
<file path=[Content_Types].xml><?xml version="1.0" encoding="utf-8"?>
<Types xmlns="http://schemas.openxmlformats.org/package/2006/content-types">
  <Default Extension="bin" ContentType="image/unknown"/>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0.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1.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2.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3.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5.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7.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8.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9.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2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media/image80.jpg" ContentType="image/png"/>
  <Override PartName="/ppt/notesSlides/notesSlide21.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22.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23.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24.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25.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2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27.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28.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29.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30.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31.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media/image112.webp" ContentType="image/webp"/>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32.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33.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34.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0" r:id="rId3"/>
    <p:sldId id="257"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8" r:id="rId31"/>
    <p:sldId id="289" r:id="rId32"/>
    <p:sldId id="290" r:id="rId33"/>
    <p:sldId id="291" r:id="rId34"/>
    <p:sldId id="292" r:id="rId35"/>
    <p:sldId id="287" r:id="rId36"/>
    <p:sldId id="286" r:id="rId3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00" d="100"/>
          <a:sy n="100" d="100"/>
        </p:scale>
        <p:origin x="936" y="27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1" Type="http://schemas.openxmlformats.org/officeDocument/2006/relationships/image" Target="../media/image4.gif"/></Relationships>
</file>

<file path=ppt/diagrams/_rels/data10.xml.rels><?xml version="1.0" encoding="UTF-8" standalone="yes"?>
<Relationships xmlns="http://schemas.openxmlformats.org/package/2006/relationships"><Relationship Id="rId1" Type="http://schemas.openxmlformats.org/officeDocument/2006/relationships/image" Target="../media/image11.jpg"/></Relationships>
</file>

<file path=ppt/diagrams/_rels/data100.xml.rels><?xml version="1.0" encoding="UTF-8" standalone="yes"?>
<Relationships xmlns="http://schemas.openxmlformats.org/package/2006/relationships"><Relationship Id="rId1" Type="http://schemas.openxmlformats.org/officeDocument/2006/relationships/image" Target="../media/image101.webp"/></Relationships>
</file>

<file path=ppt/diagrams/_rels/data104.xml.rels><?xml version="1.0" encoding="UTF-8" standalone="yes"?>
<Relationships xmlns="http://schemas.openxmlformats.org/package/2006/relationships"><Relationship Id="rId1" Type="http://schemas.openxmlformats.org/officeDocument/2006/relationships/image" Target="../media/image105.jfif"/></Relationships>
</file>

<file path=ppt/diagrams/_rels/data105.xml.rels><?xml version="1.0" encoding="UTF-8" standalone="yes"?>
<Relationships xmlns="http://schemas.openxmlformats.org/package/2006/relationships"><Relationship Id="rId1" Type="http://schemas.openxmlformats.org/officeDocument/2006/relationships/image" Target="../media/image106.jpg"/></Relationships>
</file>

<file path=ppt/diagrams/_rels/data107.xml.rels><?xml version="1.0" encoding="UTF-8" standalone="yes"?>
<Relationships xmlns="http://schemas.openxmlformats.org/package/2006/relationships"><Relationship Id="rId1" Type="http://schemas.openxmlformats.org/officeDocument/2006/relationships/image" Target="../media/image108.jpeg"/></Relationships>
</file>

<file path=ppt/diagrams/_rels/data108.xml.rels><?xml version="1.0" encoding="UTF-8" standalone="yes"?>
<Relationships xmlns="http://schemas.openxmlformats.org/package/2006/relationships"><Relationship Id="rId1" Type="http://schemas.openxmlformats.org/officeDocument/2006/relationships/image" Target="../media/image4.gif"/></Relationships>
</file>

<file path=ppt/diagrams/_rels/data11.xml.rels><?xml version="1.0" encoding="UTF-8" standalone="yes"?>
<Relationships xmlns="http://schemas.openxmlformats.org/package/2006/relationships"><Relationship Id="rId1" Type="http://schemas.openxmlformats.org/officeDocument/2006/relationships/image" Target="../media/image12.jpeg"/></Relationships>
</file>

<file path=ppt/diagrams/_rels/data11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image" Target="../media/image112.webp"/></Relationships>
</file>

<file path=ppt/diagrams/_rels/data11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image" Target="../media/image114.png"/></Relationships>
</file>

<file path=ppt/diagrams/_rels/data114.xml.rels><?xml version="1.0" encoding="UTF-8" standalone="yes"?>
<Relationships xmlns="http://schemas.openxmlformats.org/package/2006/relationships"><Relationship Id="rId1" Type="http://schemas.openxmlformats.org/officeDocument/2006/relationships/image" Target="../media/image4.gif"/></Relationships>
</file>

<file path=ppt/diagrams/_rels/data11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image" Target="../media/image116.jpeg"/></Relationships>
</file>

<file path=ppt/diagrams/_rels/data11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image" Target="../media/image120.jpg"/></Relationships>
</file>

<file path=ppt/diagrams/_rels/data12.xml.rels><?xml version="1.0" encoding="UTF-8" standalone="yes"?>
<Relationships xmlns="http://schemas.openxmlformats.org/package/2006/relationships"><Relationship Id="rId1" Type="http://schemas.openxmlformats.org/officeDocument/2006/relationships/image" Target="../media/image4.gif"/></Relationships>
</file>

<file path=ppt/diagrams/_rels/data13.xml.rels><?xml version="1.0" encoding="UTF-8" standalone="yes"?>
<Relationships xmlns="http://schemas.openxmlformats.org/package/2006/relationships"><Relationship Id="rId1" Type="http://schemas.openxmlformats.org/officeDocument/2006/relationships/image" Target="../media/image13.gif"/></Relationships>
</file>

<file path=ppt/diagrams/_rels/data15.xml.rels><?xml version="1.0" encoding="UTF-8" standalone="yes"?>
<Relationships xmlns="http://schemas.openxmlformats.org/package/2006/relationships"><Relationship Id="rId1" Type="http://schemas.openxmlformats.org/officeDocument/2006/relationships/image" Target="../media/image15.jfif"/></Relationships>
</file>

<file path=ppt/diagrams/_rels/data16.xml.rels><?xml version="1.0" encoding="UTF-8" standalone="yes"?>
<Relationships xmlns="http://schemas.openxmlformats.org/package/2006/relationships"><Relationship Id="rId1" Type="http://schemas.openxmlformats.org/officeDocument/2006/relationships/image" Target="../media/image4.gif"/></Relationships>
</file>

<file path=ppt/diagrams/_rels/data19.xml.rels><?xml version="1.0" encoding="UTF-8" standalone="yes"?>
<Relationships xmlns="http://schemas.openxmlformats.org/package/2006/relationships"><Relationship Id="rId1" Type="http://schemas.openxmlformats.org/officeDocument/2006/relationships/image" Target="../media/image4.gif"/></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ata26.xml.rels><?xml version="1.0" encoding="UTF-8" standalone="yes"?>
<Relationships xmlns="http://schemas.openxmlformats.org/package/2006/relationships"><Relationship Id="rId1" Type="http://schemas.openxmlformats.org/officeDocument/2006/relationships/image" Target="../media/image30.jpeg"/></Relationships>
</file>

<file path=ppt/diagrams/_rels/data27.xml.rels><?xml version="1.0" encoding="UTF-8" standalone="yes"?>
<Relationships xmlns="http://schemas.openxmlformats.org/package/2006/relationships"><Relationship Id="rId1" Type="http://schemas.openxmlformats.org/officeDocument/2006/relationships/image" Target="../media/image4.gif"/></Relationships>
</file>

<file path=ppt/diagrams/_rels/data28.xml.rels><?xml version="1.0" encoding="UTF-8" standalone="yes"?>
<Relationships xmlns="http://schemas.openxmlformats.org/package/2006/relationships"><Relationship Id="rId1" Type="http://schemas.openxmlformats.org/officeDocument/2006/relationships/image" Target="../media/image31.jpg"/></Relationships>
</file>

<file path=ppt/diagrams/_rels/data3.xml.rels><?xml version="1.0" encoding="UTF-8" standalone="yes"?>
<Relationships xmlns="http://schemas.openxmlformats.org/package/2006/relationships"><Relationship Id="rId1" Type="http://schemas.openxmlformats.org/officeDocument/2006/relationships/image" Target="../media/image6.jpeg"/></Relationships>
</file>

<file path=ppt/diagrams/_rels/data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jpg"/></Relationships>
</file>

<file path=ppt/diagrams/_rels/data31.xml.rels><?xml version="1.0" encoding="UTF-8" standalone="yes"?>
<Relationships xmlns="http://schemas.openxmlformats.org/package/2006/relationships"><Relationship Id="rId1" Type="http://schemas.openxmlformats.org/officeDocument/2006/relationships/image" Target="../media/image4.gif"/></Relationships>
</file>

<file path=ppt/diagrams/_rels/data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image" Target="../media/image37.jpeg"/></Relationships>
</file>

<file path=ppt/diagrams/_rels/data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image" Target="../media/image39.bin"/></Relationships>
</file>

<file path=ppt/diagrams/_rels/data35.xml.rels><?xml version="1.0" encoding="UTF-8" standalone="yes"?>
<Relationships xmlns="http://schemas.openxmlformats.org/package/2006/relationships"><Relationship Id="rId1" Type="http://schemas.openxmlformats.org/officeDocument/2006/relationships/image" Target="../media/image41.jpeg"/></Relationships>
</file>

<file path=ppt/diagrams/_rels/data37.xml.rels><?xml version="1.0" encoding="UTF-8" standalone="yes"?>
<Relationships xmlns="http://schemas.openxmlformats.org/package/2006/relationships"><Relationship Id="rId1" Type="http://schemas.openxmlformats.org/officeDocument/2006/relationships/image" Target="../media/image46.jpeg"/></Relationships>
</file>

<file path=ppt/diagrams/_rels/data38.xml.rels><?xml version="1.0" encoding="UTF-8" standalone="yes"?>
<Relationships xmlns="http://schemas.openxmlformats.org/package/2006/relationships"><Relationship Id="rId1" Type="http://schemas.openxmlformats.org/officeDocument/2006/relationships/image" Target="../media/image47.jpeg"/></Relationships>
</file>

<file path=ppt/diagrams/_rels/data39.xml.rels><?xml version="1.0" encoding="UTF-8" standalone="yes"?>
<Relationships xmlns="http://schemas.openxmlformats.org/package/2006/relationships"><Relationship Id="rId1" Type="http://schemas.openxmlformats.org/officeDocument/2006/relationships/image" Target="../media/image49.jpg"/></Relationships>
</file>

<file path=ppt/diagrams/_rels/data40.xml.rels><?xml version="1.0" encoding="UTF-8" standalone="yes"?>
<Relationships xmlns="http://schemas.openxmlformats.org/package/2006/relationships"><Relationship Id="rId1" Type="http://schemas.openxmlformats.org/officeDocument/2006/relationships/image" Target="../media/image50.jpeg"/></Relationships>
</file>

<file path=ppt/diagrams/_rels/data41.xml.rels><?xml version="1.0" encoding="UTF-8" standalone="yes"?>
<Relationships xmlns="http://schemas.openxmlformats.org/package/2006/relationships"><Relationship Id="rId1" Type="http://schemas.openxmlformats.org/officeDocument/2006/relationships/image" Target="../media/image4.gif"/></Relationships>
</file>

<file path=ppt/diagrams/_rels/data44.xml.rels><?xml version="1.0" encoding="UTF-8" standalone="yes"?>
<Relationships xmlns="http://schemas.openxmlformats.org/package/2006/relationships"><Relationship Id="rId2" Type="http://schemas.openxmlformats.org/officeDocument/2006/relationships/image" Target="../media/image54.bin"/><Relationship Id="rId1" Type="http://schemas.openxmlformats.org/officeDocument/2006/relationships/image" Target="../media/image53.jpeg"/></Relationships>
</file>

<file path=ppt/diagrams/_rels/data45.xml.rels><?xml version="1.0" encoding="UTF-8" standalone="yes"?>
<Relationships xmlns="http://schemas.openxmlformats.org/package/2006/relationships"><Relationship Id="rId1" Type="http://schemas.openxmlformats.org/officeDocument/2006/relationships/image" Target="../media/image55.bin"/></Relationships>
</file>

<file path=ppt/diagrams/_rels/data48.xml.rels><?xml version="1.0" encoding="UTF-8" standalone="yes"?>
<Relationships xmlns="http://schemas.openxmlformats.org/package/2006/relationships"><Relationship Id="rId1" Type="http://schemas.openxmlformats.org/officeDocument/2006/relationships/image" Target="../media/image4.gif"/></Relationships>
</file>

<file path=ppt/diagrams/_rels/data5.xml.rels><?xml version="1.0" encoding="UTF-8" standalone="yes"?>
<Relationships xmlns="http://schemas.openxmlformats.org/package/2006/relationships"><Relationship Id="rId1" Type="http://schemas.openxmlformats.org/officeDocument/2006/relationships/image" Target="../media/image7.jpeg"/></Relationships>
</file>

<file path=ppt/diagrams/_rels/data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image" Target="../media/image61.bin"/></Relationships>
</file>

<file path=ppt/diagrams/_rels/data55.xml.rels><?xml version="1.0" encoding="UTF-8" standalone="yes"?>
<Relationships xmlns="http://schemas.openxmlformats.org/package/2006/relationships"><Relationship Id="rId1" Type="http://schemas.openxmlformats.org/officeDocument/2006/relationships/image" Target="../media/image4.gif"/></Relationships>
</file>

<file path=ppt/diagrams/_rels/data5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image" Target="../media/image63.jpeg"/></Relationships>
</file>

<file path=ppt/diagrams/_rels/data6.xml.rels><?xml version="1.0" encoding="UTF-8" standalone="yes"?>
<Relationships xmlns="http://schemas.openxmlformats.org/package/2006/relationships"><Relationship Id="rId1" Type="http://schemas.openxmlformats.org/officeDocument/2006/relationships/image" Target="../media/image8.jfif"/></Relationships>
</file>

<file path=ppt/diagrams/_rels/data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image" Target="../media/image67.jpg"/></Relationships>
</file>

<file path=ppt/diagrams/_rels/data63.xml.rels><?xml version="1.0" encoding="UTF-8" standalone="yes"?>
<Relationships xmlns="http://schemas.openxmlformats.org/package/2006/relationships"><Relationship Id="rId1" Type="http://schemas.openxmlformats.org/officeDocument/2006/relationships/image" Target="../media/image4.gif"/></Relationships>
</file>

<file path=ppt/diagrams/_rels/data66.xml.rels><?xml version="1.0" encoding="UTF-8" standalone="yes"?>
<Relationships xmlns="http://schemas.openxmlformats.org/package/2006/relationships"><Relationship Id="rId1" Type="http://schemas.openxmlformats.org/officeDocument/2006/relationships/image" Target="../media/image71.jpeg"/></Relationships>
</file>

<file path=ppt/diagrams/_rels/data69.xml.rels><?xml version="1.0" encoding="UTF-8" standalone="yes"?>
<Relationships xmlns="http://schemas.openxmlformats.org/package/2006/relationships"><Relationship Id="rId2" Type="http://schemas.openxmlformats.org/officeDocument/2006/relationships/image" Target="../media/image73.bin"/><Relationship Id="rId1" Type="http://schemas.openxmlformats.org/officeDocument/2006/relationships/image" Target="../media/image72.jpg"/></Relationships>
</file>

<file path=ppt/diagrams/_rels/data7.xml.rels><?xml version="1.0" encoding="UTF-8" standalone="yes"?>
<Relationships xmlns="http://schemas.openxmlformats.org/package/2006/relationships"><Relationship Id="rId1" Type="http://schemas.openxmlformats.org/officeDocument/2006/relationships/image" Target="../media/image4.gif"/></Relationships>
</file>

<file path=ppt/diagrams/_rels/data70.xml.rels><?xml version="1.0" encoding="UTF-8" standalone="yes"?>
<Relationships xmlns="http://schemas.openxmlformats.org/package/2006/relationships"><Relationship Id="rId1" Type="http://schemas.openxmlformats.org/officeDocument/2006/relationships/image" Target="../media/image4.gif"/></Relationships>
</file>

<file path=ppt/diagrams/_rels/data72.xml.rels><?xml version="1.0" encoding="UTF-8" standalone="yes"?>
<Relationships xmlns="http://schemas.openxmlformats.org/package/2006/relationships"><Relationship Id="rId1" Type="http://schemas.openxmlformats.org/officeDocument/2006/relationships/image" Target="../media/image75.jfif"/></Relationships>
</file>

<file path=ppt/diagrams/_rels/data73.xml.rels><?xml version="1.0" encoding="UTF-8" standalone="yes"?>
<Relationships xmlns="http://schemas.openxmlformats.org/package/2006/relationships"><Relationship Id="rId1" Type="http://schemas.openxmlformats.org/officeDocument/2006/relationships/image" Target="../media/image4.gif"/></Relationships>
</file>

<file path=ppt/diagrams/_rels/data7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png"/><Relationship Id="rId1" Type="http://schemas.openxmlformats.org/officeDocument/2006/relationships/image" Target="../media/image80.jpg"/></Relationships>
</file>

<file path=ppt/diagrams/_rels/data78.xml.rels><?xml version="1.0" encoding="UTF-8" standalone="yes"?>
<Relationships xmlns="http://schemas.openxmlformats.org/package/2006/relationships"><Relationship Id="rId1" Type="http://schemas.openxmlformats.org/officeDocument/2006/relationships/image" Target="../media/image4.gif"/></Relationships>
</file>

<file path=ppt/diagrams/_rels/data8.xml.rels><?xml version="1.0" encoding="UTF-8" standalone="yes"?>
<Relationships xmlns="http://schemas.openxmlformats.org/package/2006/relationships"><Relationship Id="rId1" Type="http://schemas.openxmlformats.org/officeDocument/2006/relationships/image" Target="../media/image9.png"/></Relationships>
</file>

<file path=ppt/diagrams/_rels/data80.xml.rels><?xml version="1.0" encoding="UTF-8" standalone="yes"?>
<Relationships xmlns="http://schemas.openxmlformats.org/package/2006/relationships"><Relationship Id="rId1" Type="http://schemas.openxmlformats.org/officeDocument/2006/relationships/image" Target="../media/image83.png"/></Relationships>
</file>

<file path=ppt/diagrams/_rels/data81.xml.rels><?xml version="1.0" encoding="UTF-8" standalone="yes"?>
<Relationships xmlns="http://schemas.openxmlformats.org/package/2006/relationships"><Relationship Id="rId1" Type="http://schemas.openxmlformats.org/officeDocument/2006/relationships/image" Target="../media/image4.gif"/></Relationships>
</file>

<file path=ppt/diagrams/_rels/data8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image" Target="../media/image88.jpg"/></Relationships>
</file>

<file path=ppt/diagrams/_rels/data87.xml.rels><?xml version="1.0" encoding="UTF-8" standalone="yes"?>
<Relationships xmlns="http://schemas.openxmlformats.org/package/2006/relationships"><Relationship Id="rId1" Type="http://schemas.openxmlformats.org/officeDocument/2006/relationships/image" Target="../media/image4.gif"/></Relationships>
</file>

<file path=ppt/diagrams/_rels/data9.xml.rels><?xml version="1.0" encoding="UTF-8" standalone="yes"?>
<Relationships xmlns="http://schemas.openxmlformats.org/package/2006/relationships"><Relationship Id="rId1" Type="http://schemas.openxmlformats.org/officeDocument/2006/relationships/image" Target="../media/image10.jpeg"/></Relationships>
</file>

<file path=ppt/diagrams/_rels/data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image" Target="../media/image92.jpg"/></Relationships>
</file>

<file path=ppt/diagrams/_rels/data93.xml.rels><?xml version="1.0" encoding="UTF-8" standalone="yes"?>
<Relationships xmlns="http://schemas.openxmlformats.org/package/2006/relationships"><Relationship Id="rId1" Type="http://schemas.openxmlformats.org/officeDocument/2006/relationships/image" Target="../media/image4.gif"/></Relationships>
</file>

<file path=ppt/diagrams/_rels/data96.xml.rels><?xml version="1.0" encoding="UTF-8" standalone="yes"?>
<Relationships xmlns="http://schemas.openxmlformats.org/package/2006/relationships"><Relationship Id="rId1" Type="http://schemas.openxmlformats.org/officeDocument/2006/relationships/image" Target="../media/image99.jpg"/></Relationships>
</file>

<file path=ppt/diagrams/_rels/data9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0.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100.xml.rels><?xml version="1.0" encoding="UTF-8" standalone="yes"?>
<Relationships xmlns="http://schemas.openxmlformats.org/package/2006/relationships"><Relationship Id="rId1" Type="http://schemas.openxmlformats.org/officeDocument/2006/relationships/image" Target="../media/image101.webp"/></Relationships>
</file>

<file path=ppt/diagrams/_rels/drawing104.xml.rels><?xml version="1.0" encoding="UTF-8" standalone="yes"?>
<Relationships xmlns="http://schemas.openxmlformats.org/package/2006/relationships"><Relationship Id="rId1" Type="http://schemas.openxmlformats.org/officeDocument/2006/relationships/image" Target="../media/image105.jfif"/></Relationships>
</file>

<file path=ppt/diagrams/_rels/drawing105.xml.rels><?xml version="1.0" encoding="UTF-8" standalone="yes"?>
<Relationships xmlns="http://schemas.openxmlformats.org/package/2006/relationships"><Relationship Id="rId1" Type="http://schemas.openxmlformats.org/officeDocument/2006/relationships/image" Target="../media/image106.jpg"/></Relationships>
</file>

<file path=ppt/diagrams/_rels/drawing107.xml.rels><?xml version="1.0" encoding="UTF-8" standalone="yes"?>
<Relationships xmlns="http://schemas.openxmlformats.org/package/2006/relationships"><Relationship Id="rId1" Type="http://schemas.openxmlformats.org/officeDocument/2006/relationships/image" Target="../media/image108.jpeg"/></Relationships>
</file>

<file path=ppt/diagrams/_rels/drawing108.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1.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11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image" Target="../media/image112.webp"/></Relationships>
</file>

<file path=ppt/diagrams/_rels/drawing11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image" Target="../media/image114.png"/></Relationships>
</file>

<file path=ppt/diagrams/_rels/drawing114.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1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image" Target="../media/image116.jpeg"/></Relationships>
</file>

<file path=ppt/diagrams/_rels/drawing11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image" Target="../media/image120.jpg"/></Relationships>
</file>

<file path=ppt/diagrams/_rels/drawing12.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3.xml.rels><?xml version="1.0" encoding="UTF-8" standalone="yes"?>
<Relationships xmlns="http://schemas.openxmlformats.org/package/2006/relationships"><Relationship Id="rId1" Type="http://schemas.openxmlformats.org/officeDocument/2006/relationships/image" Target="../media/image13.gif"/></Relationships>
</file>

<file path=ppt/diagrams/_rels/drawing15.xml.rels><?xml version="1.0" encoding="UTF-8" standalone="yes"?>
<Relationships xmlns="http://schemas.openxmlformats.org/package/2006/relationships"><Relationship Id="rId1" Type="http://schemas.openxmlformats.org/officeDocument/2006/relationships/image" Target="../media/image15.jfif"/></Relationships>
</file>

<file path=ppt/diagrams/_rels/drawing16.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9.xml.rels><?xml version="1.0" encoding="UTF-8" standalone="yes"?>
<Relationships xmlns="http://schemas.openxmlformats.org/package/2006/relationships"><Relationship Id="rId1" Type="http://schemas.openxmlformats.org/officeDocument/2006/relationships/image" Target="../media/image4.gif"/></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26.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28.xml.rels><?xml version="1.0" encoding="UTF-8" standalone="yes"?>
<Relationships xmlns="http://schemas.openxmlformats.org/package/2006/relationships"><Relationship Id="rId1" Type="http://schemas.openxmlformats.org/officeDocument/2006/relationships/image" Target="../media/image31.jp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jpg"/></Relationships>
</file>

<file path=ppt/diagrams/_rels/drawing3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image" Target="../media/image37.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image" Target="../media/image39.bin"/></Relationships>
</file>

<file path=ppt/diagrams/_rels/drawing35.xml.rels><?xml version="1.0" encoding="UTF-8" standalone="yes"?>
<Relationships xmlns="http://schemas.openxmlformats.org/package/2006/relationships"><Relationship Id="rId1" Type="http://schemas.openxmlformats.org/officeDocument/2006/relationships/image" Target="../media/image41.jpeg"/></Relationships>
</file>

<file path=ppt/diagrams/_rels/drawing37.xml.rels><?xml version="1.0" encoding="UTF-8" standalone="yes"?>
<Relationships xmlns="http://schemas.openxmlformats.org/package/2006/relationships"><Relationship Id="rId1" Type="http://schemas.openxmlformats.org/officeDocument/2006/relationships/image" Target="../media/image46.jpeg"/></Relationships>
</file>

<file path=ppt/diagrams/_rels/drawing38.xml.rels><?xml version="1.0" encoding="UTF-8" standalone="yes"?>
<Relationships xmlns="http://schemas.openxmlformats.org/package/2006/relationships"><Relationship Id="rId1" Type="http://schemas.openxmlformats.org/officeDocument/2006/relationships/image" Target="../media/image47.jpeg"/></Relationships>
</file>

<file path=ppt/diagrams/_rels/drawing39.xml.rels><?xml version="1.0" encoding="UTF-8" standalone="yes"?>
<Relationships xmlns="http://schemas.openxmlformats.org/package/2006/relationships"><Relationship Id="rId1" Type="http://schemas.openxmlformats.org/officeDocument/2006/relationships/image" Target="../media/image49.jpg"/></Relationships>
</file>

<file path=ppt/diagrams/_rels/drawing40.xml.rels><?xml version="1.0" encoding="UTF-8" standalone="yes"?>
<Relationships xmlns="http://schemas.openxmlformats.org/package/2006/relationships"><Relationship Id="rId1" Type="http://schemas.openxmlformats.org/officeDocument/2006/relationships/image" Target="../media/image50.jpeg"/></Relationships>
</file>

<file path=ppt/diagrams/_rels/drawing4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44.xml.rels><?xml version="1.0" encoding="UTF-8" standalone="yes"?>
<Relationships xmlns="http://schemas.openxmlformats.org/package/2006/relationships"><Relationship Id="rId2" Type="http://schemas.openxmlformats.org/officeDocument/2006/relationships/image" Target="../media/image54.bin"/><Relationship Id="rId1" Type="http://schemas.openxmlformats.org/officeDocument/2006/relationships/image" Target="../media/image53.jpeg"/></Relationships>
</file>

<file path=ppt/diagrams/_rels/drawing45.xml.rels><?xml version="1.0" encoding="UTF-8" standalone="yes"?>
<Relationships xmlns="http://schemas.openxmlformats.org/package/2006/relationships"><Relationship Id="rId1" Type="http://schemas.openxmlformats.org/officeDocument/2006/relationships/image" Target="../media/image55.bin"/></Relationships>
</file>

<file path=ppt/diagrams/_rels/drawing48.xml.rels><?xml version="1.0" encoding="UTF-8" standalone="yes"?>
<Relationships xmlns="http://schemas.openxmlformats.org/package/2006/relationships"><Relationship Id="rId1" Type="http://schemas.openxmlformats.org/officeDocument/2006/relationships/image" Target="../media/image4.gif"/></Relationships>
</file>

<file path=ppt/diagrams/_rels/drawing5.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image" Target="../media/image61.bin"/></Relationships>
</file>

<file path=ppt/diagrams/_rels/drawing55.xml.rels><?xml version="1.0" encoding="UTF-8" standalone="yes"?>
<Relationships xmlns="http://schemas.openxmlformats.org/package/2006/relationships"><Relationship Id="rId1" Type="http://schemas.openxmlformats.org/officeDocument/2006/relationships/image" Target="../media/image4.gif"/></Relationships>
</file>

<file path=ppt/diagrams/_rels/drawing5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image" Target="../media/image63.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8.jfif"/></Relationships>
</file>

<file path=ppt/diagrams/_rels/drawing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image" Target="../media/image67.jpg"/></Relationships>
</file>

<file path=ppt/diagrams/_rels/drawing63.xml.rels><?xml version="1.0" encoding="UTF-8" standalone="yes"?>
<Relationships xmlns="http://schemas.openxmlformats.org/package/2006/relationships"><Relationship Id="rId1" Type="http://schemas.openxmlformats.org/officeDocument/2006/relationships/image" Target="../media/image4.gif"/></Relationships>
</file>

<file path=ppt/diagrams/_rels/drawing66.xml.rels><?xml version="1.0" encoding="UTF-8" standalone="yes"?>
<Relationships xmlns="http://schemas.openxmlformats.org/package/2006/relationships"><Relationship Id="rId1" Type="http://schemas.openxmlformats.org/officeDocument/2006/relationships/image" Target="../media/image71.jpeg"/></Relationships>
</file>

<file path=ppt/diagrams/_rels/drawing69.xml.rels><?xml version="1.0" encoding="UTF-8" standalone="yes"?>
<Relationships xmlns="http://schemas.openxmlformats.org/package/2006/relationships"><Relationship Id="rId2" Type="http://schemas.openxmlformats.org/officeDocument/2006/relationships/image" Target="../media/image73.bin"/><Relationship Id="rId1" Type="http://schemas.openxmlformats.org/officeDocument/2006/relationships/image" Target="../media/image72.jpg"/></Relationships>
</file>

<file path=ppt/diagrams/_rels/drawing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70.xml.rels><?xml version="1.0" encoding="UTF-8" standalone="yes"?>
<Relationships xmlns="http://schemas.openxmlformats.org/package/2006/relationships"><Relationship Id="rId1" Type="http://schemas.openxmlformats.org/officeDocument/2006/relationships/image" Target="../media/image4.gif"/></Relationships>
</file>

<file path=ppt/diagrams/_rels/drawing72.xml.rels><?xml version="1.0" encoding="UTF-8" standalone="yes"?>
<Relationships xmlns="http://schemas.openxmlformats.org/package/2006/relationships"><Relationship Id="rId1" Type="http://schemas.openxmlformats.org/officeDocument/2006/relationships/image" Target="../media/image75.jfif"/></Relationships>
</file>

<file path=ppt/diagrams/_rels/drawing73.xml.rels><?xml version="1.0" encoding="UTF-8" standalone="yes"?>
<Relationships xmlns="http://schemas.openxmlformats.org/package/2006/relationships"><Relationship Id="rId1" Type="http://schemas.openxmlformats.org/officeDocument/2006/relationships/image" Target="../media/image4.gif"/></Relationships>
</file>

<file path=ppt/diagrams/_rels/drawing7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png"/><Relationship Id="rId1" Type="http://schemas.openxmlformats.org/officeDocument/2006/relationships/image" Target="../media/image80.jpg"/></Relationships>
</file>

<file path=ppt/diagrams/_rels/drawing78.xml.rels><?xml version="1.0" encoding="UTF-8" standalone="yes"?>
<Relationships xmlns="http://schemas.openxmlformats.org/package/2006/relationships"><Relationship Id="rId1" Type="http://schemas.openxmlformats.org/officeDocument/2006/relationships/image" Target="../media/image4.gif"/></Relationships>
</file>

<file path=ppt/diagrams/_rels/drawing8.xml.rels><?xml version="1.0" encoding="UTF-8" standalone="yes"?>
<Relationships xmlns="http://schemas.openxmlformats.org/package/2006/relationships"><Relationship Id="rId1" Type="http://schemas.openxmlformats.org/officeDocument/2006/relationships/image" Target="../media/image9.png"/></Relationships>
</file>

<file path=ppt/diagrams/_rels/drawing80.xml.rels><?xml version="1.0" encoding="UTF-8" standalone="yes"?>
<Relationships xmlns="http://schemas.openxmlformats.org/package/2006/relationships"><Relationship Id="rId1" Type="http://schemas.openxmlformats.org/officeDocument/2006/relationships/image" Target="../media/image83.png"/></Relationships>
</file>

<file path=ppt/diagrams/_rels/drawing8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8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image" Target="../media/image88.jpg"/></Relationships>
</file>

<file path=ppt/diagrams/_rels/drawing8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image" Target="../media/image92.jpg"/></Relationships>
</file>

<file path=ppt/diagrams/_rels/drawing93.xml.rels><?xml version="1.0" encoding="UTF-8" standalone="yes"?>
<Relationships xmlns="http://schemas.openxmlformats.org/package/2006/relationships"><Relationship Id="rId1" Type="http://schemas.openxmlformats.org/officeDocument/2006/relationships/image" Target="../media/image4.gif"/></Relationships>
</file>

<file path=ppt/diagrams/_rels/drawing96.xml.rels><?xml version="1.0" encoding="UTF-8" standalone="yes"?>
<Relationships xmlns="http://schemas.openxmlformats.org/package/2006/relationships"><Relationship Id="rId1" Type="http://schemas.openxmlformats.org/officeDocument/2006/relationships/image" Target="../media/image99.jpg"/></Relationships>
</file>

<file path=ppt/diagrams/_rels/drawing97.xml.rels><?xml version="1.0" encoding="UTF-8" standalone="yes"?>
<Relationships xmlns="http://schemas.openxmlformats.org/package/2006/relationships"><Relationship Id="rId1" Type="http://schemas.openxmlformats.org/officeDocument/2006/relationships/image" Target="../media/image4.gif"/></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Stage Formativo – Istituto di Istruzione Superiore G. Gobetti – Alcide De Gasperi di Morciano di Romagna</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399A99-4D5E-492B-898C-AF88061D0059}"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62CD5483-711B-4FF6-BA6E-CBE20A11C05E}">
      <dgm:prSet custT="1"/>
      <dgm:spPr/>
      <dgm:t>
        <a:bodyPr/>
        <a:lstStyle/>
        <a:p>
          <a:r>
            <a:rPr lang="it-IT" sz="1400" dirty="0"/>
            <a:t>	Il Comune stesso è al centro delle iniziative per 	preservare la leggenda romantica di Paolo e 	Francesca, immortalata da Dante Alighieri nella 	Divina Commedia, oltre a promuovere restauri e 	eventi culturali legati al borgo. Oggi il Comune di 	Gradara rappresenta un punto di riferimento per la 	gestione del territorio e la promozione delle 	tradizioni locali, unendo passato e presente in 	modo armonioso.</a:t>
          </a:r>
        </a:p>
      </dgm:t>
    </dgm:pt>
    <dgm:pt modelId="{CF8ED641-5697-479D-8F1A-8F5BC2113C83}" type="parTrans" cxnId="{FCE0DA9C-9659-4A91-A4FD-795229AF3AE3}">
      <dgm:prSet/>
      <dgm:spPr/>
      <dgm:t>
        <a:bodyPr/>
        <a:lstStyle/>
        <a:p>
          <a:endParaRPr lang="it-IT"/>
        </a:p>
      </dgm:t>
    </dgm:pt>
    <dgm:pt modelId="{46934B8D-31DA-419B-98CC-3B08DDC86DA3}" type="sibTrans" cxnId="{FCE0DA9C-9659-4A91-A4FD-795229AF3AE3}">
      <dgm:prSet/>
      <dgm:spPr/>
      <dgm:t>
        <a:bodyPr/>
        <a:lstStyle/>
        <a:p>
          <a:endParaRPr lang="it-IT"/>
        </a:p>
      </dgm:t>
    </dgm:pt>
    <dgm:pt modelId="{677865F6-CBCF-424A-A8DC-1ACC2694C6C3}" type="pres">
      <dgm:prSet presAssocID="{9B399A99-4D5E-492B-898C-AF88061D0059}" presName="linear" presStyleCnt="0">
        <dgm:presLayoutVars>
          <dgm:dir/>
          <dgm:resizeHandles val="exact"/>
        </dgm:presLayoutVars>
      </dgm:prSet>
      <dgm:spPr/>
    </dgm:pt>
    <dgm:pt modelId="{199D5C0B-B24F-4119-8D68-D8A34A835CF4}" type="pres">
      <dgm:prSet presAssocID="{62CD5483-711B-4FF6-BA6E-CBE20A11C05E}" presName="comp" presStyleCnt="0"/>
      <dgm:spPr/>
    </dgm:pt>
    <dgm:pt modelId="{2AC3DE11-51DE-4C25-B1AD-559527EA26D2}" type="pres">
      <dgm:prSet presAssocID="{62CD5483-711B-4FF6-BA6E-CBE20A11C05E}" presName="box" presStyleLbl="node1" presStyleIdx="0" presStyleCnt="1"/>
      <dgm:spPr/>
    </dgm:pt>
    <dgm:pt modelId="{5543BF17-3A3D-45C8-B4C4-86DF338C3805}" type="pres">
      <dgm:prSet presAssocID="{62CD5483-711B-4FF6-BA6E-CBE20A11C05E}" presName="img" presStyleLbl="fgImgPlace1" presStyleIdx="0" presStyleCnt="1" custScaleX="163382" custLinFactNeighborX="20243" custLinFactNeighborY="61"/>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115EEAD9-9518-4ACB-812B-70804848EE1E}" type="pres">
      <dgm:prSet presAssocID="{62CD5483-711B-4FF6-BA6E-CBE20A11C05E}" presName="text" presStyleLbl="node1" presStyleIdx="0" presStyleCnt="1">
        <dgm:presLayoutVars>
          <dgm:bulletEnabled val="1"/>
        </dgm:presLayoutVars>
      </dgm:prSet>
      <dgm:spPr/>
    </dgm:pt>
  </dgm:ptLst>
  <dgm:cxnLst>
    <dgm:cxn modelId="{2FE75930-87B6-4990-9318-2AC53558EE0D}" type="presOf" srcId="{9B399A99-4D5E-492B-898C-AF88061D0059}" destId="{677865F6-CBCF-424A-A8DC-1ACC2694C6C3}" srcOrd="0" destOrd="0" presId="urn:microsoft.com/office/officeart/2005/8/layout/vList4"/>
    <dgm:cxn modelId="{0986FE35-830A-4776-9265-80A62E497D7E}" type="presOf" srcId="{62CD5483-711B-4FF6-BA6E-CBE20A11C05E}" destId="{2AC3DE11-51DE-4C25-B1AD-559527EA26D2}" srcOrd="0" destOrd="0" presId="urn:microsoft.com/office/officeart/2005/8/layout/vList4"/>
    <dgm:cxn modelId="{FCE0DA9C-9659-4A91-A4FD-795229AF3AE3}" srcId="{9B399A99-4D5E-492B-898C-AF88061D0059}" destId="{62CD5483-711B-4FF6-BA6E-CBE20A11C05E}" srcOrd="0" destOrd="0" parTransId="{CF8ED641-5697-479D-8F1A-8F5BC2113C83}" sibTransId="{46934B8D-31DA-419B-98CC-3B08DDC86DA3}"/>
    <dgm:cxn modelId="{0DA30EF8-4B1E-4065-9A1C-6DAE6546DAE8}" type="presOf" srcId="{62CD5483-711B-4FF6-BA6E-CBE20A11C05E}" destId="{115EEAD9-9518-4ACB-812B-70804848EE1E}" srcOrd="1" destOrd="0" presId="urn:microsoft.com/office/officeart/2005/8/layout/vList4"/>
    <dgm:cxn modelId="{FA381E15-98C2-44A9-A798-B906400935A2}" type="presParOf" srcId="{677865F6-CBCF-424A-A8DC-1ACC2694C6C3}" destId="{199D5C0B-B24F-4119-8D68-D8A34A835CF4}" srcOrd="0" destOrd="0" presId="urn:microsoft.com/office/officeart/2005/8/layout/vList4"/>
    <dgm:cxn modelId="{CC0A0F49-A39F-4F9A-88BB-3CFAD15E8063}" type="presParOf" srcId="{199D5C0B-B24F-4119-8D68-D8A34A835CF4}" destId="{2AC3DE11-51DE-4C25-B1AD-559527EA26D2}" srcOrd="0" destOrd="0" presId="urn:microsoft.com/office/officeart/2005/8/layout/vList4"/>
    <dgm:cxn modelId="{1C6E6287-80A2-485F-9A0C-53DDBA1364D2}" type="presParOf" srcId="{199D5C0B-B24F-4119-8D68-D8A34A835CF4}" destId="{5543BF17-3A3D-45C8-B4C4-86DF338C3805}" srcOrd="1" destOrd="0" presId="urn:microsoft.com/office/officeart/2005/8/layout/vList4"/>
    <dgm:cxn modelId="{99F7DF55-1F87-4539-AB8E-F5622BD365BB}" type="presParOf" srcId="{199D5C0B-B24F-4119-8D68-D8A34A835CF4}" destId="{115EEAD9-9518-4ACB-812B-70804848EE1E}" srcOrd="2" destOrd="0" presId="urn:microsoft.com/office/officeart/2005/8/layout/vList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73F5EAFD-13BB-46D2-8047-F4F8B006DFB8}"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553DC2E1-A08D-4028-9E69-9928D3037F87}">
      <dgm:prSet phldrT="[Testo]"/>
      <dgm:spPr/>
      <dgm:t>
        <a:bodyPr/>
        <a:lstStyle/>
        <a:p>
          <a:r>
            <a:rPr lang="it-IT" dirty="0"/>
            <a:t>Attenzione assicurata</a:t>
          </a:r>
        </a:p>
      </dgm:t>
    </dgm:pt>
    <dgm:pt modelId="{F63755A7-A77A-43E8-86E3-4D4ADE3B5495}" type="parTrans" cxnId="{3D087994-3841-4702-B888-2DD77F4944C7}">
      <dgm:prSet/>
      <dgm:spPr/>
      <dgm:t>
        <a:bodyPr/>
        <a:lstStyle/>
        <a:p>
          <a:endParaRPr lang="it-IT"/>
        </a:p>
      </dgm:t>
    </dgm:pt>
    <dgm:pt modelId="{775C129A-723E-46FD-92B0-8715EB076168}" type="sibTrans" cxnId="{3D087994-3841-4702-B888-2DD77F4944C7}">
      <dgm:prSet/>
      <dgm:spPr/>
      <dgm:t>
        <a:bodyPr/>
        <a:lstStyle/>
        <a:p>
          <a:endParaRPr lang="it-IT"/>
        </a:p>
      </dgm:t>
    </dgm:pt>
    <dgm:pt modelId="{743B561C-2BBB-40D3-8CAB-2A12440033E8}" type="pres">
      <dgm:prSet presAssocID="{73F5EAFD-13BB-46D2-8047-F4F8B006DFB8}" presName="diagram" presStyleCnt="0">
        <dgm:presLayoutVars>
          <dgm:dir/>
        </dgm:presLayoutVars>
      </dgm:prSet>
      <dgm:spPr/>
    </dgm:pt>
    <dgm:pt modelId="{E2C570AA-F394-46F5-8E77-2723BDB4D117}" type="pres">
      <dgm:prSet presAssocID="{553DC2E1-A08D-4028-9E69-9928D3037F87}" presName="composite" presStyleCnt="0"/>
      <dgm:spPr/>
    </dgm:pt>
    <dgm:pt modelId="{0CF6592D-3640-4A1C-B0C1-58FDDA1078AC}" type="pres">
      <dgm:prSet presAssocID="{553DC2E1-A08D-4028-9E69-9928D3037F87}"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92DAC2EB-DAA9-4720-81CB-F29E2F32D42C}" type="pres">
      <dgm:prSet presAssocID="{553DC2E1-A08D-4028-9E69-9928D3037F87}" presName="Parent" presStyleLbl="node0" presStyleIdx="0" presStyleCnt="1">
        <dgm:presLayoutVars>
          <dgm:bulletEnabled val="1"/>
        </dgm:presLayoutVars>
      </dgm:prSet>
      <dgm:spPr/>
    </dgm:pt>
  </dgm:ptLst>
  <dgm:cxnLst>
    <dgm:cxn modelId="{B9841511-4C78-46F8-8AD5-063383A8A367}" type="presOf" srcId="{553DC2E1-A08D-4028-9E69-9928D3037F87}" destId="{92DAC2EB-DAA9-4720-81CB-F29E2F32D42C}" srcOrd="0" destOrd="0" presId="urn:microsoft.com/office/officeart/2008/layout/BendingPictureCaption"/>
    <dgm:cxn modelId="{B68FDC70-67B4-4CCA-B66B-C5268C6D6BB7}" type="presOf" srcId="{73F5EAFD-13BB-46D2-8047-F4F8B006DFB8}" destId="{743B561C-2BBB-40D3-8CAB-2A12440033E8}" srcOrd="0" destOrd="0" presId="urn:microsoft.com/office/officeart/2008/layout/BendingPictureCaption"/>
    <dgm:cxn modelId="{3D087994-3841-4702-B888-2DD77F4944C7}" srcId="{73F5EAFD-13BB-46D2-8047-F4F8B006DFB8}" destId="{553DC2E1-A08D-4028-9E69-9928D3037F87}" srcOrd="0" destOrd="0" parTransId="{F63755A7-A77A-43E8-86E3-4D4ADE3B5495}" sibTransId="{775C129A-723E-46FD-92B0-8715EB076168}"/>
    <dgm:cxn modelId="{B33D5FBE-144B-4C01-9212-BE08B2D22E4B}" type="presParOf" srcId="{743B561C-2BBB-40D3-8CAB-2A12440033E8}" destId="{E2C570AA-F394-46F5-8E77-2723BDB4D117}" srcOrd="0" destOrd="0" presId="urn:microsoft.com/office/officeart/2008/layout/BendingPictureCaption"/>
    <dgm:cxn modelId="{3ACD9D71-A64E-45F7-9D41-5EEAE6C3F1DD}" type="presParOf" srcId="{E2C570AA-F394-46F5-8E77-2723BDB4D117}" destId="{0CF6592D-3640-4A1C-B0C1-58FDDA1078AC}" srcOrd="0" destOrd="0" presId="urn:microsoft.com/office/officeart/2008/layout/BendingPictureCaption"/>
    <dgm:cxn modelId="{FE6D8921-4ADF-427B-A22D-BBBC7C03904D}" type="presParOf" srcId="{E2C570AA-F394-46F5-8E77-2723BDB4D117}" destId="{92DAC2EB-DAA9-4720-81CB-F29E2F32D42C}"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FF0CF594-1EFF-4220-860E-A808A982DDE4}" type="doc">
      <dgm:prSet loTypeId="urn:microsoft.com/office/officeart/2005/8/layout/orgChart1" loCatId="hierarchy" qsTypeId="urn:microsoft.com/office/officeart/2005/8/quickstyle/simple4" qsCatId="simple" csTypeId="urn:microsoft.com/office/officeart/2005/8/colors/accent3_2" csCatId="accent3" phldr="1"/>
      <dgm:spPr/>
      <dgm:t>
        <a:bodyPr/>
        <a:lstStyle/>
        <a:p>
          <a:endParaRPr lang="it-IT"/>
        </a:p>
      </dgm:t>
    </dgm:pt>
    <dgm:pt modelId="{DE4974A2-1D0E-4969-837C-7C36958CA645}">
      <dgm:prSet custT="1"/>
      <dgm:spPr/>
      <dgm:t>
        <a:bodyPr/>
        <a:lstStyle/>
        <a:p>
          <a:pPr rtl="0"/>
          <a:r>
            <a:rPr lang="it-IT" sz="1400" b="1">
              <a:solidFill>
                <a:schemeClr val="tx1"/>
              </a:solidFill>
            </a:rPr>
            <a:t>Struttura della Presentazione:</a:t>
          </a:r>
          <a:endParaRPr lang="it-IT" sz="1400">
            <a:solidFill>
              <a:schemeClr val="tx1"/>
            </a:solidFill>
          </a:endParaRPr>
        </a:p>
      </dgm:t>
    </dgm:pt>
    <dgm:pt modelId="{BA8E6957-EA07-4E60-B491-ECD00FDCDE19}" type="parTrans" cxnId="{1A5FE3D8-0448-4F43-B5B6-C9A89F5A8EB5}">
      <dgm:prSet/>
      <dgm:spPr/>
      <dgm:t>
        <a:bodyPr/>
        <a:lstStyle/>
        <a:p>
          <a:endParaRPr lang="it-IT" sz="1400">
            <a:solidFill>
              <a:schemeClr val="tx1"/>
            </a:solidFill>
          </a:endParaRPr>
        </a:p>
      </dgm:t>
    </dgm:pt>
    <dgm:pt modelId="{51DA4699-08F0-4BC9-A3D3-F1BCEEB9F019}" type="sibTrans" cxnId="{1A5FE3D8-0448-4F43-B5B6-C9A89F5A8EB5}">
      <dgm:prSet/>
      <dgm:spPr/>
      <dgm:t>
        <a:bodyPr/>
        <a:lstStyle/>
        <a:p>
          <a:endParaRPr lang="it-IT" sz="1400">
            <a:solidFill>
              <a:schemeClr val="tx1"/>
            </a:solidFill>
          </a:endParaRPr>
        </a:p>
      </dgm:t>
    </dgm:pt>
    <dgm:pt modelId="{E494FF07-C8C6-4ED2-92FA-85EC46C251F1}">
      <dgm:prSet custT="1"/>
      <dgm:spPr/>
      <dgm:t>
        <a:bodyPr/>
        <a:lstStyle/>
        <a:p>
          <a:pPr rtl="0"/>
          <a:r>
            <a:rPr lang="it-IT" sz="1400" b="1" dirty="0">
              <a:solidFill>
                <a:schemeClr val="tx1"/>
              </a:solidFill>
            </a:rPr>
            <a:t>Introduzione allo stage:</a:t>
          </a:r>
          <a:r>
            <a:rPr lang="it-IT" sz="1400" dirty="0">
              <a:solidFill>
                <a:schemeClr val="tx1"/>
              </a:solidFill>
            </a:rPr>
            <a:t> descrizione del Comune di Gradara e della struttura del tirocinio.</a:t>
          </a:r>
        </a:p>
      </dgm:t>
    </dgm:pt>
    <dgm:pt modelId="{946B4C03-03A7-4E36-848A-926029576765}" type="parTrans" cxnId="{571BC582-0E45-45DF-9D9A-A7D6AF605604}">
      <dgm:prSet/>
      <dgm:spPr/>
      <dgm:t>
        <a:bodyPr/>
        <a:lstStyle/>
        <a:p>
          <a:endParaRPr lang="it-IT" sz="1400">
            <a:solidFill>
              <a:schemeClr val="tx1"/>
            </a:solidFill>
          </a:endParaRPr>
        </a:p>
      </dgm:t>
    </dgm:pt>
    <dgm:pt modelId="{EC6E0B13-BFFA-4864-A870-F417AA5D4990}" type="sibTrans" cxnId="{571BC582-0E45-45DF-9D9A-A7D6AF605604}">
      <dgm:prSet/>
      <dgm:spPr/>
      <dgm:t>
        <a:bodyPr/>
        <a:lstStyle/>
        <a:p>
          <a:endParaRPr lang="it-IT" sz="1400">
            <a:solidFill>
              <a:schemeClr val="tx1"/>
            </a:solidFill>
          </a:endParaRPr>
        </a:p>
      </dgm:t>
    </dgm:pt>
    <dgm:pt modelId="{6C89549B-4D49-46BB-B4F9-6231CCA48471}">
      <dgm:prSet custT="1"/>
      <dgm:spPr/>
      <dgm:t>
        <a:bodyPr/>
        <a:lstStyle/>
        <a:p>
          <a:pPr rtl="0"/>
          <a:r>
            <a:rPr lang="it-IT" sz="1400" b="1" dirty="0">
              <a:solidFill>
                <a:schemeClr val="tx1"/>
              </a:solidFill>
            </a:rPr>
            <a:t>Attività svolte:</a:t>
          </a:r>
          <a:r>
            <a:rPr lang="it-IT" sz="1400" dirty="0">
              <a:solidFill>
                <a:schemeClr val="tx1"/>
              </a:solidFill>
            </a:rPr>
            <a:t> suddivisione per giorni e descrizione dei compiti completati.</a:t>
          </a:r>
        </a:p>
      </dgm:t>
    </dgm:pt>
    <dgm:pt modelId="{06E53298-73EA-45E5-AD35-6750B227E428}" type="parTrans" cxnId="{966F9ADA-359D-49F9-AC50-0B98472ECE9A}">
      <dgm:prSet/>
      <dgm:spPr/>
      <dgm:t>
        <a:bodyPr/>
        <a:lstStyle/>
        <a:p>
          <a:endParaRPr lang="it-IT" sz="1400">
            <a:solidFill>
              <a:schemeClr val="tx1"/>
            </a:solidFill>
          </a:endParaRPr>
        </a:p>
      </dgm:t>
    </dgm:pt>
    <dgm:pt modelId="{828F7D95-6D76-49F3-AE44-E872AECFF24C}" type="sibTrans" cxnId="{966F9ADA-359D-49F9-AC50-0B98472ECE9A}">
      <dgm:prSet/>
      <dgm:spPr/>
      <dgm:t>
        <a:bodyPr/>
        <a:lstStyle/>
        <a:p>
          <a:endParaRPr lang="it-IT" sz="1400">
            <a:solidFill>
              <a:schemeClr val="tx1"/>
            </a:solidFill>
          </a:endParaRPr>
        </a:p>
      </dgm:t>
    </dgm:pt>
    <dgm:pt modelId="{4E9BB404-1FE8-4C80-BA94-5CA3F1EB2545}">
      <dgm:prSet custT="1"/>
      <dgm:spPr/>
      <dgm:t>
        <a:bodyPr/>
        <a:lstStyle/>
        <a:p>
          <a:pPr rtl="0"/>
          <a:r>
            <a:rPr lang="it-IT" sz="1400" b="1" dirty="0">
              <a:solidFill>
                <a:schemeClr val="tx1"/>
              </a:solidFill>
            </a:rPr>
            <a:t>Competenze acquisite:</a:t>
          </a:r>
          <a:r>
            <a:rPr lang="it-IT" sz="1400" dirty="0">
              <a:solidFill>
                <a:schemeClr val="tx1"/>
              </a:solidFill>
            </a:rPr>
            <a:t> sviluppo di abilità organizzative, pratiche e tecniche.</a:t>
          </a:r>
        </a:p>
      </dgm:t>
    </dgm:pt>
    <dgm:pt modelId="{33B81D0A-989B-45FA-9BC3-0F67E72E5472}" type="parTrans" cxnId="{7351D8A2-0B99-4E33-B383-C5BF6FA76E14}">
      <dgm:prSet/>
      <dgm:spPr/>
      <dgm:t>
        <a:bodyPr/>
        <a:lstStyle/>
        <a:p>
          <a:endParaRPr lang="it-IT" sz="1400">
            <a:solidFill>
              <a:schemeClr val="tx1"/>
            </a:solidFill>
          </a:endParaRPr>
        </a:p>
      </dgm:t>
    </dgm:pt>
    <dgm:pt modelId="{F2DD7E8A-5630-4D2D-8B05-54F18D5BBFBE}" type="sibTrans" cxnId="{7351D8A2-0B99-4E33-B383-C5BF6FA76E14}">
      <dgm:prSet/>
      <dgm:spPr/>
      <dgm:t>
        <a:bodyPr/>
        <a:lstStyle/>
        <a:p>
          <a:endParaRPr lang="it-IT" sz="1400">
            <a:solidFill>
              <a:schemeClr val="tx1"/>
            </a:solidFill>
          </a:endParaRPr>
        </a:p>
      </dgm:t>
    </dgm:pt>
    <dgm:pt modelId="{43090181-AB0D-4C34-8EE1-BA615A821CE5}">
      <dgm:prSet custT="1"/>
      <dgm:spPr/>
      <dgm:t>
        <a:bodyPr/>
        <a:lstStyle/>
        <a:p>
          <a:pPr rtl="0"/>
          <a:r>
            <a:rPr lang="it-IT" sz="1400" b="1" dirty="0">
              <a:solidFill>
                <a:schemeClr val="tx1"/>
              </a:solidFill>
            </a:rPr>
            <a:t>Esperienza personale:</a:t>
          </a:r>
          <a:r>
            <a:rPr lang="it-IT" sz="1400" dirty="0">
              <a:solidFill>
                <a:schemeClr val="tx1"/>
              </a:solidFill>
            </a:rPr>
            <a:t> riflessioni sull’autonomia, la collaborazione e la crescita professionale.</a:t>
          </a:r>
        </a:p>
      </dgm:t>
    </dgm:pt>
    <dgm:pt modelId="{321D01C5-04A4-489A-B4CC-EC0522BA80BC}" type="parTrans" cxnId="{DD8376C9-9AD6-41E0-862F-28294BCFCB9F}">
      <dgm:prSet/>
      <dgm:spPr/>
      <dgm:t>
        <a:bodyPr/>
        <a:lstStyle/>
        <a:p>
          <a:endParaRPr lang="it-IT" sz="1400">
            <a:solidFill>
              <a:schemeClr val="tx1"/>
            </a:solidFill>
          </a:endParaRPr>
        </a:p>
      </dgm:t>
    </dgm:pt>
    <dgm:pt modelId="{95051F12-4DE9-49A6-B50E-4626FAC61244}" type="sibTrans" cxnId="{DD8376C9-9AD6-41E0-862F-28294BCFCB9F}">
      <dgm:prSet/>
      <dgm:spPr/>
      <dgm:t>
        <a:bodyPr/>
        <a:lstStyle/>
        <a:p>
          <a:endParaRPr lang="it-IT" sz="1400">
            <a:solidFill>
              <a:schemeClr val="tx1"/>
            </a:solidFill>
          </a:endParaRPr>
        </a:p>
      </dgm:t>
    </dgm:pt>
    <dgm:pt modelId="{F9CC70A2-130E-42D5-9633-3206D6FBBC8F}">
      <dgm:prSet custT="1"/>
      <dgm:spPr/>
      <dgm:t>
        <a:bodyPr/>
        <a:lstStyle/>
        <a:p>
          <a:pPr rtl="0"/>
          <a:r>
            <a:rPr lang="it-IT" sz="1400" b="1" dirty="0">
              <a:solidFill>
                <a:schemeClr val="tx1"/>
              </a:solidFill>
            </a:rPr>
            <a:t>Conclusioni e prospettive future:</a:t>
          </a:r>
          <a:r>
            <a:rPr lang="it-IT" sz="1400" dirty="0">
              <a:solidFill>
                <a:schemeClr val="tx1"/>
              </a:solidFill>
            </a:rPr>
            <a:t> valutazione dell’esperienza e applicazione delle competenze acquisite.</a:t>
          </a:r>
        </a:p>
      </dgm:t>
    </dgm:pt>
    <dgm:pt modelId="{62813BFF-DB2D-42DD-915C-12D3CCA11A61}" type="parTrans" cxnId="{A2344221-49E9-4907-9D21-BDE4F54A2E48}">
      <dgm:prSet/>
      <dgm:spPr/>
      <dgm:t>
        <a:bodyPr/>
        <a:lstStyle/>
        <a:p>
          <a:endParaRPr lang="it-IT" sz="1400">
            <a:solidFill>
              <a:schemeClr val="tx1"/>
            </a:solidFill>
          </a:endParaRPr>
        </a:p>
      </dgm:t>
    </dgm:pt>
    <dgm:pt modelId="{DCA31869-4AD9-4AD6-B1FD-EF7B830AB268}" type="sibTrans" cxnId="{A2344221-49E9-4907-9D21-BDE4F54A2E48}">
      <dgm:prSet/>
      <dgm:spPr/>
      <dgm:t>
        <a:bodyPr/>
        <a:lstStyle/>
        <a:p>
          <a:endParaRPr lang="it-IT" sz="1400">
            <a:solidFill>
              <a:schemeClr val="tx1"/>
            </a:solidFill>
          </a:endParaRPr>
        </a:p>
      </dgm:t>
    </dgm:pt>
    <dgm:pt modelId="{572A03F1-6863-4B70-AF55-834E623C5E55}" type="pres">
      <dgm:prSet presAssocID="{FF0CF594-1EFF-4220-860E-A808A982DDE4}" presName="hierChild1" presStyleCnt="0">
        <dgm:presLayoutVars>
          <dgm:orgChart val="1"/>
          <dgm:chPref val="1"/>
          <dgm:dir/>
          <dgm:animOne val="branch"/>
          <dgm:animLvl val="lvl"/>
          <dgm:resizeHandles/>
        </dgm:presLayoutVars>
      </dgm:prSet>
      <dgm:spPr/>
    </dgm:pt>
    <dgm:pt modelId="{CEA89846-602A-4D7A-9A33-9F8C57E9C17C}" type="pres">
      <dgm:prSet presAssocID="{DE4974A2-1D0E-4969-837C-7C36958CA645}" presName="hierRoot1" presStyleCnt="0">
        <dgm:presLayoutVars>
          <dgm:hierBranch val="init"/>
        </dgm:presLayoutVars>
      </dgm:prSet>
      <dgm:spPr/>
    </dgm:pt>
    <dgm:pt modelId="{4C6BE815-FCB7-4650-9A68-4CDE4DB0CD04}" type="pres">
      <dgm:prSet presAssocID="{DE4974A2-1D0E-4969-837C-7C36958CA645}" presName="rootComposite1" presStyleCnt="0"/>
      <dgm:spPr/>
    </dgm:pt>
    <dgm:pt modelId="{30577FB3-C5FC-4520-B800-7FD1218F0D62}" type="pres">
      <dgm:prSet presAssocID="{DE4974A2-1D0E-4969-837C-7C36958CA645}" presName="rootText1" presStyleLbl="node0" presStyleIdx="0" presStyleCnt="1">
        <dgm:presLayoutVars>
          <dgm:chPref val="3"/>
        </dgm:presLayoutVars>
      </dgm:prSet>
      <dgm:spPr/>
    </dgm:pt>
    <dgm:pt modelId="{089328B7-27AC-41D3-A4B9-2D3A9AAE9D52}" type="pres">
      <dgm:prSet presAssocID="{DE4974A2-1D0E-4969-837C-7C36958CA645}" presName="rootConnector1" presStyleLbl="node1" presStyleIdx="0" presStyleCnt="0"/>
      <dgm:spPr/>
    </dgm:pt>
    <dgm:pt modelId="{BBD925D9-85BA-4ADA-88A0-B4618C277724}" type="pres">
      <dgm:prSet presAssocID="{DE4974A2-1D0E-4969-837C-7C36958CA645}" presName="hierChild2" presStyleCnt="0"/>
      <dgm:spPr/>
    </dgm:pt>
    <dgm:pt modelId="{BD988BAE-588B-40A2-8492-89419625806B}" type="pres">
      <dgm:prSet presAssocID="{946B4C03-03A7-4E36-848A-926029576765}" presName="Name37" presStyleLbl="parChTrans1D2" presStyleIdx="0" presStyleCnt="5"/>
      <dgm:spPr/>
    </dgm:pt>
    <dgm:pt modelId="{C483A741-5F7A-4F92-A3F2-3AB4BF043BF4}" type="pres">
      <dgm:prSet presAssocID="{E494FF07-C8C6-4ED2-92FA-85EC46C251F1}" presName="hierRoot2" presStyleCnt="0">
        <dgm:presLayoutVars>
          <dgm:hierBranch val="init"/>
        </dgm:presLayoutVars>
      </dgm:prSet>
      <dgm:spPr/>
    </dgm:pt>
    <dgm:pt modelId="{07442068-FE16-449F-AC38-421613E42CB8}" type="pres">
      <dgm:prSet presAssocID="{E494FF07-C8C6-4ED2-92FA-85EC46C251F1}" presName="rootComposite" presStyleCnt="0"/>
      <dgm:spPr/>
    </dgm:pt>
    <dgm:pt modelId="{BBD6FBDB-9D6E-4B07-9FE0-D399704CEAD2}" type="pres">
      <dgm:prSet presAssocID="{E494FF07-C8C6-4ED2-92FA-85EC46C251F1}" presName="rootText" presStyleLbl="node2" presStyleIdx="0" presStyleCnt="5" custScaleX="112761" custScaleY="112340">
        <dgm:presLayoutVars>
          <dgm:chPref val="3"/>
        </dgm:presLayoutVars>
      </dgm:prSet>
      <dgm:spPr/>
    </dgm:pt>
    <dgm:pt modelId="{0B9F0A66-DAA9-476D-AA93-FE8A201CCB23}" type="pres">
      <dgm:prSet presAssocID="{E494FF07-C8C6-4ED2-92FA-85EC46C251F1}" presName="rootConnector" presStyleLbl="node2" presStyleIdx="0" presStyleCnt="5"/>
      <dgm:spPr/>
    </dgm:pt>
    <dgm:pt modelId="{78B7BEEA-5B21-43CC-84CC-51318128F52A}" type="pres">
      <dgm:prSet presAssocID="{E494FF07-C8C6-4ED2-92FA-85EC46C251F1}" presName="hierChild4" presStyleCnt="0"/>
      <dgm:spPr/>
    </dgm:pt>
    <dgm:pt modelId="{3797D9D2-925B-4119-85BC-F043DC0A0DE9}" type="pres">
      <dgm:prSet presAssocID="{E494FF07-C8C6-4ED2-92FA-85EC46C251F1}" presName="hierChild5" presStyleCnt="0"/>
      <dgm:spPr/>
    </dgm:pt>
    <dgm:pt modelId="{B06C789E-0ED7-4C9F-AB83-5D836EF6C4F5}" type="pres">
      <dgm:prSet presAssocID="{06E53298-73EA-45E5-AD35-6750B227E428}" presName="Name37" presStyleLbl="parChTrans1D2" presStyleIdx="1" presStyleCnt="5"/>
      <dgm:spPr/>
    </dgm:pt>
    <dgm:pt modelId="{B8494CE1-6869-478D-B30E-D5D7BEBBA790}" type="pres">
      <dgm:prSet presAssocID="{6C89549B-4D49-46BB-B4F9-6231CCA48471}" presName="hierRoot2" presStyleCnt="0">
        <dgm:presLayoutVars>
          <dgm:hierBranch val="init"/>
        </dgm:presLayoutVars>
      </dgm:prSet>
      <dgm:spPr/>
    </dgm:pt>
    <dgm:pt modelId="{2623E392-AE2B-4682-8457-EA8EA92E1206}" type="pres">
      <dgm:prSet presAssocID="{6C89549B-4D49-46BB-B4F9-6231CCA48471}" presName="rootComposite" presStyleCnt="0"/>
      <dgm:spPr/>
    </dgm:pt>
    <dgm:pt modelId="{A29EC30A-3CAC-4AD5-9E19-7EB53B4F49C7}" type="pres">
      <dgm:prSet presAssocID="{6C89549B-4D49-46BB-B4F9-6231CCA48471}" presName="rootText" presStyleLbl="node2" presStyleIdx="1" presStyleCnt="5" custScaleX="125168" custScaleY="109987">
        <dgm:presLayoutVars>
          <dgm:chPref val="3"/>
        </dgm:presLayoutVars>
      </dgm:prSet>
      <dgm:spPr/>
    </dgm:pt>
    <dgm:pt modelId="{42046BA8-37A0-4A65-9A87-FC091BDB452F}" type="pres">
      <dgm:prSet presAssocID="{6C89549B-4D49-46BB-B4F9-6231CCA48471}" presName="rootConnector" presStyleLbl="node2" presStyleIdx="1" presStyleCnt="5"/>
      <dgm:spPr/>
    </dgm:pt>
    <dgm:pt modelId="{D7B83CB7-BA93-405A-BDA2-DA40DA1C912A}" type="pres">
      <dgm:prSet presAssocID="{6C89549B-4D49-46BB-B4F9-6231CCA48471}" presName="hierChild4" presStyleCnt="0"/>
      <dgm:spPr/>
    </dgm:pt>
    <dgm:pt modelId="{98487215-691A-4150-935A-599679AFC2B5}" type="pres">
      <dgm:prSet presAssocID="{6C89549B-4D49-46BB-B4F9-6231CCA48471}" presName="hierChild5" presStyleCnt="0"/>
      <dgm:spPr/>
    </dgm:pt>
    <dgm:pt modelId="{CD26C8B0-6655-4217-A514-CCD878FAA7AB}" type="pres">
      <dgm:prSet presAssocID="{33B81D0A-989B-45FA-9BC3-0F67E72E5472}" presName="Name37" presStyleLbl="parChTrans1D2" presStyleIdx="2" presStyleCnt="5"/>
      <dgm:spPr/>
    </dgm:pt>
    <dgm:pt modelId="{218CE8A0-04F3-4F27-9FAF-DEE116E002AD}" type="pres">
      <dgm:prSet presAssocID="{4E9BB404-1FE8-4C80-BA94-5CA3F1EB2545}" presName="hierRoot2" presStyleCnt="0">
        <dgm:presLayoutVars>
          <dgm:hierBranch val="init"/>
        </dgm:presLayoutVars>
      </dgm:prSet>
      <dgm:spPr/>
    </dgm:pt>
    <dgm:pt modelId="{216342FF-9809-40B4-B99A-087DB349AD63}" type="pres">
      <dgm:prSet presAssocID="{4E9BB404-1FE8-4C80-BA94-5CA3F1EB2545}" presName="rootComposite" presStyleCnt="0"/>
      <dgm:spPr/>
    </dgm:pt>
    <dgm:pt modelId="{DA42A65A-F8CC-4671-9328-B4CBC5A43EAE}" type="pres">
      <dgm:prSet presAssocID="{4E9BB404-1FE8-4C80-BA94-5CA3F1EB2545}" presName="rootText" presStyleLbl="node2" presStyleIdx="2" presStyleCnt="5" custScaleX="109561" custScaleY="111072">
        <dgm:presLayoutVars>
          <dgm:chPref val="3"/>
        </dgm:presLayoutVars>
      </dgm:prSet>
      <dgm:spPr/>
    </dgm:pt>
    <dgm:pt modelId="{B1BAC102-F3F6-4384-A6B8-4DEB0D568854}" type="pres">
      <dgm:prSet presAssocID="{4E9BB404-1FE8-4C80-BA94-5CA3F1EB2545}" presName="rootConnector" presStyleLbl="node2" presStyleIdx="2" presStyleCnt="5"/>
      <dgm:spPr/>
    </dgm:pt>
    <dgm:pt modelId="{63BBF494-2ED8-4F73-81CA-8484B9E8DB39}" type="pres">
      <dgm:prSet presAssocID="{4E9BB404-1FE8-4C80-BA94-5CA3F1EB2545}" presName="hierChild4" presStyleCnt="0"/>
      <dgm:spPr/>
    </dgm:pt>
    <dgm:pt modelId="{08E91633-D611-4AC2-9601-0BE0CD1EC001}" type="pres">
      <dgm:prSet presAssocID="{4E9BB404-1FE8-4C80-BA94-5CA3F1EB2545}" presName="hierChild5" presStyleCnt="0"/>
      <dgm:spPr/>
    </dgm:pt>
    <dgm:pt modelId="{71B1D266-B2A0-437A-A118-64E1285C3236}" type="pres">
      <dgm:prSet presAssocID="{321D01C5-04A4-489A-B4CC-EC0522BA80BC}" presName="Name37" presStyleLbl="parChTrans1D2" presStyleIdx="3" presStyleCnt="5"/>
      <dgm:spPr/>
    </dgm:pt>
    <dgm:pt modelId="{99EFC8DC-F417-45CD-AC1A-D6B70FD21D66}" type="pres">
      <dgm:prSet presAssocID="{43090181-AB0D-4C34-8EE1-BA615A821CE5}" presName="hierRoot2" presStyleCnt="0">
        <dgm:presLayoutVars>
          <dgm:hierBranch val="init"/>
        </dgm:presLayoutVars>
      </dgm:prSet>
      <dgm:spPr/>
    </dgm:pt>
    <dgm:pt modelId="{40DCB2ED-3143-46AD-BF76-5AFC276AB5B5}" type="pres">
      <dgm:prSet presAssocID="{43090181-AB0D-4C34-8EE1-BA615A821CE5}" presName="rootComposite" presStyleCnt="0"/>
      <dgm:spPr/>
    </dgm:pt>
    <dgm:pt modelId="{0DE7910F-FE9B-48E1-85CA-BDB301B1E9D0}" type="pres">
      <dgm:prSet presAssocID="{43090181-AB0D-4C34-8EE1-BA615A821CE5}" presName="rootText" presStyleLbl="node2" presStyleIdx="3" presStyleCnt="5" custScaleX="127515" custScaleY="120206">
        <dgm:presLayoutVars>
          <dgm:chPref val="3"/>
        </dgm:presLayoutVars>
      </dgm:prSet>
      <dgm:spPr/>
    </dgm:pt>
    <dgm:pt modelId="{95A63254-C96F-4D61-ADA0-39B5C654005F}" type="pres">
      <dgm:prSet presAssocID="{43090181-AB0D-4C34-8EE1-BA615A821CE5}" presName="rootConnector" presStyleLbl="node2" presStyleIdx="3" presStyleCnt="5"/>
      <dgm:spPr/>
    </dgm:pt>
    <dgm:pt modelId="{38939F3B-1751-43C2-B34E-62987A9FA284}" type="pres">
      <dgm:prSet presAssocID="{43090181-AB0D-4C34-8EE1-BA615A821CE5}" presName="hierChild4" presStyleCnt="0"/>
      <dgm:spPr/>
    </dgm:pt>
    <dgm:pt modelId="{41907A21-31AB-42CB-8B50-87610D6EAEA5}" type="pres">
      <dgm:prSet presAssocID="{43090181-AB0D-4C34-8EE1-BA615A821CE5}" presName="hierChild5" presStyleCnt="0"/>
      <dgm:spPr/>
    </dgm:pt>
    <dgm:pt modelId="{757779B8-C5DB-47FA-B2C8-1CA9DB981B5B}" type="pres">
      <dgm:prSet presAssocID="{62813BFF-DB2D-42DD-915C-12D3CCA11A61}" presName="Name37" presStyleLbl="parChTrans1D2" presStyleIdx="4" presStyleCnt="5"/>
      <dgm:spPr/>
    </dgm:pt>
    <dgm:pt modelId="{3761D998-7CD3-4FCD-A4A0-4D771B7A06D6}" type="pres">
      <dgm:prSet presAssocID="{F9CC70A2-130E-42D5-9633-3206D6FBBC8F}" presName="hierRoot2" presStyleCnt="0">
        <dgm:presLayoutVars>
          <dgm:hierBranch val="init"/>
        </dgm:presLayoutVars>
      </dgm:prSet>
      <dgm:spPr/>
    </dgm:pt>
    <dgm:pt modelId="{AED0E1A9-E1BB-4BAF-95AB-8AE2000A78E1}" type="pres">
      <dgm:prSet presAssocID="{F9CC70A2-130E-42D5-9633-3206D6FBBC8F}" presName="rootComposite" presStyleCnt="0"/>
      <dgm:spPr/>
    </dgm:pt>
    <dgm:pt modelId="{A7896726-CF54-4829-B789-D1A29A91C4AA}" type="pres">
      <dgm:prSet presAssocID="{F9CC70A2-130E-42D5-9633-3206D6FBBC8F}" presName="rootText" presStyleLbl="node2" presStyleIdx="4" presStyleCnt="5" custScaleX="136448" custScaleY="135828">
        <dgm:presLayoutVars>
          <dgm:chPref val="3"/>
        </dgm:presLayoutVars>
      </dgm:prSet>
      <dgm:spPr/>
    </dgm:pt>
    <dgm:pt modelId="{DA8C70E8-500C-4935-8865-AA3DAEC70CDB}" type="pres">
      <dgm:prSet presAssocID="{F9CC70A2-130E-42D5-9633-3206D6FBBC8F}" presName="rootConnector" presStyleLbl="node2" presStyleIdx="4" presStyleCnt="5"/>
      <dgm:spPr/>
    </dgm:pt>
    <dgm:pt modelId="{3EE47F56-4E40-46C7-9768-11A58FA90E19}" type="pres">
      <dgm:prSet presAssocID="{F9CC70A2-130E-42D5-9633-3206D6FBBC8F}" presName="hierChild4" presStyleCnt="0"/>
      <dgm:spPr/>
    </dgm:pt>
    <dgm:pt modelId="{17063295-2E0C-4ED7-9500-5BAC333E1249}" type="pres">
      <dgm:prSet presAssocID="{F9CC70A2-130E-42D5-9633-3206D6FBBC8F}" presName="hierChild5" presStyleCnt="0"/>
      <dgm:spPr/>
    </dgm:pt>
    <dgm:pt modelId="{F42DC406-9A3B-45F1-AAA6-FD1F1C0AD35A}" type="pres">
      <dgm:prSet presAssocID="{DE4974A2-1D0E-4969-837C-7C36958CA645}" presName="hierChild3" presStyleCnt="0"/>
      <dgm:spPr/>
    </dgm:pt>
  </dgm:ptLst>
  <dgm:cxnLst>
    <dgm:cxn modelId="{26316404-73DC-4025-B279-D2A2944C8B75}" type="presOf" srcId="{F9CC70A2-130E-42D5-9633-3206D6FBBC8F}" destId="{DA8C70E8-500C-4935-8865-AA3DAEC70CDB}" srcOrd="1" destOrd="0" presId="urn:microsoft.com/office/officeart/2005/8/layout/orgChart1"/>
    <dgm:cxn modelId="{AC063707-5A8C-4639-B258-D36EE0E510D2}" type="presOf" srcId="{43090181-AB0D-4C34-8EE1-BA615A821CE5}" destId="{0DE7910F-FE9B-48E1-85CA-BDB301B1E9D0}" srcOrd="0" destOrd="0" presId="urn:microsoft.com/office/officeart/2005/8/layout/orgChart1"/>
    <dgm:cxn modelId="{C712630B-C7B4-4744-9408-B11E6E316764}" type="presOf" srcId="{F9CC70A2-130E-42D5-9633-3206D6FBBC8F}" destId="{A7896726-CF54-4829-B789-D1A29A91C4AA}" srcOrd="0" destOrd="0" presId="urn:microsoft.com/office/officeart/2005/8/layout/orgChart1"/>
    <dgm:cxn modelId="{A2344221-49E9-4907-9D21-BDE4F54A2E48}" srcId="{DE4974A2-1D0E-4969-837C-7C36958CA645}" destId="{F9CC70A2-130E-42D5-9633-3206D6FBBC8F}" srcOrd="4" destOrd="0" parTransId="{62813BFF-DB2D-42DD-915C-12D3CCA11A61}" sibTransId="{DCA31869-4AD9-4AD6-B1FD-EF7B830AB268}"/>
    <dgm:cxn modelId="{27F0C122-5E71-4E30-9C2C-F29638FCB002}" type="presOf" srcId="{4E9BB404-1FE8-4C80-BA94-5CA3F1EB2545}" destId="{DA42A65A-F8CC-4671-9328-B4CBC5A43EAE}" srcOrd="0" destOrd="0" presId="urn:microsoft.com/office/officeart/2005/8/layout/orgChart1"/>
    <dgm:cxn modelId="{4981292D-FA83-4876-BDAB-AC777D0DF184}" type="presOf" srcId="{6C89549B-4D49-46BB-B4F9-6231CCA48471}" destId="{42046BA8-37A0-4A65-9A87-FC091BDB452F}" srcOrd="1" destOrd="0" presId="urn:microsoft.com/office/officeart/2005/8/layout/orgChart1"/>
    <dgm:cxn modelId="{B718CA36-1C3E-4E40-8659-5EBA5868DEF2}" type="presOf" srcId="{4E9BB404-1FE8-4C80-BA94-5CA3F1EB2545}" destId="{B1BAC102-F3F6-4384-A6B8-4DEB0D568854}" srcOrd="1" destOrd="0" presId="urn:microsoft.com/office/officeart/2005/8/layout/orgChart1"/>
    <dgm:cxn modelId="{FE07DE5F-0DB7-4E00-B709-68A8E5ED369C}" type="presOf" srcId="{06E53298-73EA-45E5-AD35-6750B227E428}" destId="{B06C789E-0ED7-4C9F-AB83-5D836EF6C4F5}" srcOrd="0" destOrd="0" presId="urn:microsoft.com/office/officeart/2005/8/layout/orgChart1"/>
    <dgm:cxn modelId="{53C32061-3ABD-45E2-AD68-4438B74876A4}" type="presOf" srcId="{FF0CF594-1EFF-4220-860E-A808A982DDE4}" destId="{572A03F1-6863-4B70-AF55-834E623C5E55}" srcOrd="0" destOrd="0" presId="urn:microsoft.com/office/officeart/2005/8/layout/orgChart1"/>
    <dgm:cxn modelId="{93F02061-BA1B-4850-B511-CE5AE8785468}" type="presOf" srcId="{E494FF07-C8C6-4ED2-92FA-85EC46C251F1}" destId="{0B9F0A66-DAA9-476D-AA93-FE8A201CCB23}" srcOrd="1" destOrd="0" presId="urn:microsoft.com/office/officeart/2005/8/layout/orgChart1"/>
    <dgm:cxn modelId="{C45CE362-524E-4B97-A74E-BF2504B1E757}" type="presOf" srcId="{DE4974A2-1D0E-4969-837C-7C36958CA645}" destId="{089328B7-27AC-41D3-A4B9-2D3A9AAE9D52}" srcOrd="1" destOrd="0" presId="urn:microsoft.com/office/officeart/2005/8/layout/orgChart1"/>
    <dgm:cxn modelId="{0212E663-E07B-458B-B23F-69E957D9A411}" type="presOf" srcId="{946B4C03-03A7-4E36-848A-926029576765}" destId="{BD988BAE-588B-40A2-8492-89419625806B}" srcOrd="0" destOrd="0" presId="urn:microsoft.com/office/officeart/2005/8/layout/orgChart1"/>
    <dgm:cxn modelId="{6BF32665-3B37-40D2-9B79-9B31D3129714}" type="presOf" srcId="{321D01C5-04A4-489A-B4CC-EC0522BA80BC}" destId="{71B1D266-B2A0-437A-A118-64E1285C3236}" srcOrd="0" destOrd="0" presId="urn:microsoft.com/office/officeart/2005/8/layout/orgChart1"/>
    <dgm:cxn modelId="{571BC582-0E45-45DF-9D9A-A7D6AF605604}" srcId="{DE4974A2-1D0E-4969-837C-7C36958CA645}" destId="{E494FF07-C8C6-4ED2-92FA-85EC46C251F1}" srcOrd="0" destOrd="0" parTransId="{946B4C03-03A7-4E36-848A-926029576765}" sibTransId="{EC6E0B13-BFFA-4864-A870-F417AA5D4990}"/>
    <dgm:cxn modelId="{A4C8388F-414E-41F5-AAF8-C8EBF665C60C}" type="presOf" srcId="{DE4974A2-1D0E-4969-837C-7C36958CA645}" destId="{30577FB3-C5FC-4520-B800-7FD1218F0D62}" srcOrd="0" destOrd="0" presId="urn:microsoft.com/office/officeart/2005/8/layout/orgChart1"/>
    <dgm:cxn modelId="{57ACF69A-6D77-488A-BEDD-0736A8B64D97}" type="presOf" srcId="{E494FF07-C8C6-4ED2-92FA-85EC46C251F1}" destId="{BBD6FBDB-9D6E-4B07-9FE0-D399704CEAD2}" srcOrd="0" destOrd="0" presId="urn:microsoft.com/office/officeart/2005/8/layout/orgChart1"/>
    <dgm:cxn modelId="{7351D8A2-0B99-4E33-B383-C5BF6FA76E14}" srcId="{DE4974A2-1D0E-4969-837C-7C36958CA645}" destId="{4E9BB404-1FE8-4C80-BA94-5CA3F1EB2545}" srcOrd="2" destOrd="0" parTransId="{33B81D0A-989B-45FA-9BC3-0F67E72E5472}" sibTransId="{F2DD7E8A-5630-4D2D-8B05-54F18D5BBFBE}"/>
    <dgm:cxn modelId="{DD8376C9-9AD6-41E0-862F-28294BCFCB9F}" srcId="{DE4974A2-1D0E-4969-837C-7C36958CA645}" destId="{43090181-AB0D-4C34-8EE1-BA615A821CE5}" srcOrd="3" destOrd="0" parTransId="{321D01C5-04A4-489A-B4CC-EC0522BA80BC}" sibTransId="{95051F12-4DE9-49A6-B50E-4626FAC61244}"/>
    <dgm:cxn modelId="{0A5A78D1-A461-4494-9529-8B80B0EFA9BD}" type="presOf" srcId="{43090181-AB0D-4C34-8EE1-BA615A821CE5}" destId="{95A63254-C96F-4D61-ADA0-39B5C654005F}" srcOrd="1" destOrd="0" presId="urn:microsoft.com/office/officeart/2005/8/layout/orgChart1"/>
    <dgm:cxn modelId="{1A5FE3D8-0448-4F43-B5B6-C9A89F5A8EB5}" srcId="{FF0CF594-1EFF-4220-860E-A808A982DDE4}" destId="{DE4974A2-1D0E-4969-837C-7C36958CA645}" srcOrd="0" destOrd="0" parTransId="{BA8E6957-EA07-4E60-B491-ECD00FDCDE19}" sibTransId="{51DA4699-08F0-4BC9-A3D3-F1BCEEB9F019}"/>
    <dgm:cxn modelId="{966F9ADA-359D-49F9-AC50-0B98472ECE9A}" srcId="{DE4974A2-1D0E-4969-837C-7C36958CA645}" destId="{6C89549B-4D49-46BB-B4F9-6231CCA48471}" srcOrd="1" destOrd="0" parTransId="{06E53298-73EA-45E5-AD35-6750B227E428}" sibTransId="{828F7D95-6D76-49F3-AE44-E872AECFF24C}"/>
    <dgm:cxn modelId="{88DC1DE3-BB68-41A0-9AAE-DC8DACDC7B03}" type="presOf" srcId="{33B81D0A-989B-45FA-9BC3-0F67E72E5472}" destId="{CD26C8B0-6655-4217-A514-CCD878FAA7AB}" srcOrd="0" destOrd="0" presId="urn:microsoft.com/office/officeart/2005/8/layout/orgChart1"/>
    <dgm:cxn modelId="{28029EE5-8134-4E65-B44E-A132F58D90EF}" type="presOf" srcId="{6C89549B-4D49-46BB-B4F9-6231CCA48471}" destId="{A29EC30A-3CAC-4AD5-9E19-7EB53B4F49C7}" srcOrd="0" destOrd="0" presId="urn:microsoft.com/office/officeart/2005/8/layout/orgChart1"/>
    <dgm:cxn modelId="{76905EEF-EDD6-4796-8469-7F514268488D}" type="presOf" srcId="{62813BFF-DB2D-42DD-915C-12D3CCA11A61}" destId="{757779B8-C5DB-47FA-B2C8-1CA9DB981B5B}" srcOrd="0" destOrd="0" presId="urn:microsoft.com/office/officeart/2005/8/layout/orgChart1"/>
    <dgm:cxn modelId="{3C2A1D92-6D89-42C1-89FC-D4520C5D402F}" type="presParOf" srcId="{572A03F1-6863-4B70-AF55-834E623C5E55}" destId="{CEA89846-602A-4D7A-9A33-9F8C57E9C17C}" srcOrd="0" destOrd="0" presId="urn:microsoft.com/office/officeart/2005/8/layout/orgChart1"/>
    <dgm:cxn modelId="{A5AAA115-3D0F-476A-832E-3FB1806BE567}" type="presParOf" srcId="{CEA89846-602A-4D7A-9A33-9F8C57E9C17C}" destId="{4C6BE815-FCB7-4650-9A68-4CDE4DB0CD04}" srcOrd="0" destOrd="0" presId="urn:microsoft.com/office/officeart/2005/8/layout/orgChart1"/>
    <dgm:cxn modelId="{C9FFF9D5-5C11-41EE-871C-1C995EF66768}" type="presParOf" srcId="{4C6BE815-FCB7-4650-9A68-4CDE4DB0CD04}" destId="{30577FB3-C5FC-4520-B800-7FD1218F0D62}" srcOrd="0" destOrd="0" presId="urn:microsoft.com/office/officeart/2005/8/layout/orgChart1"/>
    <dgm:cxn modelId="{F210CC3C-1AA1-48FD-82AA-259585DC5ECF}" type="presParOf" srcId="{4C6BE815-FCB7-4650-9A68-4CDE4DB0CD04}" destId="{089328B7-27AC-41D3-A4B9-2D3A9AAE9D52}" srcOrd="1" destOrd="0" presId="urn:microsoft.com/office/officeart/2005/8/layout/orgChart1"/>
    <dgm:cxn modelId="{4B78CF09-685C-41CB-A435-AFE4EC3DB1D5}" type="presParOf" srcId="{CEA89846-602A-4D7A-9A33-9F8C57E9C17C}" destId="{BBD925D9-85BA-4ADA-88A0-B4618C277724}" srcOrd="1" destOrd="0" presId="urn:microsoft.com/office/officeart/2005/8/layout/orgChart1"/>
    <dgm:cxn modelId="{752B99CA-A2BC-469F-A75E-CA140F58808E}" type="presParOf" srcId="{BBD925D9-85BA-4ADA-88A0-B4618C277724}" destId="{BD988BAE-588B-40A2-8492-89419625806B}" srcOrd="0" destOrd="0" presId="urn:microsoft.com/office/officeart/2005/8/layout/orgChart1"/>
    <dgm:cxn modelId="{661D8111-33A3-4B34-86D9-26CB088F57D7}" type="presParOf" srcId="{BBD925D9-85BA-4ADA-88A0-B4618C277724}" destId="{C483A741-5F7A-4F92-A3F2-3AB4BF043BF4}" srcOrd="1" destOrd="0" presId="urn:microsoft.com/office/officeart/2005/8/layout/orgChart1"/>
    <dgm:cxn modelId="{D8151910-A77D-4EF8-8D9D-ACDD52C1D9D3}" type="presParOf" srcId="{C483A741-5F7A-4F92-A3F2-3AB4BF043BF4}" destId="{07442068-FE16-449F-AC38-421613E42CB8}" srcOrd="0" destOrd="0" presId="urn:microsoft.com/office/officeart/2005/8/layout/orgChart1"/>
    <dgm:cxn modelId="{9428F13E-961C-4F7F-989E-7CFD9D347413}" type="presParOf" srcId="{07442068-FE16-449F-AC38-421613E42CB8}" destId="{BBD6FBDB-9D6E-4B07-9FE0-D399704CEAD2}" srcOrd="0" destOrd="0" presId="urn:microsoft.com/office/officeart/2005/8/layout/orgChart1"/>
    <dgm:cxn modelId="{2109ADF9-A0B1-424E-A9B5-8A20A8A38536}" type="presParOf" srcId="{07442068-FE16-449F-AC38-421613E42CB8}" destId="{0B9F0A66-DAA9-476D-AA93-FE8A201CCB23}" srcOrd="1" destOrd="0" presId="urn:microsoft.com/office/officeart/2005/8/layout/orgChart1"/>
    <dgm:cxn modelId="{859830B2-424C-4900-AEFD-255F26E00581}" type="presParOf" srcId="{C483A741-5F7A-4F92-A3F2-3AB4BF043BF4}" destId="{78B7BEEA-5B21-43CC-84CC-51318128F52A}" srcOrd="1" destOrd="0" presId="urn:microsoft.com/office/officeart/2005/8/layout/orgChart1"/>
    <dgm:cxn modelId="{3E9F4653-6CCB-4006-AD91-4D157D50EA64}" type="presParOf" srcId="{C483A741-5F7A-4F92-A3F2-3AB4BF043BF4}" destId="{3797D9D2-925B-4119-85BC-F043DC0A0DE9}" srcOrd="2" destOrd="0" presId="urn:microsoft.com/office/officeart/2005/8/layout/orgChart1"/>
    <dgm:cxn modelId="{8D50536C-4ED2-4D72-9A05-5ACC315A1FFC}" type="presParOf" srcId="{BBD925D9-85BA-4ADA-88A0-B4618C277724}" destId="{B06C789E-0ED7-4C9F-AB83-5D836EF6C4F5}" srcOrd="2" destOrd="0" presId="urn:microsoft.com/office/officeart/2005/8/layout/orgChart1"/>
    <dgm:cxn modelId="{6FE2384E-139C-4ED8-BB71-44EB1D1A548E}" type="presParOf" srcId="{BBD925D9-85BA-4ADA-88A0-B4618C277724}" destId="{B8494CE1-6869-478D-B30E-D5D7BEBBA790}" srcOrd="3" destOrd="0" presId="urn:microsoft.com/office/officeart/2005/8/layout/orgChart1"/>
    <dgm:cxn modelId="{DF664053-8358-4AF8-8184-E834DBA0BA7C}" type="presParOf" srcId="{B8494CE1-6869-478D-B30E-D5D7BEBBA790}" destId="{2623E392-AE2B-4682-8457-EA8EA92E1206}" srcOrd="0" destOrd="0" presId="urn:microsoft.com/office/officeart/2005/8/layout/orgChart1"/>
    <dgm:cxn modelId="{0C75A288-B433-472D-8FFB-674F4A9568DC}" type="presParOf" srcId="{2623E392-AE2B-4682-8457-EA8EA92E1206}" destId="{A29EC30A-3CAC-4AD5-9E19-7EB53B4F49C7}" srcOrd="0" destOrd="0" presId="urn:microsoft.com/office/officeart/2005/8/layout/orgChart1"/>
    <dgm:cxn modelId="{E1CB899E-7BFB-4330-8CBB-9D48C0256FED}" type="presParOf" srcId="{2623E392-AE2B-4682-8457-EA8EA92E1206}" destId="{42046BA8-37A0-4A65-9A87-FC091BDB452F}" srcOrd="1" destOrd="0" presId="urn:microsoft.com/office/officeart/2005/8/layout/orgChart1"/>
    <dgm:cxn modelId="{F011153B-C088-42CC-86BD-2C9C3F893201}" type="presParOf" srcId="{B8494CE1-6869-478D-B30E-D5D7BEBBA790}" destId="{D7B83CB7-BA93-405A-BDA2-DA40DA1C912A}" srcOrd="1" destOrd="0" presId="urn:microsoft.com/office/officeart/2005/8/layout/orgChart1"/>
    <dgm:cxn modelId="{C57CA997-A5E9-4C54-8229-28E148678C45}" type="presParOf" srcId="{B8494CE1-6869-478D-B30E-D5D7BEBBA790}" destId="{98487215-691A-4150-935A-599679AFC2B5}" srcOrd="2" destOrd="0" presId="urn:microsoft.com/office/officeart/2005/8/layout/orgChart1"/>
    <dgm:cxn modelId="{07B7682C-85BE-4E44-887D-4154659CA184}" type="presParOf" srcId="{BBD925D9-85BA-4ADA-88A0-B4618C277724}" destId="{CD26C8B0-6655-4217-A514-CCD878FAA7AB}" srcOrd="4" destOrd="0" presId="urn:microsoft.com/office/officeart/2005/8/layout/orgChart1"/>
    <dgm:cxn modelId="{8B7BB989-E75B-4F25-A1B7-0820AB881D20}" type="presParOf" srcId="{BBD925D9-85BA-4ADA-88A0-B4618C277724}" destId="{218CE8A0-04F3-4F27-9FAF-DEE116E002AD}" srcOrd="5" destOrd="0" presId="urn:microsoft.com/office/officeart/2005/8/layout/orgChart1"/>
    <dgm:cxn modelId="{75B98C07-3003-4045-878D-8D8CB042D304}" type="presParOf" srcId="{218CE8A0-04F3-4F27-9FAF-DEE116E002AD}" destId="{216342FF-9809-40B4-B99A-087DB349AD63}" srcOrd="0" destOrd="0" presId="urn:microsoft.com/office/officeart/2005/8/layout/orgChart1"/>
    <dgm:cxn modelId="{5DCE89DF-5B58-4C6F-B37F-62A44D923BC1}" type="presParOf" srcId="{216342FF-9809-40B4-B99A-087DB349AD63}" destId="{DA42A65A-F8CC-4671-9328-B4CBC5A43EAE}" srcOrd="0" destOrd="0" presId="urn:microsoft.com/office/officeart/2005/8/layout/orgChart1"/>
    <dgm:cxn modelId="{B85BAB25-EF63-4476-8BF5-330296FE70F9}" type="presParOf" srcId="{216342FF-9809-40B4-B99A-087DB349AD63}" destId="{B1BAC102-F3F6-4384-A6B8-4DEB0D568854}" srcOrd="1" destOrd="0" presId="urn:microsoft.com/office/officeart/2005/8/layout/orgChart1"/>
    <dgm:cxn modelId="{67216166-0988-4F2B-A54E-13B881CC9A8A}" type="presParOf" srcId="{218CE8A0-04F3-4F27-9FAF-DEE116E002AD}" destId="{63BBF494-2ED8-4F73-81CA-8484B9E8DB39}" srcOrd="1" destOrd="0" presId="urn:microsoft.com/office/officeart/2005/8/layout/orgChart1"/>
    <dgm:cxn modelId="{6E33F45B-E615-482D-9730-0FDC55ACC85B}" type="presParOf" srcId="{218CE8A0-04F3-4F27-9FAF-DEE116E002AD}" destId="{08E91633-D611-4AC2-9601-0BE0CD1EC001}" srcOrd="2" destOrd="0" presId="urn:microsoft.com/office/officeart/2005/8/layout/orgChart1"/>
    <dgm:cxn modelId="{9389A8B6-6080-4C03-B0BF-6433160E0255}" type="presParOf" srcId="{BBD925D9-85BA-4ADA-88A0-B4618C277724}" destId="{71B1D266-B2A0-437A-A118-64E1285C3236}" srcOrd="6" destOrd="0" presId="urn:microsoft.com/office/officeart/2005/8/layout/orgChart1"/>
    <dgm:cxn modelId="{9AB87102-5FC3-47B9-AFC0-F6C00E921D4C}" type="presParOf" srcId="{BBD925D9-85BA-4ADA-88A0-B4618C277724}" destId="{99EFC8DC-F417-45CD-AC1A-D6B70FD21D66}" srcOrd="7" destOrd="0" presId="urn:microsoft.com/office/officeart/2005/8/layout/orgChart1"/>
    <dgm:cxn modelId="{B2BE2D4D-6367-4E29-A645-A626E4A31C12}" type="presParOf" srcId="{99EFC8DC-F417-45CD-AC1A-D6B70FD21D66}" destId="{40DCB2ED-3143-46AD-BF76-5AFC276AB5B5}" srcOrd="0" destOrd="0" presId="urn:microsoft.com/office/officeart/2005/8/layout/orgChart1"/>
    <dgm:cxn modelId="{758BE90D-DFBC-428C-B90A-F3FEA71DFC18}" type="presParOf" srcId="{40DCB2ED-3143-46AD-BF76-5AFC276AB5B5}" destId="{0DE7910F-FE9B-48E1-85CA-BDB301B1E9D0}" srcOrd="0" destOrd="0" presId="urn:microsoft.com/office/officeart/2005/8/layout/orgChart1"/>
    <dgm:cxn modelId="{80C7696F-9FD6-41CC-B873-FC56FB62131D}" type="presParOf" srcId="{40DCB2ED-3143-46AD-BF76-5AFC276AB5B5}" destId="{95A63254-C96F-4D61-ADA0-39B5C654005F}" srcOrd="1" destOrd="0" presId="urn:microsoft.com/office/officeart/2005/8/layout/orgChart1"/>
    <dgm:cxn modelId="{9FC96383-F99D-4E6D-BDB9-9ABBA4E4CC28}" type="presParOf" srcId="{99EFC8DC-F417-45CD-AC1A-D6B70FD21D66}" destId="{38939F3B-1751-43C2-B34E-62987A9FA284}" srcOrd="1" destOrd="0" presId="urn:microsoft.com/office/officeart/2005/8/layout/orgChart1"/>
    <dgm:cxn modelId="{F848AFE5-C845-4168-A597-4D9E3699003A}" type="presParOf" srcId="{99EFC8DC-F417-45CD-AC1A-D6B70FD21D66}" destId="{41907A21-31AB-42CB-8B50-87610D6EAEA5}" srcOrd="2" destOrd="0" presId="urn:microsoft.com/office/officeart/2005/8/layout/orgChart1"/>
    <dgm:cxn modelId="{2DC8CBFB-19E3-4F1E-A118-E64701CDC2B5}" type="presParOf" srcId="{BBD925D9-85BA-4ADA-88A0-B4618C277724}" destId="{757779B8-C5DB-47FA-B2C8-1CA9DB981B5B}" srcOrd="8" destOrd="0" presId="urn:microsoft.com/office/officeart/2005/8/layout/orgChart1"/>
    <dgm:cxn modelId="{959BE199-604C-4D2B-B05B-E7710F29E8A7}" type="presParOf" srcId="{BBD925D9-85BA-4ADA-88A0-B4618C277724}" destId="{3761D998-7CD3-4FCD-A4A0-4D771B7A06D6}" srcOrd="9" destOrd="0" presId="urn:microsoft.com/office/officeart/2005/8/layout/orgChart1"/>
    <dgm:cxn modelId="{AA1AF9CA-C0E9-496D-B8BD-640D5A0682DE}" type="presParOf" srcId="{3761D998-7CD3-4FCD-A4A0-4D771B7A06D6}" destId="{AED0E1A9-E1BB-4BAF-95AB-8AE2000A78E1}" srcOrd="0" destOrd="0" presId="urn:microsoft.com/office/officeart/2005/8/layout/orgChart1"/>
    <dgm:cxn modelId="{6178FF58-AB72-4088-AAEC-0261ECFE1A1A}" type="presParOf" srcId="{AED0E1A9-E1BB-4BAF-95AB-8AE2000A78E1}" destId="{A7896726-CF54-4829-B789-D1A29A91C4AA}" srcOrd="0" destOrd="0" presId="urn:microsoft.com/office/officeart/2005/8/layout/orgChart1"/>
    <dgm:cxn modelId="{2C5D3CBE-769E-4A2C-A8DE-D53F6CE86353}" type="presParOf" srcId="{AED0E1A9-E1BB-4BAF-95AB-8AE2000A78E1}" destId="{DA8C70E8-500C-4935-8865-AA3DAEC70CDB}" srcOrd="1" destOrd="0" presId="urn:microsoft.com/office/officeart/2005/8/layout/orgChart1"/>
    <dgm:cxn modelId="{C7C2F7D1-3CF2-4A73-AC9E-2828EDD84879}" type="presParOf" srcId="{3761D998-7CD3-4FCD-A4A0-4D771B7A06D6}" destId="{3EE47F56-4E40-46C7-9768-11A58FA90E19}" srcOrd="1" destOrd="0" presId="urn:microsoft.com/office/officeart/2005/8/layout/orgChart1"/>
    <dgm:cxn modelId="{AE031D32-A426-489D-9CCB-3009D0599948}" type="presParOf" srcId="{3761D998-7CD3-4FCD-A4A0-4D771B7A06D6}" destId="{17063295-2E0C-4ED7-9500-5BAC333E1249}" srcOrd="2" destOrd="0" presId="urn:microsoft.com/office/officeart/2005/8/layout/orgChart1"/>
    <dgm:cxn modelId="{D4C11352-A38E-4051-8341-91523BD4ABA1}" type="presParOf" srcId="{CEA89846-602A-4D7A-9A33-9F8C57E9C17C}" destId="{F42DC406-9A3B-45F1-AAA6-FD1F1C0AD35A}"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43FEA777-9967-4118-8AB4-E83021BEF667}"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FE2F87DE-1865-4997-A2C7-CC2422FDAA61}">
      <dgm:prSet custT="1"/>
      <dgm:spPr/>
      <dgm:t>
        <a:bodyPr/>
        <a:lstStyle/>
        <a:p>
          <a:pPr rtl="0"/>
          <a:r>
            <a:rPr lang="it-IT" sz="1400" b="1"/>
            <a:t>Osservazioni</a:t>
          </a:r>
          <a:endParaRPr lang="it-IT" sz="1400"/>
        </a:p>
      </dgm:t>
    </dgm:pt>
    <dgm:pt modelId="{CF647775-6906-4619-A675-7D62CEE0D9CA}" type="parTrans" cxnId="{6B88D00F-A860-4DD6-963B-A4D1675ECBB0}">
      <dgm:prSet/>
      <dgm:spPr/>
      <dgm:t>
        <a:bodyPr/>
        <a:lstStyle/>
        <a:p>
          <a:endParaRPr lang="it-IT"/>
        </a:p>
      </dgm:t>
    </dgm:pt>
    <dgm:pt modelId="{DCAA0C1B-EB1E-4907-B596-2E8A2C28E2F0}" type="sibTrans" cxnId="{6B88D00F-A860-4DD6-963B-A4D1675ECBB0}">
      <dgm:prSet/>
      <dgm:spPr/>
      <dgm:t>
        <a:bodyPr/>
        <a:lstStyle/>
        <a:p>
          <a:endParaRPr lang="it-IT"/>
        </a:p>
      </dgm:t>
    </dgm:pt>
    <dgm:pt modelId="{3E21BCA0-A270-4E9A-8CCC-51F057CFDD92}">
      <dgm:prSet/>
      <dgm:spPr/>
      <dgm:t>
        <a:bodyPr/>
        <a:lstStyle/>
        <a:p>
          <a:pPr rtl="0"/>
          <a:r>
            <a:rPr lang="it-IT" dirty="0"/>
            <a:t>La giornata ha richiesto precisione nella gestione documentale e capacità tecniche.</a:t>
          </a:r>
        </a:p>
      </dgm:t>
    </dgm:pt>
    <dgm:pt modelId="{2BAB9FBE-DE30-4E0F-9F09-BAA2F2FA7A4C}" type="parTrans" cxnId="{61BBEF29-26B6-4833-8AD7-A7A09A7CB086}">
      <dgm:prSet/>
      <dgm:spPr/>
      <dgm:t>
        <a:bodyPr/>
        <a:lstStyle/>
        <a:p>
          <a:endParaRPr lang="it-IT"/>
        </a:p>
      </dgm:t>
    </dgm:pt>
    <dgm:pt modelId="{0BC68908-8A20-4989-AC95-B1F82AD282B1}" type="sibTrans" cxnId="{61BBEF29-26B6-4833-8AD7-A7A09A7CB086}">
      <dgm:prSet/>
      <dgm:spPr/>
      <dgm:t>
        <a:bodyPr/>
        <a:lstStyle/>
        <a:p>
          <a:endParaRPr lang="it-IT"/>
        </a:p>
      </dgm:t>
    </dgm:pt>
    <dgm:pt modelId="{D3F6EC6A-5BFA-4EF7-8E2D-5B965B0BC03D}">
      <dgm:prSet/>
      <dgm:spPr/>
      <dgm:t>
        <a:bodyPr/>
        <a:lstStyle/>
        <a:p>
          <a:pPr rtl="0"/>
          <a:r>
            <a:rPr lang="it-IT"/>
            <a:t>Il lavoro di squadra ha migliorato l’efficienza complessiva delle operazioni.</a:t>
          </a:r>
        </a:p>
      </dgm:t>
    </dgm:pt>
    <dgm:pt modelId="{47DE5405-A4A7-4477-8586-D08384CDFCEB}" type="parTrans" cxnId="{72E90E3B-0BF2-4DA5-A435-674C9FD1B859}">
      <dgm:prSet/>
      <dgm:spPr/>
      <dgm:t>
        <a:bodyPr/>
        <a:lstStyle/>
        <a:p>
          <a:endParaRPr lang="it-IT"/>
        </a:p>
      </dgm:t>
    </dgm:pt>
    <dgm:pt modelId="{1774A262-BED3-4BF9-B7E8-2B183DB86BBD}" type="sibTrans" cxnId="{72E90E3B-0BF2-4DA5-A435-674C9FD1B859}">
      <dgm:prSet/>
      <dgm:spPr/>
      <dgm:t>
        <a:bodyPr/>
        <a:lstStyle/>
        <a:p>
          <a:endParaRPr lang="it-IT"/>
        </a:p>
      </dgm:t>
    </dgm:pt>
    <dgm:pt modelId="{2B7ACDF7-E426-418E-8F9B-5782240C009F}">
      <dgm:prSet/>
      <dgm:spPr/>
      <dgm:t>
        <a:bodyPr/>
        <a:lstStyle/>
        <a:p>
          <a:pPr rtl="0"/>
          <a:r>
            <a:rPr lang="it-IT" dirty="0"/>
            <a:t>La revisione del PowerPoint ha permesso di strutturare meglio la presentazione dello stage.</a:t>
          </a:r>
        </a:p>
      </dgm:t>
    </dgm:pt>
    <dgm:pt modelId="{56F67C4F-362C-45AB-9B3E-8382B318BB4D}" type="parTrans" cxnId="{57A52CDA-7381-48D1-B6F6-6EAB716EC779}">
      <dgm:prSet/>
      <dgm:spPr/>
      <dgm:t>
        <a:bodyPr/>
        <a:lstStyle/>
        <a:p>
          <a:endParaRPr lang="it-IT"/>
        </a:p>
      </dgm:t>
    </dgm:pt>
    <dgm:pt modelId="{7F59FA56-3481-4F25-8A54-6F4033EF4268}" type="sibTrans" cxnId="{57A52CDA-7381-48D1-B6F6-6EAB716EC779}">
      <dgm:prSet/>
      <dgm:spPr/>
      <dgm:t>
        <a:bodyPr/>
        <a:lstStyle/>
        <a:p>
          <a:endParaRPr lang="it-IT"/>
        </a:p>
      </dgm:t>
    </dgm:pt>
    <dgm:pt modelId="{289D2B3F-7960-4B6D-AE91-21FF4907C7E3}" type="pres">
      <dgm:prSet presAssocID="{43FEA777-9967-4118-8AB4-E83021BEF667}" presName="Name0" presStyleCnt="0">
        <dgm:presLayoutVars>
          <dgm:dir/>
          <dgm:animLvl val="lvl"/>
          <dgm:resizeHandles val="exact"/>
        </dgm:presLayoutVars>
      </dgm:prSet>
      <dgm:spPr/>
    </dgm:pt>
    <dgm:pt modelId="{2378C08A-2F8D-4DF2-8778-7E325FC11CFD}" type="pres">
      <dgm:prSet presAssocID="{FE2F87DE-1865-4997-A2C7-CC2422FDAA61}" presName="composite" presStyleCnt="0"/>
      <dgm:spPr/>
    </dgm:pt>
    <dgm:pt modelId="{FB008872-D924-4D8E-9F9C-9CFE0631AE07}" type="pres">
      <dgm:prSet presAssocID="{FE2F87DE-1865-4997-A2C7-CC2422FDAA61}" presName="parTx" presStyleLbl="alignNode1" presStyleIdx="0" presStyleCnt="1">
        <dgm:presLayoutVars>
          <dgm:chMax val="0"/>
          <dgm:chPref val="0"/>
          <dgm:bulletEnabled val="1"/>
        </dgm:presLayoutVars>
      </dgm:prSet>
      <dgm:spPr/>
    </dgm:pt>
    <dgm:pt modelId="{C6DF20A5-E817-43B0-AD2B-D12D57EF17DA}" type="pres">
      <dgm:prSet presAssocID="{FE2F87DE-1865-4997-A2C7-CC2422FDAA61}" presName="desTx" presStyleLbl="alignAccFollowNode1" presStyleIdx="0" presStyleCnt="1">
        <dgm:presLayoutVars>
          <dgm:bulletEnabled val="1"/>
        </dgm:presLayoutVars>
      </dgm:prSet>
      <dgm:spPr/>
    </dgm:pt>
  </dgm:ptLst>
  <dgm:cxnLst>
    <dgm:cxn modelId="{6B88D00F-A860-4DD6-963B-A4D1675ECBB0}" srcId="{43FEA777-9967-4118-8AB4-E83021BEF667}" destId="{FE2F87DE-1865-4997-A2C7-CC2422FDAA61}" srcOrd="0" destOrd="0" parTransId="{CF647775-6906-4619-A675-7D62CEE0D9CA}" sibTransId="{DCAA0C1B-EB1E-4907-B596-2E8A2C28E2F0}"/>
    <dgm:cxn modelId="{61BBEF29-26B6-4833-8AD7-A7A09A7CB086}" srcId="{FE2F87DE-1865-4997-A2C7-CC2422FDAA61}" destId="{3E21BCA0-A270-4E9A-8CCC-51F057CFDD92}" srcOrd="0" destOrd="0" parTransId="{2BAB9FBE-DE30-4E0F-9F09-BAA2F2FA7A4C}" sibTransId="{0BC68908-8A20-4989-AC95-B1F82AD282B1}"/>
    <dgm:cxn modelId="{72E90E3B-0BF2-4DA5-A435-674C9FD1B859}" srcId="{FE2F87DE-1865-4997-A2C7-CC2422FDAA61}" destId="{D3F6EC6A-5BFA-4EF7-8E2D-5B965B0BC03D}" srcOrd="1" destOrd="0" parTransId="{47DE5405-A4A7-4477-8586-D08384CDFCEB}" sibTransId="{1774A262-BED3-4BF9-B7E8-2B183DB86BBD}"/>
    <dgm:cxn modelId="{0E321A6D-65C6-449F-9DC8-5D54EF232431}" type="presOf" srcId="{43FEA777-9967-4118-8AB4-E83021BEF667}" destId="{289D2B3F-7960-4B6D-AE91-21FF4907C7E3}" srcOrd="0" destOrd="0" presId="urn:microsoft.com/office/officeart/2005/8/layout/hList1"/>
    <dgm:cxn modelId="{C63CA856-9AB4-420B-AF80-9D5ECD1BAAC9}" type="presOf" srcId="{D3F6EC6A-5BFA-4EF7-8E2D-5B965B0BC03D}" destId="{C6DF20A5-E817-43B0-AD2B-D12D57EF17DA}" srcOrd="0" destOrd="1" presId="urn:microsoft.com/office/officeart/2005/8/layout/hList1"/>
    <dgm:cxn modelId="{DCCD528C-A3E4-4582-89B3-46EB2420566B}" type="presOf" srcId="{2B7ACDF7-E426-418E-8F9B-5782240C009F}" destId="{C6DF20A5-E817-43B0-AD2B-D12D57EF17DA}" srcOrd="0" destOrd="2" presId="urn:microsoft.com/office/officeart/2005/8/layout/hList1"/>
    <dgm:cxn modelId="{66E86BAF-1765-434E-BF0C-575C2FC16512}" type="presOf" srcId="{3E21BCA0-A270-4E9A-8CCC-51F057CFDD92}" destId="{C6DF20A5-E817-43B0-AD2B-D12D57EF17DA}" srcOrd="0" destOrd="0" presId="urn:microsoft.com/office/officeart/2005/8/layout/hList1"/>
    <dgm:cxn modelId="{57A52CDA-7381-48D1-B6F6-6EAB716EC779}" srcId="{FE2F87DE-1865-4997-A2C7-CC2422FDAA61}" destId="{2B7ACDF7-E426-418E-8F9B-5782240C009F}" srcOrd="2" destOrd="0" parTransId="{56F67C4F-362C-45AB-9B3E-8382B318BB4D}" sibTransId="{7F59FA56-3481-4F25-8A54-6F4033EF4268}"/>
    <dgm:cxn modelId="{A87E71F8-D166-4BF0-A0BB-E298C46E149A}" type="presOf" srcId="{FE2F87DE-1865-4997-A2C7-CC2422FDAA61}" destId="{FB008872-D924-4D8E-9F9C-9CFE0631AE07}" srcOrd="0" destOrd="0" presId="urn:microsoft.com/office/officeart/2005/8/layout/hList1"/>
    <dgm:cxn modelId="{90FD69D7-0484-4835-8354-12B591085A10}" type="presParOf" srcId="{289D2B3F-7960-4B6D-AE91-21FF4907C7E3}" destId="{2378C08A-2F8D-4DF2-8778-7E325FC11CFD}" srcOrd="0" destOrd="0" presId="urn:microsoft.com/office/officeart/2005/8/layout/hList1"/>
    <dgm:cxn modelId="{0E87446D-DC5D-43B7-A3D9-F2B8DA10AA8C}" type="presParOf" srcId="{2378C08A-2F8D-4DF2-8778-7E325FC11CFD}" destId="{FB008872-D924-4D8E-9F9C-9CFE0631AE07}" srcOrd="0" destOrd="0" presId="urn:microsoft.com/office/officeart/2005/8/layout/hList1"/>
    <dgm:cxn modelId="{022B0A3F-844A-46F2-85E0-C50FCCA5C16A}" type="presParOf" srcId="{2378C08A-2F8D-4DF2-8778-7E325FC11CFD}" destId="{C6DF20A5-E817-43B0-AD2B-D12D57EF17DA}"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E7B09578-A6DF-4E69-B35F-806632D03A92}"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4EE6970F-4DA1-448B-AE7A-AA62F330026B}">
      <dgm:prSet custT="1"/>
      <dgm:spPr/>
      <dgm:t>
        <a:bodyPr/>
        <a:lstStyle/>
        <a:p>
          <a:pPr rtl="0"/>
          <a:r>
            <a:rPr lang="it-IT" sz="1400" b="1"/>
            <a:t>Prospettive</a:t>
          </a:r>
          <a:endParaRPr lang="it-IT" sz="1400"/>
        </a:p>
      </dgm:t>
    </dgm:pt>
    <dgm:pt modelId="{69D683C4-2D6E-4AC5-AE79-349C7C826D77}" type="parTrans" cxnId="{138E4681-EC0D-4F1E-B817-D438D7F11C0A}">
      <dgm:prSet/>
      <dgm:spPr/>
      <dgm:t>
        <a:bodyPr/>
        <a:lstStyle/>
        <a:p>
          <a:endParaRPr lang="it-IT"/>
        </a:p>
      </dgm:t>
    </dgm:pt>
    <dgm:pt modelId="{61D04967-B4F7-4A30-8EB1-FA4200CB81BD}" type="sibTrans" cxnId="{138E4681-EC0D-4F1E-B817-D438D7F11C0A}">
      <dgm:prSet/>
      <dgm:spPr/>
      <dgm:t>
        <a:bodyPr/>
        <a:lstStyle/>
        <a:p>
          <a:endParaRPr lang="it-IT"/>
        </a:p>
      </dgm:t>
    </dgm:pt>
    <dgm:pt modelId="{DDC80094-D232-438A-9044-4F41AFE5DB61}">
      <dgm:prSet/>
      <dgm:spPr/>
      <dgm:t>
        <a:bodyPr/>
        <a:lstStyle/>
        <a:p>
          <a:pPr rtl="0"/>
          <a:r>
            <a:rPr lang="it-IT" dirty="0"/>
            <a:t>Continuare il perfezionamento del PowerPoint per una presentazione efficace dello stage.</a:t>
          </a:r>
        </a:p>
      </dgm:t>
    </dgm:pt>
    <dgm:pt modelId="{22DEC00D-FBC0-4EE3-A508-8A582493E81C}" type="sibTrans" cxnId="{821F8AAD-607D-41A0-8D31-328BA0BB4FA0}">
      <dgm:prSet/>
      <dgm:spPr/>
      <dgm:t>
        <a:bodyPr/>
        <a:lstStyle/>
        <a:p>
          <a:endParaRPr lang="it-IT"/>
        </a:p>
      </dgm:t>
    </dgm:pt>
    <dgm:pt modelId="{732BA4B7-A7C2-4F4A-9F0F-E00CDA721762}" type="parTrans" cxnId="{821F8AAD-607D-41A0-8D31-328BA0BB4FA0}">
      <dgm:prSet/>
      <dgm:spPr/>
      <dgm:t>
        <a:bodyPr/>
        <a:lstStyle/>
        <a:p>
          <a:endParaRPr lang="it-IT"/>
        </a:p>
      </dgm:t>
    </dgm:pt>
    <dgm:pt modelId="{11D6A259-A4BB-4086-A89A-7E88B0179B9A}">
      <dgm:prSet/>
      <dgm:spPr/>
      <dgm:t>
        <a:bodyPr/>
        <a:lstStyle/>
        <a:p>
          <a:pPr rtl="0"/>
          <a:r>
            <a:rPr lang="it-IT"/>
            <a:t>Applicare le competenze organizzative e tecniche nelle attività future.</a:t>
          </a:r>
        </a:p>
      </dgm:t>
    </dgm:pt>
    <dgm:pt modelId="{4E6D902D-B496-4435-9523-88ADDD3F9F07}" type="sibTrans" cxnId="{7ABDE197-5247-4225-92B2-90121512F08F}">
      <dgm:prSet/>
      <dgm:spPr/>
      <dgm:t>
        <a:bodyPr/>
        <a:lstStyle/>
        <a:p>
          <a:endParaRPr lang="it-IT"/>
        </a:p>
      </dgm:t>
    </dgm:pt>
    <dgm:pt modelId="{56623C63-1BDD-47EE-9101-7826FDFBE1FD}" type="parTrans" cxnId="{7ABDE197-5247-4225-92B2-90121512F08F}">
      <dgm:prSet/>
      <dgm:spPr/>
      <dgm:t>
        <a:bodyPr/>
        <a:lstStyle/>
        <a:p>
          <a:endParaRPr lang="it-IT"/>
        </a:p>
      </dgm:t>
    </dgm:pt>
    <dgm:pt modelId="{29D26C1D-5FE2-4798-9B9A-EF4633D5379E}" type="pres">
      <dgm:prSet presAssocID="{E7B09578-A6DF-4E69-B35F-806632D03A92}" presName="Name0" presStyleCnt="0">
        <dgm:presLayoutVars>
          <dgm:dir/>
          <dgm:animLvl val="lvl"/>
          <dgm:resizeHandles val="exact"/>
        </dgm:presLayoutVars>
      </dgm:prSet>
      <dgm:spPr/>
    </dgm:pt>
    <dgm:pt modelId="{0379E26D-DCE1-42D1-BF19-760353CC537F}" type="pres">
      <dgm:prSet presAssocID="{4EE6970F-4DA1-448B-AE7A-AA62F330026B}" presName="composite" presStyleCnt="0"/>
      <dgm:spPr/>
    </dgm:pt>
    <dgm:pt modelId="{7BE5F0FA-4997-4AFE-9220-6C85C0316FAF}" type="pres">
      <dgm:prSet presAssocID="{4EE6970F-4DA1-448B-AE7A-AA62F330026B}" presName="parTx" presStyleLbl="alignNode1" presStyleIdx="0" presStyleCnt="1">
        <dgm:presLayoutVars>
          <dgm:chMax val="0"/>
          <dgm:chPref val="0"/>
          <dgm:bulletEnabled val="1"/>
        </dgm:presLayoutVars>
      </dgm:prSet>
      <dgm:spPr/>
    </dgm:pt>
    <dgm:pt modelId="{F7C2A975-EE68-4136-8239-5DC187786FD2}" type="pres">
      <dgm:prSet presAssocID="{4EE6970F-4DA1-448B-AE7A-AA62F330026B}" presName="desTx" presStyleLbl="alignAccFollowNode1" presStyleIdx="0" presStyleCnt="1">
        <dgm:presLayoutVars>
          <dgm:bulletEnabled val="1"/>
        </dgm:presLayoutVars>
      </dgm:prSet>
      <dgm:spPr/>
    </dgm:pt>
  </dgm:ptLst>
  <dgm:cxnLst>
    <dgm:cxn modelId="{CC665E0E-99CA-4C6E-9F6F-BD545178610F}" type="presOf" srcId="{DDC80094-D232-438A-9044-4F41AFE5DB61}" destId="{F7C2A975-EE68-4136-8239-5DC187786FD2}" srcOrd="0" destOrd="0" presId="urn:microsoft.com/office/officeart/2005/8/layout/hList1"/>
    <dgm:cxn modelId="{CC10CE26-D7D0-4E22-89D7-FFD6EFEA6FB5}" type="presOf" srcId="{E7B09578-A6DF-4E69-B35F-806632D03A92}" destId="{29D26C1D-5FE2-4798-9B9A-EF4633D5379E}" srcOrd="0" destOrd="0" presId="urn:microsoft.com/office/officeart/2005/8/layout/hList1"/>
    <dgm:cxn modelId="{C7FC336C-291A-4F6E-B03F-AF28BCBBF8DB}" type="presOf" srcId="{11D6A259-A4BB-4086-A89A-7E88B0179B9A}" destId="{F7C2A975-EE68-4136-8239-5DC187786FD2}" srcOrd="0" destOrd="1" presId="urn:microsoft.com/office/officeart/2005/8/layout/hList1"/>
    <dgm:cxn modelId="{138E4681-EC0D-4F1E-B817-D438D7F11C0A}" srcId="{E7B09578-A6DF-4E69-B35F-806632D03A92}" destId="{4EE6970F-4DA1-448B-AE7A-AA62F330026B}" srcOrd="0" destOrd="0" parTransId="{69D683C4-2D6E-4AC5-AE79-349C7C826D77}" sibTransId="{61D04967-B4F7-4A30-8EB1-FA4200CB81BD}"/>
    <dgm:cxn modelId="{7ABDE197-5247-4225-92B2-90121512F08F}" srcId="{4EE6970F-4DA1-448B-AE7A-AA62F330026B}" destId="{11D6A259-A4BB-4086-A89A-7E88B0179B9A}" srcOrd="1" destOrd="0" parTransId="{56623C63-1BDD-47EE-9101-7826FDFBE1FD}" sibTransId="{4E6D902D-B496-4435-9523-88ADDD3F9F07}"/>
    <dgm:cxn modelId="{C46DF5A1-F4B1-40A8-BD23-CAD1778AF786}" type="presOf" srcId="{4EE6970F-4DA1-448B-AE7A-AA62F330026B}" destId="{7BE5F0FA-4997-4AFE-9220-6C85C0316FAF}" srcOrd="0" destOrd="0" presId="urn:microsoft.com/office/officeart/2005/8/layout/hList1"/>
    <dgm:cxn modelId="{821F8AAD-607D-41A0-8D31-328BA0BB4FA0}" srcId="{4EE6970F-4DA1-448B-AE7A-AA62F330026B}" destId="{DDC80094-D232-438A-9044-4F41AFE5DB61}" srcOrd="0" destOrd="0" parTransId="{732BA4B7-A7C2-4F4A-9F0F-E00CDA721762}" sibTransId="{22DEC00D-FBC0-4EE3-A508-8A582493E81C}"/>
    <dgm:cxn modelId="{3D2F2F2B-C6EC-427C-98EC-7619C4371D47}" type="presParOf" srcId="{29D26C1D-5FE2-4798-9B9A-EF4633D5379E}" destId="{0379E26D-DCE1-42D1-BF19-760353CC537F}" srcOrd="0" destOrd="0" presId="urn:microsoft.com/office/officeart/2005/8/layout/hList1"/>
    <dgm:cxn modelId="{8E8FD345-D93F-4191-9663-F0E9176BB66C}" type="presParOf" srcId="{0379E26D-DCE1-42D1-BF19-760353CC537F}" destId="{7BE5F0FA-4997-4AFE-9220-6C85C0316FAF}" srcOrd="0" destOrd="0" presId="urn:microsoft.com/office/officeart/2005/8/layout/hList1"/>
    <dgm:cxn modelId="{8AA3D7F2-0E87-4E25-8491-2D584B9D606D}" type="presParOf" srcId="{0379E26D-DCE1-42D1-BF19-760353CC537F}" destId="{F7C2A975-EE68-4136-8239-5DC187786FD2}" srcOrd="1" destOrd="0" presId="urn:microsoft.com/office/officeart/2005/8/layout/h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BA26F7C1-1C26-4FF0-9511-1721FEC92D9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78F9C54-7DEC-41F8-9387-5761F323A840}">
      <dgm:prSet phldrT="[Testo]"/>
      <dgm:spPr/>
      <dgm:t>
        <a:bodyPr/>
        <a:lstStyle/>
        <a:p>
          <a:r>
            <a:rPr lang="it-IT" dirty="0"/>
            <a:t>Tecniche</a:t>
          </a:r>
        </a:p>
      </dgm:t>
    </dgm:pt>
    <dgm:pt modelId="{29AFEBAC-C27F-4125-BAE9-A2D0A5F57A05}" type="parTrans" cxnId="{C7A84D40-4CB4-4789-AE53-C64C96D7CB51}">
      <dgm:prSet/>
      <dgm:spPr/>
      <dgm:t>
        <a:bodyPr/>
        <a:lstStyle/>
        <a:p>
          <a:endParaRPr lang="it-IT"/>
        </a:p>
      </dgm:t>
    </dgm:pt>
    <dgm:pt modelId="{85F93802-5335-4C51-A0A8-A473C6856754}" type="sibTrans" cxnId="{C7A84D40-4CB4-4789-AE53-C64C96D7CB51}">
      <dgm:prSet/>
      <dgm:spPr/>
      <dgm:t>
        <a:bodyPr/>
        <a:lstStyle/>
        <a:p>
          <a:endParaRPr lang="it-IT"/>
        </a:p>
      </dgm:t>
    </dgm:pt>
    <dgm:pt modelId="{B766BC66-B5C8-47CE-AE64-A5356F96FB8E}" type="pres">
      <dgm:prSet presAssocID="{BA26F7C1-1C26-4FF0-9511-1721FEC92D9E}" presName="diagram" presStyleCnt="0">
        <dgm:presLayoutVars>
          <dgm:dir/>
        </dgm:presLayoutVars>
      </dgm:prSet>
      <dgm:spPr/>
    </dgm:pt>
    <dgm:pt modelId="{BF819048-1A2F-4A03-B41A-152F4EF754B2}" type="pres">
      <dgm:prSet presAssocID="{D78F9C54-7DEC-41F8-9387-5761F323A840}" presName="composite" presStyleCnt="0"/>
      <dgm:spPr/>
    </dgm:pt>
    <dgm:pt modelId="{D041A27D-290A-45D0-BC15-4F635A48800B}" type="pres">
      <dgm:prSet presAssocID="{D78F9C54-7DEC-41F8-9387-5761F323A840}"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9FA1CCBF-BD79-464A-96E2-777959CEABD8}" type="pres">
      <dgm:prSet presAssocID="{D78F9C54-7DEC-41F8-9387-5761F323A840}" presName="Parent" presStyleLbl="node0" presStyleIdx="0" presStyleCnt="1">
        <dgm:presLayoutVars>
          <dgm:bulletEnabled val="1"/>
        </dgm:presLayoutVars>
      </dgm:prSet>
      <dgm:spPr/>
    </dgm:pt>
  </dgm:ptLst>
  <dgm:cxnLst>
    <dgm:cxn modelId="{C7A84D40-4CB4-4789-AE53-C64C96D7CB51}" srcId="{BA26F7C1-1C26-4FF0-9511-1721FEC92D9E}" destId="{D78F9C54-7DEC-41F8-9387-5761F323A840}" srcOrd="0" destOrd="0" parTransId="{29AFEBAC-C27F-4125-BAE9-A2D0A5F57A05}" sibTransId="{85F93802-5335-4C51-A0A8-A473C6856754}"/>
    <dgm:cxn modelId="{D5835588-2025-4433-B634-56C1ED306CD8}" type="presOf" srcId="{BA26F7C1-1C26-4FF0-9511-1721FEC92D9E}" destId="{B766BC66-B5C8-47CE-AE64-A5356F96FB8E}" srcOrd="0" destOrd="0" presId="urn:microsoft.com/office/officeart/2008/layout/BendingPictureCaption"/>
    <dgm:cxn modelId="{41282597-1F82-4E7C-BD27-2F9B9528FED2}" type="presOf" srcId="{D78F9C54-7DEC-41F8-9387-5761F323A840}" destId="{9FA1CCBF-BD79-464A-96E2-777959CEABD8}" srcOrd="0" destOrd="0" presId="urn:microsoft.com/office/officeart/2008/layout/BendingPictureCaption"/>
    <dgm:cxn modelId="{12BC5D4C-3D13-4203-AAF2-272C6519FF7D}" type="presParOf" srcId="{B766BC66-B5C8-47CE-AE64-A5356F96FB8E}" destId="{BF819048-1A2F-4A03-B41A-152F4EF754B2}" srcOrd="0" destOrd="0" presId="urn:microsoft.com/office/officeart/2008/layout/BendingPictureCaption"/>
    <dgm:cxn modelId="{4D8A2ED3-2AEC-4C8D-BA91-9954C0330260}" type="presParOf" srcId="{BF819048-1A2F-4A03-B41A-152F4EF754B2}" destId="{D041A27D-290A-45D0-BC15-4F635A48800B}" srcOrd="0" destOrd="0" presId="urn:microsoft.com/office/officeart/2008/layout/BendingPictureCaption"/>
    <dgm:cxn modelId="{A3C6D888-125C-4392-AF69-7FC98948FE7A}" type="presParOf" srcId="{BF819048-1A2F-4A03-B41A-152F4EF754B2}" destId="{9FA1CCBF-BD79-464A-96E2-777959CEABD8}"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BA26F7C1-1C26-4FF0-9511-1721FEC92D9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78F9C54-7DEC-41F8-9387-5761F323A840}">
      <dgm:prSet phldrT="[Testo]"/>
      <dgm:spPr/>
      <dgm:t>
        <a:bodyPr/>
        <a:lstStyle/>
        <a:p>
          <a:r>
            <a:rPr lang="it-IT" dirty="0"/>
            <a:t>Presentazione finale</a:t>
          </a:r>
        </a:p>
      </dgm:t>
    </dgm:pt>
    <dgm:pt modelId="{29AFEBAC-C27F-4125-BAE9-A2D0A5F57A05}" type="parTrans" cxnId="{C7A84D40-4CB4-4789-AE53-C64C96D7CB51}">
      <dgm:prSet/>
      <dgm:spPr/>
      <dgm:t>
        <a:bodyPr/>
        <a:lstStyle/>
        <a:p>
          <a:endParaRPr lang="it-IT"/>
        </a:p>
      </dgm:t>
    </dgm:pt>
    <dgm:pt modelId="{85F93802-5335-4C51-A0A8-A473C6856754}" type="sibTrans" cxnId="{C7A84D40-4CB4-4789-AE53-C64C96D7CB51}">
      <dgm:prSet/>
      <dgm:spPr/>
      <dgm:t>
        <a:bodyPr/>
        <a:lstStyle/>
        <a:p>
          <a:endParaRPr lang="it-IT"/>
        </a:p>
      </dgm:t>
    </dgm:pt>
    <dgm:pt modelId="{B766BC66-B5C8-47CE-AE64-A5356F96FB8E}" type="pres">
      <dgm:prSet presAssocID="{BA26F7C1-1C26-4FF0-9511-1721FEC92D9E}" presName="diagram" presStyleCnt="0">
        <dgm:presLayoutVars>
          <dgm:dir/>
        </dgm:presLayoutVars>
      </dgm:prSet>
      <dgm:spPr/>
    </dgm:pt>
    <dgm:pt modelId="{BF819048-1A2F-4A03-B41A-152F4EF754B2}" type="pres">
      <dgm:prSet presAssocID="{D78F9C54-7DEC-41F8-9387-5761F323A840}" presName="composite" presStyleCnt="0"/>
      <dgm:spPr/>
    </dgm:pt>
    <dgm:pt modelId="{D041A27D-290A-45D0-BC15-4F635A48800B}" type="pres">
      <dgm:prSet presAssocID="{D78F9C54-7DEC-41F8-9387-5761F323A840}"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9FA1CCBF-BD79-464A-96E2-777959CEABD8}" type="pres">
      <dgm:prSet presAssocID="{D78F9C54-7DEC-41F8-9387-5761F323A840}" presName="Parent" presStyleLbl="node0" presStyleIdx="0" presStyleCnt="1">
        <dgm:presLayoutVars>
          <dgm:bulletEnabled val="1"/>
        </dgm:presLayoutVars>
      </dgm:prSet>
      <dgm:spPr/>
    </dgm:pt>
  </dgm:ptLst>
  <dgm:cxnLst>
    <dgm:cxn modelId="{C7A84D40-4CB4-4789-AE53-C64C96D7CB51}" srcId="{BA26F7C1-1C26-4FF0-9511-1721FEC92D9E}" destId="{D78F9C54-7DEC-41F8-9387-5761F323A840}" srcOrd="0" destOrd="0" parTransId="{29AFEBAC-C27F-4125-BAE9-A2D0A5F57A05}" sibTransId="{85F93802-5335-4C51-A0A8-A473C6856754}"/>
    <dgm:cxn modelId="{D5835588-2025-4433-B634-56C1ED306CD8}" type="presOf" srcId="{BA26F7C1-1C26-4FF0-9511-1721FEC92D9E}" destId="{B766BC66-B5C8-47CE-AE64-A5356F96FB8E}" srcOrd="0" destOrd="0" presId="urn:microsoft.com/office/officeart/2008/layout/BendingPictureCaption"/>
    <dgm:cxn modelId="{41282597-1F82-4E7C-BD27-2F9B9528FED2}" type="presOf" srcId="{D78F9C54-7DEC-41F8-9387-5761F323A840}" destId="{9FA1CCBF-BD79-464A-96E2-777959CEABD8}" srcOrd="0" destOrd="0" presId="urn:microsoft.com/office/officeart/2008/layout/BendingPictureCaption"/>
    <dgm:cxn modelId="{12BC5D4C-3D13-4203-AAF2-272C6519FF7D}" type="presParOf" srcId="{B766BC66-B5C8-47CE-AE64-A5356F96FB8E}" destId="{BF819048-1A2F-4A03-B41A-152F4EF754B2}" srcOrd="0" destOrd="0" presId="urn:microsoft.com/office/officeart/2008/layout/BendingPictureCaption"/>
    <dgm:cxn modelId="{4D8A2ED3-2AEC-4C8D-BA91-9954C0330260}" type="presParOf" srcId="{BF819048-1A2F-4A03-B41A-152F4EF754B2}" destId="{D041A27D-290A-45D0-BC15-4F635A48800B}" srcOrd="0" destOrd="0" presId="urn:microsoft.com/office/officeart/2008/layout/BendingPictureCaption"/>
    <dgm:cxn modelId="{A3C6D888-125C-4392-AF69-7FC98948FE7A}" type="presParOf" srcId="{BF819048-1A2F-4A03-B41A-152F4EF754B2}" destId="{9FA1CCBF-BD79-464A-96E2-777959CEABD8}"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9883E825-A13A-43AA-AC23-0F698EA91185}" type="doc">
      <dgm:prSet loTypeId="urn:microsoft.com/office/officeart/2005/8/layout/hierarchy3" loCatId="hierarchy" qsTypeId="urn:microsoft.com/office/officeart/2005/8/quickstyle/simple4" qsCatId="simple" csTypeId="urn:microsoft.com/office/officeart/2005/8/colors/accent3_2" csCatId="accent3"/>
      <dgm:spPr/>
      <dgm:t>
        <a:bodyPr/>
        <a:lstStyle/>
        <a:p>
          <a:endParaRPr lang="it-IT"/>
        </a:p>
      </dgm:t>
    </dgm:pt>
    <dgm:pt modelId="{28BF54E9-C846-4F9F-8328-E01E9E7B3CCA}">
      <dgm:prSet custT="1"/>
      <dgm:spPr/>
      <dgm:t>
        <a:bodyPr/>
        <a:lstStyle/>
        <a:p>
          <a:pPr rtl="0"/>
          <a:r>
            <a:rPr lang="it-IT" sz="1400" b="1">
              <a:solidFill>
                <a:schemeClr val="tx1"/>
              </a:solidFill>
            </a:rPr>
            <a:t>- Esperienza e Impressioni.</a:t>
          </a:r>
          <a:endParaRPr lang="it-IT" sz="1400">
            <a:solidFill>
              <a:schemeClr val="tx1"/>
            </a:solidFill>
          </a:endParaRPr>
        </a:p>
      </dgm:t>
    </dgm:pt>
    <dgm:pt modelId="{3B0B3315-CCA4-4F1A-9732-D75C9D145893}" type="parTrans" cxnId="{7779BA91-D516-420C-9AC6-93E26FDC739C}">
      <dgm:prSet/>
      <dgm:spPr/>
      <dgm:t>
        <a:bodyPr/>
        <a:lstStyle/>
        <a:p>
          <a:endParaRPr lang="it-IT" sz="1400">
            <a:solidFill>
              <a:schemeClr val="tx1"/>
            </a:solidFill>
          </a:endParaRPr>
        </a:p>
      </dgm:t>
    </dgm:pt>
    <dgm:pt modelId="{7C1DFD2C-3BBF-467E-BDD2-3AA7DF168390}" type="sibTrans" cxnId="{7779BA91-D516-420C-9AC6-93E26FDC739C}">
      <dgm:prSet/>
      <dgm:spPr/>
      <dgm:t>
        <a:bodyPr/>
        <a:lstStyle/>
        <a:p>
          <a:endParaRPr lang="it-IT" sz="1400">
            <a:solidFill>
              <a:schemeClr val="tx1"/>
            </a:solidFill>
          </a:endParaRPr>
        </a:p>
      </dgm:t>
    </dgm:pt>
    <dgm:pt modelId="{B3931035-D8EA-46F8-99BA-0D7321B70E54}">
      <dgm:prSet custT="1"/>
      <dgm:spPr/>
      <dgm:t>
        <a:bodyPr/>
        <a:lstStyle/>
        <a:p>
          <a:pPr rtl="0"/>
          <a:r>
            <a:rPr lang="it-IT" sz="1400" b="1">
              <a:solidFill>
                <a:schemeClr val="tx1"/>
              </a:solidFill>
            </a:rPr>
            <a:t>Esperienza positiva</a:t>
          </a:r>
          <a:r>
            <a:rPr lang="it-IT" sz="1400">
              <a:solidFill>
                <a:schemeClr val="tx1"/>
              </a:solidFill>
            </a:rPr>
            <a:t>: Lo stage è stato interessante e coinvolgente, con opportunità di apprendimento concreto.</a:t>
          </a:r>
        </a:p>
      </dgm:t>
    </dgm:pt>
    <dgm:pt modelId="{33F516EE-ADE1-4F40-9997-B4FA5EAB12A5}" type="parTrans" cxnId="{E9855688-DB2D-46E0-AF94-D9C49772B8EF}">
      <dgm:prSet/>
      <dgm:spPr/>
      <dgm:t>
        <a:bodyPr/>
        <a:lstStyle/>
        <a:p>
          <a:endParaRPr lang="it-IT" sz="1400">
            <a:solidFill>
              <a:schemeClr val="tx1"/>
            </a:solidFill>
          </a:endParaRPr>
        </a:p>
      </dgm:t>
    </dgm:pt>
    <dgm:pt modelId="{C0DB08F2-C5D7-4513-B5D3-C4E7A3C388F1}" type="sibTrans" cxnId="{E9855688-DB2D-46E0-AF94-D9C49772B8EF}">
      <dgm:prSet/>
      <dgm:spPr/>
      <dgm:t>
        <a:bodyPr/>
        <a:lstStyle/>
        <a:p>
          <a:endParaRPr lang="it-IT" sz="1400">
            <a:solidFill>
              <a:schemeClr val="tx1"/>
            </a:solidFill>
          </a:endParaRPr>
        </a:p>
      </dgm:t>
    </dgm:pt>
    <dgm:pt modelId="{0A27EE10-B21D-4736-B9C7-53C2263F2175}">
      <dgm:prSet custT="1"/>
      <dgm:spPr/>
      <dgm:t>
        <a:bodyPr/>
        <a:lstStyle/>
        <a:p>
          <a:pPr rtl="0"/>
          <a:r>
            <a:rPr lang="it-IT" sz="1400" b="1" dirty="0">
              <a:solidFill>
                <a:schemeClr val="tx1"/>
              </a:solidFill>
            </a:rPr>
            <a:t>Tempi morti</a:t>
          </a:r>
          <a:r>
            <a:rPr lang="it-IT" sz="1400" dirty="0">
              <a:solidFill>
                <a:schemeClr val="tx1"/>
              </a:solidFill>
            </a:rPr>
            <a:t>: In alcune occasioni c’erano momenti di pausa senza attività definite, rendendo difficile ottimizzare il tempo.</a:t>
          </a:r>
        </a:p>
      </dgm:t>
    </dgm:pt>
    <dgm:pt modelId="{1573AE78-5416-4FFE-A069-576CBB59A0A0}" type="parTrans" cxnId="{97487CF9-59A9-44DD-94A3-A2A9820FE4E0}">
      <dgm:prSet/>
      <dgm:spPr/>
      <dgm:t>
        <a:bodyPr/>
        <a:lstStyle/>
        <a:p>
          <a:endParaRPr lang="it-IT" sz="1400">
            <a:solidFill>
              <a:schemeClr val="tx1"/>
            </a:solidFill>
          </a:endParaRPr>
        </a:p>
      </dgm:t>
    </dgm:pt>
    <dgm:pt modelId="{BEAE748F-1AEF-473E-9D37-BA566A01BE9B}" type="sibTrans" cxnId="{97487CF9-59A9-44DD-94A3-A2A9820FE4E0}">
      <dgm:prSet/>
      <dgm:spPr/>
      <dgm:t>
        <a:bodyPr/>
        <a:lstStyle/>
        <a:p>
          <a:endParaRPr lang="it-IT" sz="1400">
            <a:solidFill>
              <a:schemeClr val="tx1"/>
            </a:solidFill>
          </a:endParaRPr>
        </a:p>
      </dgm:t>
    </dgm:pt>
    <dgm:pt modelId="{BF5AC360-BC0B-481A-B639-6D0F5B268E9E}">
      <dgm:prSet custT="1"/>
      <dgm:spPr/>
      <dgm:t>
        <a:bodyPr/>
        <a:lstStyle/>
        <a:p>
          <a:pPr rtl="0"/>
          <a:r>
            <a:rPr lang="it-IT" sz="1400" b="1">
              <a:solidFill>
                <a:schemeClr val="tx1"/>
              </a:solidFill>
            </a:rPr>
            <a:t>- Crescita e Apprendimento</a:t>
          </a:r>
          <a:endParaRPr lang="it-IT" sz="1400">
            <a:solidFill>
              <a:schemeClr val="tx1"/>
            </a:solidFill>
          </a:endParaRPr>
        </a:p>
      </dgm:t>
    </dgm:pt>
    <dgm:pt modelId="{6A2D593C-BFDE-476E-9A10-F18B8321AE76}" type="parTrans" cxnId="{C7ABE22D-515E-4E45-9F37-7172F900FE23}">
      <dgm:prSet/>
      <dgm:spPr/>
      <dgm:t>
        <a:bodyPr/>
        <a:lstStyle/>
        <a:p>
          <a:endParaRPr lang="it-IT" sz="1400">
            <a:solidFill>
              <a:schemeClr val="tx1"/>
            </a:solidFill>
          </a:endParaRPr>
        </a:p>
      </dgm:t>
    </dgm:pt>
    <dgm:pt modelId="{483B4352-587F-4B5E-9943-FCA84CB3CFA5}" type="sibTrans" cxnId="{C7ABE22D-515E-4E45-9F37-7172F900FE23}">
      <dgm:prSet/>
      <dgm:spPr/>
      <dgm:t>
        <a:bodyPr/>
        <a:lstStyle/>
        <a:p>
          <a:endParaRPr lang="it-IT" sz="1400">
            <a:solidFill>
              <a:schemeClr val="tx1"/>
            </a:solidFill>
          </a:endParaRPr>
        </a:p>
      </dgm:t>
    </dgm:pt>
    <dgm:pt modelId="{0102F076-89B3-4675-996B-933ECFB4C409}">
      <dgm:prSet custT="1"/>
      <dgm:spPr/>
      <dgm:t>
        <a:bodyPr/>
        <a:lstStyle/>
        <a:p>
          <a:pPr rtl="0"/>
          <a:r>
            <a:rPr lang="it-IT" sz="1400" b="1">
              <a:solidFill>
                <a:schemeClr val="tx1"/>
              </a:solidFill>
            </a:rPr>
            <a:t>Compiti ripetitivi</a:t>
          </a:r>
          <a:r>
            <a:rPr lang="it-IT" sz="1400">
              <a:solidFill>
                <a:schemeClr val="tx1"/>
              </a:solidFill>
            </a:rPr>
            <a:t>: Sebbene alcune mansioni fossero ripetitive, con il tempo si sono perfezionate, migliorando efficienza e rapidità.</a:t>
          </a:r>
        </a:p>
      </dgm:t>
    </dgm:pt>
    <dgm:pt modelId="{06CBAF91-6F6F-4C0F-ADBA-920D675DA0CC}" type="parTrans" cxnId="{217189F3-37C3-46BB-8C97-028F7C8FD2C2}">
      <dgm:prSet/>
      <dgm:spPr/>
      <dgm:t>
        <a:bodyPr/>
        <a:lstStyle/>
        <a:p>
          <a:endParaRPr lang="it-IT" sz="1400">
            <a:solidFill>
              <a:schemeClr val="tx1"/>
            </a:solidFill>
          </a:endParaRPr>
        </a:p>
      </dgm:t>
    </dgm:pt>
    <dgm:pt modelId="{93EEDC76-C8B1-441A-95A8-F72943E3512D}" type="sibTrans" cxnId="{217189F3-37C3-46BB-8C97-028F7C8FD2C2}">
      <dgm:prSet/>
      <dgm:spPr/>
      <dgm:t>
        <a:bodyPr/>
        <a:lstStyle/>
        <a:p>
          <a:endParaRPr lang="it-IT" sz="1400">
            <a:solidFill>
              <a:schemeClr val="tx1"/>
            </a:solidFill>
          </a:endParaRPr>
        </a:p>
      </dgm:t>
    </dgm:pt>
    <dgm:pt modelId="{CD34DBC8-DD85-449F-B5ED-9BB90ADA9E55}">
      <dgm:prSet custT="1"/>
      <dgm:spPr/>
      <dgm:t>
        <a:bodyPr/>
        <a:lstStyle/>
        <a:p>
          <a:pPr rtl="0"/>
          <a:r>
            <a:rPr lang="it-IT" sz="1400" b="1">
              <a:solidFill>
                <a:schemeClr val="tx1"/>
              </a:solidFill>
            </a:rPr>
            <a:t>Gioco di squadra</a:t>
          </a:r>
          <a:r>
            <a:rPr lang="it-IT" sz="1400">
              <a:solidFill>
                <a:schemeClr val="tx1"/>
              </a:solidFill>
            </a:rPr>
            <a:t>: Il lavoro in gruppo ha facilitato lo svolgimento delle attività, grazie alla collaborazione reciproca.</a:t>
          </a:r>
        </a:p>
      </dgm:t>
    </dgm:pt>
    <dgm:pt modelId="{CA72331A-18A8-466B-BC3F-A22F87B4EFCE}" type="parTrans" cxnId="{4EC3822A-576D-432B-A14B-72CE267B1BF8}">
      <dgm:prSet/>
      <dgm:spPr/>
      <dgm:t>
        <a:bodyPr/>
        <a:lstStyle/>
        <a:p>
          <a:endParaRPr lang="it-IT" sz="1400">
            <a:solidFill>
              <a:schemeClr val="tx1"/>
            </a:solidFill>
          </a:endParaRPr>
        </a:p>
      </dgm:t>
    </dgm:pt>
    <dgm:pt modelId="{1434467A-AFC4-405E-8393-9EF6DEB855A4}" type="sibTrans" cxnId="{4EC3822A-576D-432B-A14B-72CE267B1BF8}">
      <dgm:prSet/>
      <dgm:spPr/>
      <dgm:t>
        <a:bodyPr/>
        <a:lstStyle/>
        <a:p>
          <a:endParaRPr lang="it-IT" sz="1400">
            <a:solidFill>
              <a:schemeClr val="tx1"/>
            </a:solidFill>
          </a:endParaRPr>
        </a:p>
      </dgm:t>
    </dgm:pt>
    <dgm:pt modelId="{40BD9048-5C20-4E97-ABE4-827758DC9A1D}">
      <dgm:prSet custT="1"/>
      <dgm:spPr/>
      <dgm:t>
        <a:bodyPr/>
        <a:lstStyle/>
        <a:p>
          <a:pPr rtl="0"/>
          <a:r>
            <a:rPr lang="it-IT" sz="1400" b="1">
              <a:solidFill>
                <a:schemeClr val="tx1"/>
              </a:solidFill>
            </a:rPr>
            <a:t>Attenzione ai dettagli</a:t>
          </a:r>
          <a:r>
            <a:rPr lang="it-IT" sz="1400">
              <a:solidFill>
                <a:schemeClr val="tx1"/>
              </a:solidFill>
            </a:rPr>
            <a:t>: Alcuni incarichi richiedevano un occhio più attento per essere completati correttamente.</a:t>
          </a:r>
        </a:p>
      </dgm:t>
    </dgm:pt>
    <dgm:pt modelId="{4DA8C99D-C206-4D84-BBD7-33A698926474}" type="parTrans" cxnId="{55785EDF-C0C8-43C6-A1AB-337B80C88E9E}">
      <dgm:prSet/>
      <dgm:spPr/>
      <dgm:t>
        <a:bodyPr/>
        <a:lstStyle/>
        <a:p>
          <a:endParaRPr lang="it-IT" sz="1400">
            <a:solidFill>
              <a:schemeClr val="tx1"/>
            </a:solidFill>
          </a:endParaRPr>
        </a:p>
      </dgm:t>
    </dgm:pt>
    <dgm:pt modelId="{CCD2333B-75BF-4D3C-97A8-C0E3A7605583}" type="sibTrans" cxnId="{55785EDF-C0C8-43C6-A1AB-337B80C88E9E}">
      <dgm:prSet/>
      <dgm:spPr/>
      <dgm:t>
        <a:bodyPr/>
        <a:lstStyle/>
        <a:p>
          <a:endParaRPr lang="it-IT" sz="1400">
            <a:solidFill>
              <a:schemeClr val="tx1"/>
            </a:solidFill>
          </a:endParaRPr>
        </a:p>
      </dgm:t>
    </dgm:pt>
    <dgm:pt modelId="{92E16355-F834-4378-ACA3-CD838D5AFFF6}">
      <dgm:prSet custT="1"/>
      <dgm:spPr/>
      <dgm:t>
        <a:bodyPr/>
        <a:lstStyle/>
        <a:p>
          <a:pPr rtl="0"/>
          <a:r>
            <a:rPr lang="it-IT" sz="1400" b="1">
              <a:solidFill>
                <a:schemeClr val="tx1"/>
              </a:solidFill>
            </a:rPr>
            <a:t>- Ambiente e Socialità</a:t>
          </a:r>
          <a:endParaRPr lang="it-IT" sz="1400">
            <a:solidFill>
              <a:schemeClr val="tx1"/>
            </a:solidFill>
          </a:endParaRPr>
        </a:p>
      </dgm:t>
    </dgm:pt>
    <dgm:pt modelId="{1E69F5D7-2889-44FF-A950-6B3EB3BA3D01}" type="parTrans" cxnId="{D8726546-3710-42DD-9F71-18C9E8EBADBC}">
      <dgm:prSet/>
      <dgm:spPr/>
      <dgm:t>
        <a:bodyPr/>
        <a:lstStyle/>
        <a:p>
          <a:endParaRPr lang="it-IT" sz="1400">
            <a:solidFill>
              <a:schemeClr val="tx1"/>
            </a:solidFill>
          </a:endParaRPr>
        </a:p>
      </dgm:t>
    </dgm:pt>
    <dgm:pt modelId="{62EBDC79-F68C-4882-BC46-E06695C3EFA2}" type="sibTrans" cxnId="{D8726546-3710-42DD-9F71-18C9E8EBADBC}">
      <dgm:prSet/>
      <dgm:spPr/>
      <dgm:t>
        <a:bodyPr/>
        <a:lstStyle/>
        <a:p>
          <a:endParaRPr lang="it-IT" sz="1400">
            <a:solidFill>
              <a:schemeClr val="tx1"/>
            </a:solidFill>
          </a:endParaRPr>
        </a:p>
      </dgm:t>
    </dgm:pt>
    <dgm:pt modelId="{BB9D7714-5EB2-4072-A261-4C789DEACA29}">
      <dgm:prSet custT="1"/>
      <dgm:spPr/>
      <dgm:t>
        <a:bodyPr/>
        <a:lstStyle/>
        <a:p>
          <a:pPr rtl="0"/>
          <a:r>
            <a:rPr lang="it-IT" sz="1400" b="1">
              <a:solidFill>
                <a:schemeClr val="tx1"/>
              </a:solidFill>
            </a:rPr>
            <a:t>Ottima interazione</a:t>
          </a:r>
          <a:r>
            <a:rPr lang="it-IT" sz="1400">
              <a:solidFill>
                <a:schemeClr val="tx1"/>
              </a:solidFill>
            </a:rPr>
            <a:t>: Le relazioni con le persone conosciute durante lo stage sono state molto positive e stimolanti.</a:t>
          </a:r>
        </a:p>
      </dgm:t>
    </dgm:pt>
    <dgm:pt modelId="{465C218C-3776-430C-913B-0A676348FFB7}" type="parTrans" cxnId="{5FEC39AE-1CB3-4557-86D6-7DE4F50C2905}">
      <dgm:prSet/>
      <dgm:spPr/>
      <dgm:t>
        <a:bodyPr/>
        <a:lstStyle/>
        <a:p>
          <a:endParaRPr lang="it-IT" sz="1400">
            <a:solidFill>
              <a:schemeClr val="tx1"/>
            </a:solidFill>
          </a:endParaRPr>
        </a:p>
      </dgm:t>
    </dgm:pt>
    <dgm:pt modelId="{3DDCF29D-2B55-4D82-BAC8-AEF186310483}" type="sibTrans" cxnId="{5FEC39AE-1CB3-4557-86D6-7DE4F50C2905}">
      <dgm:prSet/>
      <dgm:spPr/>
      <dgm:t>
        <a:bodyPr/>
        <a:lstStyle/>
        <a:p>
          <a:endParaRPr lang="it-IT" sz="1400">
            <a:solidFill>
              <a:schemeClr val="tx1"/>
            </a:solidFill>
          </a:endParaRPr>
        </a:p>
      </dgm:t>
    </dgm:pt>
    <dgm:pt modelId="{DF67C6F0-8073-4FB1-8C1C-58BB97254E97}">
      <dgm:prSet custT="1"/>
      <dgm:spPr/>
      <dgm:t>
        <a:bodyPr/>
        <a:lstStyle/>
        <a:p>
          <a:pPr rtl="0"/>
          <a:r>
            <a:rPr lang="it-IT" sz="1400" b="1">
              <a:solidFill>
                <a:schemeClr val="tx1"/>
              </a:solidFill>
            </a:rPr>
            <a:t>Ambiente dinamico</a:t>
          </a:r>
          <a:r>
            <a:rPr lang="it-IT" sz="1400">
              <a:solidFill>
                <a:schemeClr val="tx1"/>
              </a:solidFill>
            </a:rPr>
            <a:t>: Pur con qualche difficoltà, la comunicazione e la disponibilità tra colleghi hanno reso il lavoro più piacevole.</a:t>
          </a:r>
        </a:p>
      </dgm:t>
    </dgm:pt>
    <dgm:pt modelId="{68698895-A6EC-4148-819D-BB3665F0AC65}" type="parTrans" cxnId="{F76E6DA0-2C51-4235-9273-DAACC7341990}">
      <dgm:prSet/>
      <dgm:spPr/>
      <dgm:t>
        <a:bodyPr/>
        <a:lstStyle/>
        <a:p>
          <a:endParaRPr lang="it-IT" sz="1400">
            <a:solidFill>
              <a:schemeClr val="tx1"/>
            </a:solidFill>
          </a:endParaRPr>
        </a:p>
      </dgm:t>
    </dgm:pt>
    <dgm:pt modelId="{5DDCB089-3D86-4215-B50E-F9E99B332B81}" type="sibTrans" cxnId="{F76E6DA0-2C51-4235-9273-DAACC7341990}">
      <dgm:prSet/>
      <dgm:spPr/>
      <dgm:t>
        <a:bodyPr/>
        <a:lstStyle/>
        <a:p>
          <a:endParaRPr lang="it-IT" sz="1400">
            <a:solidFill>
              <a:schemeClr val="tx1"/>
            </a:solidFill>
          </a:endParaRPr>
        </a:p>
      </dgm:t>
    </dgm:pt>
    <dgm:pt modelId="{0CDCA79C-F8E9-4908-862C-7B2206BD12BE}">
      <dgm:prSet custT="1"/>
      <dgm:spPr/>
      <dgm:t>
        <a:bodyPr/>
        <a:lstStyle/>
        <a:p>
          <a:pPr rtl="0"/>
          <a:r>
            <a:rPr lang="it-IT" sz="1400" b="1">
              <a:solidFill>
                <a:schemeClr val="tx1"/>
              </a:solidFill>
            </a:rPr>
            <a:t>- Considerazioni Finali</a:t>
          </a:r>
          <a:endParaRPr lang="it-IT" sz="1400">
            <a:solidFill>
              <a:schemeClr val="tx1"/>
            </a:solidFill>
          </a:endParaRPr>
        </a:p>
      </dgm:t>
    </dgm:pt>
    <dgm:pt modelId="{84E51913-9EA1-4CF2-871A-2C3A48D77F6C}" type="parTrans" cxnId="{B759219F-2F82-4702-8270-1CAD963D9F9D}">
      <dgm:prSet/>
      <dgm:spPr/>
      <dgm:t>
        <a:bodyPr/>
        <a:lstStyle/>
        <a:p>
          <a:endParaRPr lang="it-IT" sz="1400">
            <a:solidFill>
              <a:schemeClr val="tx1"/>
            </a:solidFill>
          </a:endParaRPr>
        </a:p>
      </dgm:t>
    </dgm:pt>
    <dgm:pt modelId="{3ED12576-AB9F-4802-9593-779F8745F3B2}" type="sibTrans" cxnId="{B759219F-2F82-4702-8270-1CAD963D9F9D}">
      <dgm:prSet/>
      <dgm:spPr/>
      <dgm:t>
        <a:bodyPr/>
        <a:lstStyle/>
        <a:p>
          <a:endParaRPr lang="it-IT" sz="1400">
            <a:solidFill>
              <a:schemeClr val="tx1"/>
            </a:solidFill>
          </a:endParaRPr>
        </a:p>
      </dgm:t>
    </dgm:pt>
    <dgm:pt modelId="{D55172C7-0DF1-489C-8A99-54D78F34D024}">
      <dgm:prSet custT="1"/>
      <dgm:spPr/>
      <dgm:t>
        <a:bodyPr/>
        <a:lstStyle/>
        <a:p>
          <a:pPr rtl="0"/>
          <a:r>
            <a:rPr lang="it-IT" sz="1400" b="1">
              <a:solidFill>
                <a:schemeClr val="tx1"/>
              </a:solidFill>
            </a:rPr>
            <a:t>Crescita personale</a:t>
          </a:r>
          <a:r>
            <a:rPr lang="it-IT" sz="1400">
              <a:solidFill>
                <a:schemeClr val="tx1"/>
              </a:solidFill>
            </a:rPr>
            <a:t>: L’esperienza ha rafforzato capacità organizzative e tecniche.</a:t>
          </a:r>
        </a:p>
      </dgm:t>
    </dgm:pt>
    <dgm:pt modelId="{B2F050CE-8A8F-4AC1-8C0C-76F12168791D}" type="parTrans" cxnId="{50862070-E32D-4479-8BFB-0C641E0E8DD5}">
      <dgm:prSet/>
      <dgm:spPr/>
      <dgm:t>
        <a:bodyPr/>
        <a:lstStyle/>
        <a:p>
          <a:endParaRPr lang="it-IT" sz="1400">
            <a:solidFill>
              <a:schemeClr val="tx1"/>
            </a:solidFill>
          </a:endParaRPr>
        </a:p>
      </dgm:t>
    </dgm:pt>
    <dgm:pt modelId="{19C34F5D-47D2-4D17-A27F-5A6167FF33D7}" type="sibTrans" cxnId="{50862070-E32D-4479-8BFB-0C641E0E8DD5}">
      <dgm:prSet/>
      <dgm:spPr/>
      <dgm:t>
        <a:bodyPr/>
        <a:lstStyle/>
        <a:p>
          <a:endParaRPr lang="it-IT" sz="1400">
            <a:solidFill>
              <a:schemeClr val="tx1"/>
            </a:solidFill>
          </a:endParaRPr>
        </a:p>
      </dgm:t>
    </dgm:pt>
    <dgm:pt modelId="{C4C4A5CC-1137-4868-BE71-9785D178ADF8}">
      <dgm:prSet custT="1"/>
      <dgm:spPr/>
      <dgm:t>
        <a:bodyPr/>
        <a:lstStyle/>
        <a:p>
          <a:pPr rtl="0"/>
          <a:r>
            <a:rPr lang="it-IT" sz="1400" b="1">
              <a:solidFill>
                <a:schemeClr val="tx1"/>
              </a:solidFill>
            </a:rPr>
            <a:t>Adattabilità</a:t>
          </a:r>
          <a:r>
            <a:rPr lang="it-IT" sz="1400">
              <a:solidFill>
                <a:schemeClr val="tx1"/>
              </a:solidFill>
            </a:rPr>
            <a:t>: Lo stage ha insegnato a gestire situazioni diverse con autonomia e flessibilità.</a:t>
          </a:r>
        </a:p>
      </dgm:t>
    </dgm:pt>
    <dgm:pt modelId="{936B4CC3-9DF4-47B8-AE13-65181BFF2FF1}" type="parTrans" cxnId="{886FF6C4-F384-43FA-8061-CB3B207A6184}">
      <dgm:prSet/>
      <dgm:spPr/>
      <dgm:t>
        <a:bodyPr/>
        <a:lstStyle/>
        <a:p>
          <a:endParaRPr lang="it-IT" sz="1400">
            <a:solidFill>
              <a:schemeClr val="tx1"/>
            </a:solidFill>
          </a:endParaRPr>
        </a:p>
      </dgm:t>
    </dgm:pt>
    <dgm:pt modelId="{2E7CEFA9-B5A2-40F9-A73F-4CAC4C1F088F}" type="sibTrans" cxnId="{886FF6C4-F384-43FA-8061-CB3B207A6184}">
      <dgm:prSet/>
      <dgm:spPr/>
      <dgm:t>
        <a:bodyPr/>
        <a:lstStyle/>
        <a:p>
          <a:endParaRPr lang="it-IT" sz="1400">
            <a:solidFill>
              <a:schemeClr val="tx1"/>
            </a:solidFill>
          </a:endParaRPr>
        </a:p>
      </dgm:t>
    </dgm:pt>
    <dgm:pt modelId="{72192A4E-BF15-4445-9897-F40871874129}">
      <dgm:prSet custT="1"/>
      <dgm:spPr/>
      <dgm:t>
        <a:bodyPr/>
        <a:lstStyle/>
        <a:p>
          <a:pPr rtl="0"/>
          <a:r>
            <a:rPr lang="it-IT" sz="1400" b="1">
              <a:solidFill>
                <a:schemeClr val="tx1"/>
              </a:solidFill>
            </a:rPr>
            <a:t>Prospettive future</a:t>
          </a:r>
          <a:r>
            <a:rPr lang="it-IT" sz="1400">
              <a:solidFill>
                <a:schemeClr val="tx1"/>
              </a:solidFill>
            </a:rPr>
            <a:t>: Le competenze acquisite potranno essere utili in contesti lavorativi futuri.</a:t>
          </a:r>
        </a:p>
      </dgm:t>
    </dgm:pt>
    <dgm:pt modelId="{607074F9-873A-4A56-B030-F034B2E8FABB}" type="parTrans" cxnId="{94D2B166-C3B9-4EA5-84EB-1A2789C14F07}">
      <dgm:prSet/>
      <dgm:spPr/>
      <dgm:t>
        <a:bodyPr/>
        <a:lstStyle/>
        <a:p>
          <a:endParaRPr lang="it-IT" sz="1400">
            <a:solidFill>
              <a:schemeClr val="tx1"/>
            </a:solidFill>
          </a:endParaRPr>
        </a:p>
      </dgm:t>
    </dgm:pt>
    <dgm:pt modelId="{A9583CBB-F52D-4702-AFA6-5B548FE5ECC6}" type="sibTrans" cxnId="{94D2B166-C3B9-4EA5-84EB-1A2789C14F07}">
      <dgm:prSet/>
      <dgm:spPr/>
      <dgm:t>
        <a:bodyPr/>
        <a:lstStyle/>
        <a:p>
          <a:endParaRPr lang="it-IT" sz="1400">
            <a:solidFill>
              <a:schemeClr val="tx1"/>
            </a:solidFill>
          </a:endParaRPr>
        </a:p>
      </dgm:t>
    </dgm:pt>
    <dgm:pt modelId="{6DC472D4-A306-45AE-8E40-6CC59B87F615}" type="pres">
      <dgm:prSet presAssocID="{9883E825-A13A-43AA-AC23-0F698EA91185}" presName="diagram" presStyleCnt="0">
        <dgm:presLayoutVars>
          <dgm:chPref val="1"/>
          <dgm:dir/>
          <dgm:animOne val="branch"/>
          <dgm:animLvl val="lvl"/>
          <dgm:resizeHandles/>
        </dgm:presLayoutVars>
      </dgm:prSet>
      <dgm:spPr/>
    </dgm:pt>
    <dgm:pt modelId="{DE8DCD0A-6378-447C-85A4-385215F054F3}" type="pres">
      <dgm:prSet presAssocID="{28BF54E9-C846-4F9F-8328-E01E9E7B3CCA}" presName="root" presStyleCnt="0"/>
      <dgm:spPr/>
    </dgm:pt>
    <dgm:pt modelId="{609C1F0F-5E3D-481B-B04D-11EF15167803}" type="pres">
      <dgm:prSet presAssocID="{28BF54E9-C846-4F9F-8328-E01E9E7B3CCA}" presName="rootComposite" presStyleCnt="0"/>
      <dgm:spPr/>
    </dgm:pt>
    <dgm:pt modelId="{4663FFCC-C23F-4268-A7C3-E1F1232C5088}" type="pres">
      <dgm:prSet presAssocID="{28BF54E9-C846-4F9F-8328-E01E9E7B3CCA}" presName="rootText" presStyleLbl="node1" presStyleIdx="0" presStyleCnt="4"/>
      <dgm:spPr/>
    </dgm:pt>
    <dgm:pt modelId="{355DDD39-AC31-4BDB-9F70-0F92D2E507AE}" type="pres">
      <dgm:prSet presAssocID="{28BF54E9-C846-4F9F-8328-E01E9E7B3CCA}" presName="rootConnector" presStyleLbl="node1" presStyleIdx="0" presStyleCnt="4"/>
      <dgm:spPr/>
    </dgm:pt>
    <dgm:pt modelId="{E351401B-64F7-493E-BD4A-94D38BF40F26}" type="pres">
      <dgm:prSet presAssocID="{28BF54E9-C846-4F9F-8328-E01E9E7B3CCA}" presName="childShape" presStyleCnt="0"/>
      <dgm:spPr/>
    </dgm:pt>
    <dgm:pt modelId="{C01945DD-82DF-44DC-9FE9-4BFF67194664}" type="pres">
      <dgm:prSet presAssocID="{33F516EE-ADE1-4F40-9997-B4FA5EAB12A5}" presName="Name13" presStyleLbl="parChTrans1D2" presStyleIdx="0" presStyleCnt="10"/>
      <dgm:spPr/>
    </dgm:pt>
    <dgm:pt modelId="{B2BF1DC2-07F8-4EA4-8A7A-10050805AA15}" type="pres">
      <dgm:prSet presAssocID="{B3931035-D8EA-46F8-99BA-0D7321B70E54}" presName="childText" presStyleLbl="bgAcc1" presStyleIdx="0" presStyleCnt="10">
        <dgm:presLayoutVars>
          <dgm:bulletEnabled val="1"/>
        </dgm:presLayoutVars>
      </dgm:prSet>
      <dgm:spPr/>
    </dgm:pt>
    <dgm:pt modelId="{8168196C-D0A1-4E5F-85CC-69A10388AC4B}" type="pres">
      <dgm:prSet presAssocID="{1573AE78-5416-4FFE-A069-576CBB59A0A0}" presName="Name13" presStyleLbl="parChTrans1D2" presStyleIdx="1" presStyleCnt="10"/>
      <dgm:spPr/>
    </dgm:pt>
    <dgm:pt modelId="{7EBCD7E5-BDAB-433B-A6DA-22FEF48EAAE9}" type="pres">
      <dgm:prSet presAssocID="{0A27EE10-B21D-4736-B9C7-53C2263F2175}" presName="childText" presStyleLbl="bgAcc1" presStyleIdx="1" presStyleCnt="10">
        <dgm:presLayoutVars>
          <dgm:bulletEnabled val="1"/>
        </dgm:presLayoutVars>
      </dgm:prSet>
      <dgm:spPr/>
    </dgm:pt>
    <dgm:pt modelId="{3C7A10C2-4ABB-4166-BBDA-6D9F933327BC}" type="pres">
      <dgm:prSet presAssocID="{BF5AC360-BC0B-481A-B639-6D0F5B268E9E}" presName="root" presStyleCnt="0"/>
      <dgm:spPr/>
    </dgm:pt>
    <dgm:pt modelId="{EE20F5AA-4B12-44E4-A94F-89D9360304C0}" type="pres">
      <dgm:prSet presAssocID="{BF5AC360-BC0B-481A-B639-6D0F5B268E9E}" presName="rootComposite" presStyleCnt="0"/>
      <dgm:spPr/>
    </dgm:pt>
    <dgm:pt modelId="{570B376F-7C7E-4874-A487-51A935D5FD2F}" type="pres">
      <dgm:prSet presAssocID="{BF5AC360-BC0B-481A-B639-6D0F5B268E9E}" presName="rootText" presStyleLbl="node1" presStyleIdx="1" presStyleCnt="4"/>
      <dgm:spPr/>
    </dgm:pt>
    <dgm:pt modelId="{9288977B-FEAE-41CF-82BB-D137B220DA1E}" type="pres">
      <dgm:prSet presAssocID="{BF5AC360-BC0B-481A-B639-6D0F5B268E9E}" presName="rootConnector" presStyleLbl="node1" presStyleIdx="1" presStyleCnt="4"/>
      <dgm:spPr/>
    </dgm:pt>
    <dgm:pt modelId="{D463B501-56ED-401A-A10C-CCEC2D11FD54}" type="pres">
      <dgm:prSet presAssocID="{BF5AC360-BC0B-481A-B639-6D0F5B268E9E}" presName="childShape" presStyleCnt="0"/>
      <dgm:spPr/>
    </dgm:pt>
    <dgm:pt modelId="{E7A1BF8C-1ECC-4205-8545-C1185DA31B36}" type="pres">
      <dgm:prSet presAssocID="{06CBAF91-6F6F-4C0F-ADBA-920D675DA0CC}" presName="Name13" presStyleLbl="parChTrans1D2" presStyleIdx="2" presStyleCnt="10"/>
      <dgm:spPr/>
    </dgm:pt>
    <dgm:pt modelId="{4D0FC720-553C-4BDF-8013-88117E320A03}" type="pres">
      <dgm:prSet presAssocID="{0102F076-89B3-4675-996B-933ECFB4C409}" presName="childText" presStyleLbl="bgAcc1" presStyleIdx="2" presStyleCnt="10">
        <dgm:presLayoutVars>
          <dgm:bulletEnabled val="1"/>
        </dgm:presLayoutVars>
      </dgm:prSet>
      <dgm:spPr/>
    </dgm:pt>
    <dgm:pt modelId="{9507DE6E-2041-4D58-BCCB-C17E9AE992F2}" type="pres">
      <dgm:prSet presAssocID="{CA72331A-18A8-466B-BC3F-A22F87B4EFCE}" presName="Name13" presStyleLbl="parChTrans1D2" presStyleIdx="3" presStyleCnt="10"/>
      <dgm:spPr/>
    </dgm:pt>
    <dgm:pt modelId="{65C4E89C-151B-4EA2-B4BE-1B08D0366F44}" type="pres">
      <dgm:prSet presAssocID="{CD34DBC8-DD85-449F-B5ED-9BB90ADA9E55}" presName="childText" presStyleLbl="bgAcc1" presStyleIdx="3" presStyleCnt="10">
        <dgm:presLayoutVars>
          <dgm:bulletEnabled val="1"/>
        </dgm:presLayoutVars>
      </dgm:prSet>
      <dgm:spPr/>
    </dgm:pt>
    <dgm:pt modelId="{85854014-3C2D-474D-9F0F-642B4677C793}" type="pres">
      <dgm:prSet presAssocID="{4DA8C99D-C206-4D84-BBD7-33A698926474}" presName="Name13" presStyleLbl="parChTrans1D2" presStyleIdx="4" presStyleCnt="10"/>
      <dgm:spPr/>
    </dgm:pt>
    <dgm:pt modelId="{19445F9B-50AE-4CB4-B46F-5E24B892802F}" type="pres">
      <dgm:prSet presAssocID="{40BD9048-5C20-4E97-ABE4-827758DC9A1D}" presName="childText" presStyleLbl="bgAcc1" presStyleIdx="4" presStyleCnt="10">
        <dgm:presLayoutVars>
          <dgm:bulletEnabled val="1"/>
        </dgm:presLayoutVars>
      </dgm:prSet>
      <dgm:spPr/>
    </dgm:pt>
    <dgm:pt modelId="{FBE6E80E-2169-47F9-9465-3A1BBE1BD139}" type="pres">
      <dgm:prSet presAssocID="{92E16355-F834-4378-ACA3-CD838D5AFFF6}" presName="root" presStyleCnt="0"/>
      <dgm:spPr/>
    </dgm:pt>
    <dgm:pt modelId="{46D2BC88-0334-4957-8D81-D2A19E2A2DCD}" type="pres">
      <dgm:prSet presAssocID="{92E16355-F834-4378-ACA3-CD838D5AFFF6}" presName="rootComposite" presStyleCnt="0"/>
      <dgm:spPr/>
    </dgm:pt>
    <dgm:pt modelId="{7CD8C7D6-63B5-427B-99E1-CD361DFFA7FD}" type="pres">
      <dgm:prSet presAssocID="{92E16355-F834-4378-ACA3-CD838D5AFFF6}" presName="rootText" presStyleLbl="node1" presStyleIdx="2" presStyleCnt="4"/>
      <dgm:spPr/>
    </dgm:pt>
    <dgm:pt modelId="{B941687B-786A-483C-9A19-3F4C5288F887}" type="pres">
      <dgm:prSet presAssocID="{92E16355-F834-4378-ACA3-CD838D5AFFF6}" presName="rootConnector" presStyleLbl="node1" presStyleIdx="2" presStyleCnt="4"/>
      <dgm:spPr/>
    </dgm:pt>
    <dgm:pt modelId="{78D8951E-9C78-4E04-914D-45A90562E5D1}" type="pres">
      <dgm:prSet presAssocID="{92E16355-F834-4378-ACA3-CD838D5AFFF6}" presName="childShape" presStyleCnt="0"/>
      <dgm:spPr/>
    </dgm:pt>
    <dgm:pt modelId="{D161E11F-AE08-4D2B-AB46-1F7DB8DDE065}" type="pres">
      <dgm:prSet presAssocID="{465C218C-3776-430C-913B-0A676348FFB7}" presName="Name13" presStyleLbl="parChTrans1D2" presStyleIdx="5" presStyleCnt="10"/>
      <dgm:spPr/>
    </dgm:pt>
    <dgm:pt modelId="{79DE1871-2570-4D13-BA39-7D71CDDFED6B}" type="pres">
      <dgm:prSet presAssocID="{BB9D7714-5EB2-4072-A261-4C789DEACA29}" presName="childText" presStyleLbl="bgAcc1" presStyleIdx="5" presStyleCnt="10">
        <dgm:presLayoutVars>
          <dgm:bulletEnabled val="1"/>
        </dgm:presLayoutVars>
      </dgm:prSet>
      <dgm:spPr/>
    </dgm:pt>
    <dgm:pt modelId="{75533975-9599-4A06-B602-38B638931841}" type="pres">
      <dgm:prSet presAssocID="{68698895-A6EC-4148-819D-BB3665F0AC65}" presName="Name13" presStyleLbl="parChTrans1D2" presStyleIdx="6" presStyleCnt="10"/>
      <dgm:spPr/>
    </dgm:pt>
    <dgm:pt modelId="{5FA9FF03-3955-4ABE-A9C1-6964524E290E}" type="pres">
      <dgm:prSet presAssocID="{DF67C6F0-8073-4FB1-8C1C-58BB97254E97}" presName="childText" presStyleLbl="bgAcc1" presStyleIdx="6" presStyleCnt="10">
        <dgm:presLayoutVars>
          <dgm:bulletEnabled val="1"/>
        </dgm:presLayoutVars>
      </dgm:prSet>
      <dgm:spPr/>
    </dgm:pt>
    <dgm:pt modelId="{3E506199-B0CF-45D6-8743-14EF6F7D1478}" type="pres">
      <dgm:prSet presAssocID="{0CDCA79C-F8E9-4908-862C-7B2206BD12BE}" presName="root" presStyleCnt="0"/>
      <dgm:spPr/>
    </dgm:pt>
    <dgm:pt modelId="{0A1E77D6-7F0E-4F81-BC39-E52304583C9E}" type="pres">
      <dgm:prSet presAssocID="{0CDCA79C-F8E9-4908-862C-7B2206BD12BE}" presName="rootComposite" presStyleCnt="0"/>
      <dgm:spPr/>
    </dgm:pt>
    <dgm:pt modelId="{E7A76E1E-AC5C-41CD-8066-31E75122FAB7}" type="pres">
      <dgm:prSet presAssocID="{0CDCA79C-F8E9-4908-862C-7B2206BD12BE}" presName="rootText" presStyleLbl="node1" presStyleIdx="3" presStyleCnt="4"/>
      <dgm:spPr/>
    </dgm:pt>
    <dgm:pt modelId="{98322871-5245-4B42-81FD-E067012C5B81}" type="pres">
      <dgm:prSet presAssocID="{0CDCA79C-F8E9-4908-862C-7B2206BD12BE}" presName="rootConnector" presStyleLbl="node1" presStyleIdx="3" presStyleCnt="4"/>
      <dgm:spPr/>
    </dgm:pt>
    <dgm:pt modelId="{ED0BDC7B-49AE-4637-B4EE-A50F2C439114}" type="pres">
      <dgm:prSet presAssocID="{0CDCA79C-F8E9-4908-862C-7B2206BD12BE}" presName="childShape" presStyleCnt="0"/>
      <dgm:spPr/>
    </dgm:pt>
    <dgm:pt modelId="{41D2C848-9E8B-4B95-8877-D8EF6C076AF1}" type="pres">
      <dgm:prSet presAssocID="{B2F050CE-8A8F-4AC1-8C0C-76F12168791D}" presName="Name13" presStyleLbl="parChTrans1D2" presStyleIdx="7" presStyleCnt="10"/>
      <dgm:spPr/>
    </dgm:pt>
    <dgm:pt modelId="{A7C11C8D-E3D2-4565-BCF8-A06EE805A4BC}" type="pres">
      <dgm:prSet presAssocID="{D55172C7-0DF1-489C-8A99-54D78F34D024}" presName="childText" presStyleLbl="bgAcc1" presStyleIdx="7" presStyleCnt="10">
        <dgm:presLayoutVars>
          <dgm:bulletEnabled val="1"/>
        </dgm:presLayoutVars>
      </dgm:prSet>
      <dgm:spPr/>
    </dgm:pt>
    <dgm:pt modelId="{8D73C790-6E21-4F85-B7EC-6C1161D338C9}" type="pres">
      <dgm:prSet presAssocID="{936B4CC3-9DF4-47B8-AE13-65181BFF2FF1}" presName="Name13" presStyleLbl="parChTrans1D2" presStyleIdx="8" presStyleCnt="10"/>
      <dgm:spPr/>
    </dgm:pt>
    <dgm:pt modelId="{67C41D80-2B93-4ED2-945D-1D335D1FEA3F}" type="pres">
      <dgm:prSet presAssocID="{C4C4A5CC-1137-4868-BE71-9785D178ADF8}" presName="childText" presStyleLbl="bgAcc1" presStyleIdx="8" presStyleCnt="10">
        <dgm:presLayoutVars>
          <dgm:bulletEnabled val="1"/>
        </dgm:presLayoutVars>
      </dgm:prSet>
      <dgm:spPr/>
    </dgm:pt>
    <dgm:pt modelId="{9C8531BD-2282-47F3-8D56-20F1ECE89BE2}" type="pres">
      <dgm:prSet presAssocID="{607074F9-873A-4A56-B030-F034B2E8FABB}" presName="Name13" presStyleLbl="parChTrans1D2" presStyleIdx="9" presStyleCnt="10"/>
      <dgm:spPr/>
    </dgm:pt>
    <dgm:pt modelId="{6B0B9FFF-D901-4117-84E2-E10CCA01A376}" type="pres">
      <dgm:prSet presAssocID="{72192A4E-BF15-4445-9897-F40871874129}" presName="childText" presStyleLbl="bgAcc1" presStyleIdx="9" presStyleCnt="10">
        <dgm:presLayoutVars>
          <dgm:bulletEnabled val="1"/>
        </dgm:presLayoutVars>
      </dgm:prSet>
      <dgm:spPr/>
    </dgm:pt>
  </dgm:ptLst>
  <dgm:cxnLst>
    <dgm:cxn modelId="{7FA6DA1A-BAD1-4B9C-B153-8E13715886E4}" type="presOf" srcId="{607074F9-873A-4A56-B030-F034B2E8FABB}" destId="{9C8531BD-2282-47F3-8D56-20F1ECE89BE2}" srcOrd="0" destOrd="0" presId="urn:microsoft.com/office/officeart/2005/8/layout/hierarchy3"/>
    <dgm:cxn modelId="{B774D726-77B4-44D2-AB30-CFDDB8D1A719}" type="presOf" srcId="{BB9D7714-5EB2-4072-A261-4C789DEACA29}" destId="{79DE1871-2570-4D13-BA39-7D71CDDFED6B}" srcOrd="0" destOrd="0" presId="urn:microsoft.com/office/officeart/2005/8/layout/hierarchy3"/>
    <dgm:cxn modelId="{4EC3822A-576D-432B-A14B-72CE267B1BF8}" srcId="{BF5AC360-BC0B-481A-B639-6D0F5B268E9E}" destId="{CD34DBC8-DD85-449F-B5ED-9BB90ADA9E55}" srcOrd="1" destOrd="0" parTransId="{CA72331A-18A8-466B-BC3F-A22F87B4EFCE}" sibTransId="{1434467A-AFC4-405E-8393-9EF6DEB855A4}"/>
    <dgm:cxn modelId="{C7ABE22D-515E-4E45-9F37-7172F900FE23}" srcId="{9883E825-A13A-43AA-AC23-0F698EA91185}" destId="{BF5AC360-BC0B-481A-B639-6D0F5B268E9E}" srcOrd="1" destOrd="0" parTransId="{6A2D593C-BFDE-476E-9A10-F18B8321AE76}" sibTransId="{483B4352-587F-4B5E-9943-FCA84CB3CFA5}"/>
    <dgm:cxn modelId="{84203E30-942D-459C-ADBA-A9ACBDA11AC2}" type="presOf" srcId="{68698895-A6EC-4148-819D-BB3665F0AC65}" destId="{75533975-9599-4A06-B602-38B638931841}" srcOrd="0" destOrd="0" presId="urn:microsoft.com/office/officeart/2005/8/layout/hierarchy3"/>
    <dgm:cxn modelId="{3B667A31-928A-42BC-9938-44DF226F4F0A}" type="presOf" srcId="{06CBAF91-6F6F-4C0F-ADBA-920D675DA0CC}" destId="{E7A1BF8C-1ECC-4205-8545-C1185DA31B36}" srcOrd="0" destOrd="0" presId="urn:microsoft.com/office/officeart/2005/8/layout/hierarchy3"/>
    <dgm:cxn modelId="{C8E3BD40-4C28-479B-918A-7680418F9D8C}" type="presOf" srcId="{465C218C-3776-430C-913B-0A676348FFB7}" destId="{D161E11F-AE08-4D2B-AB46-1F7DB8DDE065}" srcOrd="0" destOrd="0" presId="urn:microsoft.com/office/officeart/2005/8/layout/hierarchy3"/>
    <dgm:cxn modelId="{0DA76560-EC97-45B7-B1AC-BAB3BE075F52}" type="presOf" srcId="{28BF54E9-C846-4F9F-8328-E01E9E7B3CCA}" destId="{4663FFCC-C23F-4268-A7C3-E1F1232C5088}" srcOrd="0" destOrd="0" presId="urn:microsoft.com/office/officeart/2005/8/layout/hierarchy3"/>
    <dgm:cxn modelId="{8A159741-8F13-4178-AAB4-13E709846598}" type="presOf" srcId="{0102F076-89B3-4675-996B-933ECFB4C409}" destId="{4D0FC720-553C-4BDF-8013-88117E320A03}" srcOrd="0" destOrd="0" presId="urn:microsoft.com/office/officeart/2005/8/layout/hierarchy3"/>
    <dgm:cxn modelId="{D8726546-3710-42DD-9F71-18C9E8EBADBC}" srcId="{9883E825-A13A-43AA-AC23-0F698EA91185}" destId="{92E16355-F834-4378-ACA3-CD838D5AFFF6}" srcOrd="2" destOrd="0" parTransId="{1E69F5D7-2889-44FF-A950-6B3EB3BA3D01}" sibTransId="{62EBDC79-F68C-4882-BC46-E06695C3EFA2}"/>
    <dgm:cxn modelId="{94D2B166-C3B9-4EA5-84EB-1A2789C14F07}" srcId="{0CDCA79C-F8E9-4908-862C-7B2206BD12BE}" destId="{72192A4E-BF15-4445-9897-F40871874129}" srcOrd="2" destOrd="0" parTransId="{607074F9-873A-4A56-B030-F034B2E8FABB}" sibTransId="{A9583CBB-F52D-4702-AFA6-5B548FE5ECC6}"/>
    <dgm:cxn modelId="{C7E4FA46-3D09-4A89-AD15-E7EBF50B8008}" type="presOf" srcId="{BF5AC360-BC0B-481A-B639-6D0F5B268E9E}" destId="{570B376F-7C7E-4874-A487-51A935D5FD2F}" srcOrd="0" destOrd="0" presId="urn:microsoft.com/office/officeart/2005/8/layout/hierarchy3"/>
    <dgm:cxn modelId="{50862070-E32D-4479-8BFB-0C641E0E8DD5}" srcId="{0CDCA79C-F8E9-4908-862C-7B2206BD12BE}" destId="{D55172C7-0DF1-489C-8A99-54D78F34D024}" srcOrd="0" destOrd="0" parTransId="{B2F050CE-8A8F-4AC1-8C0C-76F12168791D}" sibTransId="{19C34F5D-47D2-4D17-A27F-5A6167FF33D7}"/>
    <dgm:cxn modelId="{8AB26272-7B4D-40D2-BAF2-8DA630692AB6}" type="presOf" srcId="{CD34DBC8-DD85-449F-B5ED-9BB90ADA9E55}" destId="{65C4E89C-151B-4EA2-B4BE-1B08D0366F44}" srcOrd="0" destOrd="0" presId="urn:microsoft.com/office/officeart/2005/8/layout/hierarchy3"/>
    <dgm:cxn modelId="{F6C06452-7FEE-4E5F-9142-201F968DE99C}" type="presOf" srcId="{4DA8C99D-C206-4D84-BBD7-33A698926474}" destId="{85854014-3C2D-474D-9F0F-642B4677C793}" srcOrd="0" destOrd="0" presId="urn:microsoft.com/office/officeart/2005/8/layout/hierarchy3"/>
    <dgm:cxn modelId="{F8B1B273-9ACC-43AE-820C-74939A4F7788}" type="presOf" srcId="{BF5AC360-BC0B-481A-B639-6D0F5B268E9E}" destId="{9288977B-FEAE-41CF-82BB-D137B220DA1E}" srcOrd="1" destOrd="0" presId="urn:microsoft.com/office/officeart/2005/8/layout/hierarchy3"/>
    <dgm:cxn modelId="{35D7F773-7630-477C-9DE4-7D9D36DCE6BB}" type="presOf" srcId="{28BF54E9-C846-4F9F-8328-E01E9E7B3CCA}" destId="{355DDD39-AC31-4BDB-9F70-0F92D2E507AE}" srcOrd="1" destOrd="0" presId="urn:microsoft.com/office/officeart/2005/8/layout/hierarchy3"/>
    <dgm:cxn modelId="{715C8455-0074-4D29-AFAF-D74ABCE7C657}" type="presOf" srcId="{936B4CC3-9DF4-47B8-AE13-65181BFF2FF1}" destId="{8D73C790-6E21-4F85-B7EC-6C1161D338C9}" srcOrd="0" destOrd="0" presId="urn:microsoft.com/office/officeart/2005/8/layout/hierarchy3"/>
    <dgm:cxn modelId="{4E515B78-C2E3-447C-B159-E121CC0EC3A0}" type="presOf" srcId="{33F516EE-ADE1-4F40-9997-B4FA5EAB12A5}" destId="{C01945DD-82DF-44DC-9FE9-4BFF67194664}" srcOrd="0" destOrd="0" presId="urn:microsoft.com/office/officeart/2005/8/layout/hierarchy3"/>
    <dgm:cxn modelId="{B4E76F5A-2FAD-43CB-8013-72229290A5A2}" type="presOf" srcId="{0CDCA79C-F8E9-4908-862C-7B2206BD12BE}" destId="{98322871-5245-4B42-81FD-E067012C5B81}" srcOrd="1" destOrd="0" presId="urn:microsoft.com/office/officeart/2005/8/layout/hierarchy3"/>
    <dgm:cxn modelId="{B831087D-20C0-400D-8C9F-A3A66499DE81}" type="presOf" srcId="{DF67C6F0-8073-4FB1-8C1C-58BB97254E97}" destId="{5FA9FF03-3955-4ABE-A9C1-6964524E290E}" srcOrd="0" destOrd="0" presId="urn:microsoft.com/office/officeart/2005/8/layout/hierarchy3"/>
    <dgm:cxn modelId="{B9BBB37D-E0F4-4F1A-8EFD-B5FC147C747F}" type="presOf" srcId="{72192A4E-BF15-4445-9897-F40871874129}" destId="{6B0B9FFF-D901-4117-84E2-E10CCA01A376}" srcOrd="0" destOrd="0" presId="urn:microsoft.com/office/officeart/2005/8/layout/hierarchy3"/>
    <dgm:cxn modelId="{E9855688-DB2D-46E0-AF94-D9C49772B8EF}" srcId="{28BF54E9-C846-4F9F-8328-E01E9E7B3CCA}" destId="{B3931035-D8EA-46F8-99BA-0D7321B70E54}" srcOrd="0" destOrd="0" parTransId="{33F516EE-ADE1-4F40-9997-B4FA5EAB12A5}" sibTransId="{C0DB08F2-C5D7-4513-B5D3-C4E7A3C388F1}"/>
    <dgm:cxn modelId="{7779BA91-D516-420C-9AC6-93E26FDC739C}" srcId="{9883E825-A13A-43AA-AC23-0F698EA91185}" destId="{28BF54E9-C846-4F9F-8328-E01E9E7B3CCA}" srcOrd="0" destOrd="0" parTransId="{3B0B3315-CCA4-4F1A-9732-D75C9D145893}" sibTransId="{7C1DFD2C-3BBF-467E-BDD2-3AA7DF168390}"/>
    <dgm:cxn modelId="{B759219F-2F82-4702-8270-1CAD963D9F9D}" srcId="{9883E825-A13A-43AA-AC23-0F698EA91185}" destId="{0CDCA79C-F8E9-4908-862C-7B2206BD12BE}" srcOrd="3" destOrd="0" parTransId="{84E51913-9EA1-4CF2-871A-2C3A48D77F6C}" sibTransId="{3ED12576-AB9F-4802-9593-779F8745F3B2}"/>
    <dgm:cxn modelId="{F76E6DA0-2C51-4235-9273-DAACC7341990}" srcId="{92E16355-F834-4378-ACA3-CD838D5AFFF6}" destId="{DF67C6F0-8073-4FB1-8C1C-58BB97254E97}" srcOrd="1" destOrd="0" parTransId="{68698895-A6EC-4148-819D-BB3665F0AC65}" sibTransId="{5DDCB089-3D86-4215-B50E-F9E99B332B81}"/>
    <dgm:cxn modelId="{B0148CA2-A46D-453C-95CA-F869F1228C36}" type="presOf" srcId="{C4C4A5CC-1137-4868-BE71-9785D178ADF8}" destId="{67C41D80-2B93-4ED2-945D-1D335D1FEA3F}" srcOrd="0" destOrd="0" presId="urn:microsoft.com/office/officeart/2005/8/layout/hierarchy3"/>
    <dgm:cxn modelId="{30CB01AA-E32D-4830-A77D-3C14C8E86B87}" type="presOf" srcId="{40BD9048-5C20-4E97-ABE4-827758DC9A1D}" destId="{19445F9B-50AE-4CB4-B46F-5E24B892802F}" srcOrd="0" destOrd="0" presId="urn:microsoft.com/office/officeart/2005/8/layout/hierarchy3"/>
    <dgm:cxn modelId="{2EAF9DAA-78C8-4378-A32A-25E3FCA6ED82}" type="presOf" srcId="{D55172C7-0DF1-489C-8A99-54D78F34D024}" destId="{A7C11C8D-E3D2-4565-BCF8-A06EE805A4BC}" srcOrd="0" destOrd="0" presId="urn:microsoft.com/office/officeart/2005/8/layout/hierarchy3"/>
    <dgm:cxn modelId="{5FEC39AE-1CB3-4557-86D6-7DE4F50C2905}" srcId="{92E16355-F834-4378-ACA3-CD838D5AFFF6}" destId="{BB9D7714-5EB2-4072-A261-4C789DEACA29}" srcOrd="0" destOrd="0" parTransId="{465C218C-3776-430C-913B-0A676348FFB7}" sibTransId="{3DDCF29D-2B55-4D82-BAC8-AEF186310483}"/>
    <dgm:cxn modelId="{4E2073B2-DB02-4BAF-AA27-41D299C5A149}" type="presOf" srcId="{92E16355-F834-4378-ACA3-CD838D5AFFF6}" destId="{B941687B-786A-483C-9A19-3F4C5288F887}" srcOrd="1" destOrd="0" presId="urn:microsoft.com/office/officeart/2005/8/layout/hierarchy3"/>
    <dgm:cxn modelId="{CDA703BE-EC0D-44B1-99A7-0DD3338704BE}" type="presOf" srcId="{92E16355-F834-4378-ACA3-CD838D5AFFF6}" destId="{7CD8C7D6-63B5-427B-99E1-CD361DFFA7FD}" srcOrd="0" destOrd="0" presId="urn:microsoft.com/office/officeart/2005/8/layout/hierarchy3"/>
    <dgm:cxn modelId="{F3910FBF-DE89-4147-ADB3-178884175187}" type="presOf" srcId="{1573AE78-5416-4FFE-A069-576CBB59A0A0}" destId="{8168196C-D0A1-4E5F-85CC-69A10388AC4B}" srcOrd="0" destOrd="0" presId="urn:microsoft.com/office/officeart/2005/8/layout/hierarchy3"/>
    <dgm:cxn modelId="{886FF6C4-F384-43FA-8061-CB3B207A6184}" srcId="{0CDCA79C-F8E9-4908-862C-7B2206BD12BE}" destId="{C4C4A5CC-1137-4868-BE71-9785D178ADF8}" srcOrd="1" destOrd="0" parTransId="{936B4CC3-9DF4-47B8-AE13-65181BFF2FF1}" sibTransId="{2E7CEFA9-B5A2-40F9-A73F-4CAC4C1F088F}"/>
    <dgm:cxn modelId="{52BE43C5-5ABD-4FDD-B6E7-835E81018DF6}" type="presOf" srcId="{CA72331A-18A8-466B-BC3F-A22F87B4EFCE}" destId="{9507DE6E-2041-4D58-BCCB-C17E9AE992F2}" srcOrd="0" destOrd="0" presId="urn:microsoft.com/office/officeart/2005/8/layout/hierarchy3"/>
    <dgm:cxn modelId="{1BCC59CC-9AA5-4764-9AF5-2E7DDF47864D}" type="presOf" srcId="{9883E825-A13A-43AA-AC23-0F698EA91185}" destId="{6DC472D4-A306-45AE-8E40-6CC59B87F615}" srcOrd="0" destOrd="0" presId="urn:microsoft.com/office/officeart/2005/8/layout/hierarchy3"/>
    <dgm:cxn modelId="{55785EDF-C0C8-43C6-A1AB-337B80C88E9E}" srcId="{BF5AC360-BC0B-481A-B639-6D0F5B268E9E}" destId="{40BD9048-5C20-4E97-ABE4-827758DC9A1D}" srcOrd="2" destOrd="0" parTransId="{4DA8C99D-C206-4D84-BBD7-33A698926474}" sibTransId="{CCD2333B-75BF-4D3C-97A8-C0E3A7605583}"/>
    <dgm:cxn modelId="{845472E0-4AEA-4BB2-B10C-E3A52C38926D}" type="presOf" srcId="{B2F050CE-8A8F-4AC1-8C0C-76F12168791D}" destId="{41D2C848-9E8B-4B95-8877-D8EF6C076AF1}" srcOrd="0" destOrd="0" presId="urn:microsoft.com/office/officeart/2005/8/layout/hierarchy3"/>
    <dgm:cxn modelId="{2A8302E1-CA16-455E-BCA4-4768E78E4671}" type="presOf" srcId="{B3931035-D8EA-46F8-99BA-0D7321B70E54}" destId="{B2BF1DC2-07F8-4EA4-8A7A-10050805AA15}" srcOrd="0" destOrd="0" presId="urn:microsoft.com/office/officeart/2005/8/layout/hierarchy3"/>
    <dgm:cxn modelId="{ACC3D0E5-90A4-4309-ACF6-E50B01EBD651}" type="presOf" srcId="{0A27EE10-B21D-4736-B9C7-53C2263F2175}" destId="{7EBCD7E5-BDAB-433B-A6DA-22FEF48EAAE9}" srcOrd="0" destOrd="0" presId="urn:microsoft.com/office/officeart/2005/8/layout/hierarchy3"/>
    <dgm:cxn modelId="{217189F3-37C3-46BB-8C97-028F7C8FD2C2}" srcId="{BF5AC360-BC0B-481A-B639-6D0F5B268E9E}" destId="{0102F076-89B3-4675-996B-933ECFB4C409}" srcOrd="0" destOrd="0" parTransId="{06CBAF91-6F6F-4C0F-ADBA-920D675DA0CC}" sibTransId="{93EEDC76-C8B1-441A-95A8-F72943E3512D}"/>
    <dgm:cxn modelId="{97487CF9-59A9-44DD-94A3-A2A9820FE4E0}" srcId="{28BF54E9-C846-4F9F-8328-E01E9E7B3CCA}" destId="{0A27EE10-B21D-4736-B9C7-53C2263F2175}" srcOrd="1" destOrd="0" parTransId="{1573AE78-5416-4FFE-A069-576CBB59A0A0}" sibTransId="{BEAE748F-1AEF-473E-9D37-BA566A01BE9B}"/>
    <dgm:cxn modelId="{D69481F9-3361-4A34-B897-9CF6BEDF2BFB}" type="presOf" srcId="{0CDCA79C-F8E9-4908-862C-7B2206BD12BE}" destId="{E7A76E1E-AC5C-41CD-8066-31E75122FAB7}" srcOrd="0" destOrd="0" presId="urn:microsoft.com/office/officeart/2005/8/layout/hierarchy3"/>
    <dgm:cxn modelId="{291A86EB-233A-420D-9BFA-E42F67FDC065}" type="presParOf" srcId="{6DC472D4-A306-45AE-8E40-6CC59B87F615}" destId="{DE8DCD0A-6378-447C-85A4-385215F054F3}" srcOrd="0" destOrd="0" presId="urn:microsoft.com/office/officeart/2005/8/layout/hierarchy3"/>
    <dgm:cxn modelId="{3E040C33-16E5-497C-94B6-BCFF7AFBF8C8}" type="presParOf" srcId="{DE8DCD0A-6378-447C-85A4-385215F054F3}" destId="{609C1F0F-5E3D-481B-B04D-11EF15167803}" srcOrd="0" destOrd="0" presId="urn:microsoft.com/office/officeart/2005/8/layout/hierarchy3"/>
    <dgm:cxn modelId="{ECB8DD94-D33D-4310-A7B3-F88649C5BFF6}" type="presParOf" srcId="{609C1F0F-5E3D-481B-B04D-11EF15167803}" destId="{4663FFCC-C23F-4268-A7C3-E1F1232C5088}" srcOrd="0" destOrd="0" presId="urn:microsoft.com/office/officeart/2005/8/layout/hierarchy3"/>
    <dgm:cxn modelId="{1F7DC2CA-0341-4042-AAC7-D600E1C2ADDC}" type="presParOf" srcId="{609C1F0F-5E3D-481B-B04D-11EF15167803}" destId="{355DDD39-AC31-4BDB-9F70-0F92D2E507AE}" srcOrd="1" destOrd="0" presId="urn:microsoft.com/office/officeart/2005/8/layout/hierarchy3"/>
    <dgm:cxn modelId="{36A4F01E-004B-4687-9F6F-7A37D1F658CC}" type="presParOf" srcId="{DE8DCD0A-6378-447C-85A4-385215F054F3}" destId="{E351401B-64F7-493E-BD4A-94D38BF40F26}" srcOrd="1" destOrd="0" presId="urn:microsoft.com/office/officeart/2005/8/layout/hierarchy3"/>
    <dgm:cxn modelId="{D78FD96E-D61A-454A-BE9A-E8C3825FAB16}" type="presParOf" srcId="{E351401B-64F7-493E-BD4A-94D38BF40F26}" destId="{C01945DD-82DF-44DC-9FE9-4BFF67194664}" srcOrd="0" destOrd="0" presId="urn:microsoft.com/office/officeart/2005/8/layout/hierarchy3"/>
    <dgm:cxn modelId="{596BED8C-D682-426B-9258-A572F93A8CCA}" type="presParOf" srcId="{E351401B-64F7-493E-BD4A-94D38BF40F26}" destId="{B2BF1DC2-07F8-4EA4-8A7A-10050805AA15}" srcOrd="1" destOrd="0" presId="urn:microsoft.com/office/officeart/2005/8/layout/hierarchy3"/>
    <dgm:cxn modelId="{63C7D3FA-EC64-4019-8461-078250C9590F}" type="presParOf" srcId="{E351401B-64F7-493E-BD4A-94D38BF40F26}" destId="{8168196C-D0A1-4E5F-85CC-69A10388AC4B}" srcOrd="2" destOrd="0" presId="urn:microsoft.com/office/officeart/2005/8/layout/hierarchy3"/>
    <dgm:cxn modelId="{F599CF39-4D05-4C9B-AF82-440E2C050B7E}" type="presParOf" srcId="{E351401B-64F7-493E-BD4A-94D38BF40F26}" destId="{7EBCD7E5-BDAB-433B-A6DA-22FEF48EAAE9}" srcOrd="3" destOrd="0" presId="urn:microsoft.com/office/officeart/2005/8/layout/hierarchy3"/>
    <dgm:cxn modelId="{1D9D55B8-D6AD-4AF2-AA3E-3602D08574FA}" type="presParOf" srcId="{6DC472D4-A306-45AE-8E40-6CC59B87F615}" destId="{3C7A10C2-4ABB-4166-BBDA-6D9F933327BC}" srcOrd="1" destOrd="0" presId="urn:microsoft.com/office/officeart/2005/8/layout/hierarchy3"/>
    <dgm:cxn modelId="{18DEDE42-0C46-4B11-9DD9-1AED5593188D}" type="presParOf" srcId="{3C7A10C2-4ABB-4166-BBDA-6D9F933327BC}" destId="{EE20F5AA-4B12-44E4-A94F-89D9360304C0}" srcOrd="0" destOrd="0" presId="urn:microsoft.com/office/officeart/2005/8/layout/hierarchy3"/>
    <dgm:cxn modelId="{529F1894-8BA4-4DA5-80B7-9103A6674760}" type="presParOf" srcId="{EE20F5AA-4B12-44E4-A94F-89D9360304C0}" destId="{570B376F-7C7E-4874-A487-51A935D5FD2F}" srcOrd="0" destOrd="0" presId="urn:microsoft.com/office/officeart/2005/8/layout/hierarchy3"/>
    <dgm:cxn modelId="{BA594ABF-04DE-4A05-B9AA-29686A101E7E}" type="presParOf" srcId="{EE20F5AA-4B12-44E4-A94F-89D9360304C0}" destId="{9288977B-FEAE-41CF-82BB-D137B220DA1E}" srcOrd="1" destOrd="0" presId="urn:microsoft.com/office/officeart/2005/8/layout/hierarchy3"/>
    <dgm:cxn modelId="{563F8547-5AE0-43AC-A5E8-41401D04023B}" type="presParOf" srcId="{3C7A10C2-4ABB-4166-BBDA-6D9F933327BC}" destId="{D463B501-56ED-401A-A10C-CCEC2D11FD54}" srcOrd="1" destOrd="0" presId="urn:microsoft.com/office/officeart/2005/8/layout/hierarchy3"/>
    <dgm:cxn modelId="{0A26E9FC-9508-4B60-ABF0-F35FA7BE9C33}" type="presParOf" srcId="{D463B501-56ED-401A-A10C-CCEC2D11FD54}" destId="{E7A1BF8C-1ECC-4205-8545-C1185DA31B36}" srcOrd="0" destOrd="0" presId="urn:microsoft.com/office/officeart/2005/8/layout/hierarchy3"/>
    <dgm:cxn modelId="{64FF8DB1-20F4-4CE6-AEEC-4262648871EA}" type="presParOf" srcId="{D463B501-56ED-401A-A10C-CCEC2D11FD54}" destId="{4D0FC720-553C-4BDF-8013-88117E320A03}" srcOrd="1" destOrd="0" presId="urn:microsoft.com/office/officeart/2005/8/layout/hierarchy3"/>
    <dgm:cxn modelId="{F5CD3D2E-71AE-427A-B79A-A2B26E159C47}" type="presParOf" srcId="{D463B501-56ED-401A-A10C-CCEC2D11FD54}" destId="{9507DE6E-2041-4D58-BCCB-C17E9AE992F2}" srcOrd="2" destOrd="0" presId="urn:microsoft.com/office/officeart/2005/8/layout/hierarchy3"/>
    <dgm:cxn modelId="{514737E1-DEDD-43BB-9459-93AD68C53FC2}" type="presParOf" srcId="{D463B501-56ED-401A-A10C-CCEC2D11FD54}" destId="{65C4E89C-151B-4EA2-B4BE-1B08D0366F44}" srcOrd="3" destOrd="0" presId="urn:microsoft.com/office/officeart/2005/8/layout/hierarchy3"/>
    <dgm:cxn modelId="{0DAF36BE-EC94-403B-9024-42839FCDEE5D}" type="presParOf" srcId="{D463B501-56ED-401A-A10C-CCEC2D11FD54}" destId="{85854014-3C2D-474D-9F0F-642B4677C793}" srcOrd="4" destOrd="0" presId="urn:microsoft.com/office/officeart/2005/8/layout/hierarchy3"/>
    <dgm:cxn modelId="{BFE90155-730A-4E00-989D-2E63C0136134}" type="presParOf" srcId="{D463B501-56ED-401A-A10C-CCEC2D11FD54}" destId="{19445F9B-50AE-4CB4-B46F-5E24B892802F}" srcOrd="5" destOrd="0" presId="urn:microsoft.com/office/officeart/2005/8/layout/hierarchy3"/>
    <dgm:cxn modelId="{DEF5E59A-DB5F-4B42-8BFF-D67A09233CEA}" type="presParOf" srcId="{6DC472D4-A306-45AE-8E40-6CC59B87F615}" destId="{FBE6E80E-2169-47F9-9465-3A1BBE1BD139}" srcOrd="2" destOrd="0" presId="urn:microsoft.com/office/officeart/2005/8/layout/hierarchy3"/>
    <dgm:cxn modelId="{CF8B04B5-7F0A-48CF-91CF-7C25F509AE8B}" type="presParOf" srcId="{FBE6E80E-2169-47F9-9465-3A1BBE1BD139}" destId="{46D2BC88-0334-4957-8D81-D2A19E2A2DCD}" srcOrd="0" destOrd="0" presId="urn:microsoft.com/office/officeart/2005/8/layout/hierarchy3"/>
    <dgm:cxn modelId="{7469F84C-4335-48C3-ABE4-B286FBAE1F79}" type="presParOf" srcId="{46D2BC88-0334-4957-8D81-D2A19E2A2DCD}" destId="{7CD8C7D6-63B5-427B-99E1-CD361DFFA7FD}" srcOrd="0" destOrd="0" presId="urn:microsoft.com/office/officeart/2005/8/layout/hierarchy3"/>
    <dgm:cxn modelId="{55D47B51-4454-4B62-9F02-60FBD5EEA52D}" type="presParOf" srcId="{46D2BC88-0334-4957-8D81-D2A19E2A2DCD}" destId="{B941687B-786A-483C-9A19-3F4C5288F887}" srcOrd="1" destOrd="0" presId="urn:microsoft.com/office/officeart/2005/8/layout/hierarchy3"/>
    <dgm:cxn modelId="{30527FBA-C01F-4A06-8391-4184DB84FD79}" type="presParOf" srcId="{FBE6E80E-2169-47F9-9465-3A1BBE1BD139}" destId="{78D8951E-9C78-4E04-914D-45A90562E5D1}" srcOrd="1" destOrd="0" presId="urn:microsoft.com/office/officeart/2005/8/layout/hierarchy3"/>
    <dgm:cxn modelId="{C5261320-0A2E-4BB2-9F16-00C7911B0830}" type="presParOf" srcId="{78D8951E-9C78-4E04-914D-45A90562E5D1}" destId="{D161E11F-AE08-4D2B-AB46-1F7DB8DDE065}" srcOrd="0" destOrd="0" presId="urn:microsoft.com/office/officeart/2005/8/layout/hierarchy3"/>
    <dgm:cxn modelId="{B491FD4A-CDA1-4379-B4F6-D0898EF446FF}" type="presParOf" srcId="{78D8951E-9C78-4E04-914D-45A90562E5D1}" destId="{79DE1871-2570-4D13-BA39-7D71CDDFED6B}" srcOrd="1" destOrd="0" presId="urn:microsoft.com/office/officeart/2005/8/layout/hierarchy3"/>
    <dgm:cxn modelId="{97795AE5-F2E0-45CE-A656-1AE90FB7FE5B}" type="presParOf" srcId="{78D8951E-9C78-4E04-914D-45A90562E5D1}" destId="{75533975-9599-4A06-B602-38B638931841}" srcOrd="2" destOrd="0" presId="urn:microsoft.com/office/officeart/2005/8/layout/hierarchy3"/>
    <dgm:cxn modelId="{AE47E1E9-EF9B-476D-80EE-49BA34C0039E}" type="presParOf" srcId="{78D8951E-9C78-4E04-914D-45A90562E5D1}" destId="{5FA9FF03-3955-4ABE-A9C1-6964524E290E}" srcOrd="3" destOrd="0" presId="urn:microsoft.com/office/officeart/2005/8/layout/hierarchy3"/>
    <dgm:cxn modelId="{C8457DD9-FEFC-4EFC-9C51-CC1AAD25F565}" type="presParOf" srcId="{6DC472D4-A306-45AE-8E40-6CC59B87F615}" destId="{3E506199-B0CF-45D6-8743-14EF6F7D1478}" srcOrd="3" destOrd="0" presId="urn:microsoft.com/office/officeart/2005/8/layout/hierarchy3"/>
    <dgm:cxn modelId="{F4648CFA-C26C-4A73-B0ED-5F58CED460E2}" type="presParOf" srcId="{3E506199-B0CF-45D6-8743-14EF6F7D1478}" destId="{0A1E77D6-7F0E-4F81-BC39-E52304583C9E}" srcOrd="0" destOrd="0" presId="urn:microsoft.com/office/officeart/2005/8/layout/hierarchy3"/>
    <dgm:cxn modelId="{2322EAAE-92CB-445A-8FE1-D49620A130D0}" type="presParOf" srcId="{0A1E77D6-7F0E-4F81-BC39-E52304583C9E}" destId="{E7A76E1E-AC5C-41CD-8066-31E75122FAB7}" srcOrd="0" destOrd="0" presId="urn:microsoft.com/office/officeart/2005/8/layout/hierarchy3"/>
    <dgm:cxn modelId="{FCA13979-1F17-4F41-9130-FD3567CA0CFB}" type="presParOf" srcId="{0A1E77D6-7F0E-4F81-BC39-E52304583C9E}" destId="{98322871-5245-4B42-81FD-E067012C5B81}" srcOrd="1" destOrd="0" presId="urn:microsoft.com/office/officeart/2005/8/layout/hierarchy3"/>
    <dgm:cxn modelId="{FD02483D-C097-4AB1-90EE-ACF085B2CC3C}" type="presParOf" srcId="{3E506199-B0CF-45D6-8743-14EF6F7D1478}" destId="{ED0BDC7B-49AE-4637-B4EE-A50F2C439114}" srcOrd="1" destOrd="0" presId="urn:microsoft.com/office/officeart/2005/8/layout/hierarchy3"/>
    <dgm:cxn modelId="{7E19D08D-A83F-417B-B7E3-9F5063B95D37}" type="presParOf" srcId="{ED0BDC7B-49AE-4637-B4EE-A50F2C439114}" destId="{41D2C848-9E8B-4B95-8877-D8EF6C076AF1}" srcOrd="0" destOrd="0" presId="urn:microsoft.com/office/officeart/2005/8/layout/hierarchy3"/>
    <dgm:cxn modelId="{2C317A3F-6093-4A11-887C-F5F8A3BAD1CC}" type="presParOf" srcId="{ED0BDC7B-49AE-4637-B4EE-A50F2C439114}" destId="{A7C11C8D-E3D2-4565-BCF8-A06EE805A4BC}" srcOrd="1" destOrd="0" presId="urn:microsoft.com/office/officeart/2005/8/layout/hierarchy3"/>
    <dgm:cxn modelId="{27166AB5-9BCC-4151-8BB0-0A7F12A58D28}" type="presParOf" srcId="{ED0BDC7B-49AE-4637-B4EE-A50F2C439114}" destId="{8D73C790-6E21-4F85-B7EC-6C1161D338C9}" srcOrd="2" destOrd="0" presId="urn:microsoft.com/office/officeart/2005/8/layout/hierarchy3"/>
    <dgm:cxn modelId="{EB916B04-2FEB-442A-A169-5B82AF5ACA06}" type="presParOf" srcId="{ED0BDC7B-49AE-4637-B4EE-A50F2C439114}" destId="{67C41D80-2B93-4ED2-945D-1D335D1FEA3F}" srcOrd="3" destOrd="0" presId="urn:microsoft.com/office/officeart/2005/8/layout/hierarchy3"/>
    <dgm:cxn modelId="{C8F0A8EE-D3D6-4863-B6B6-63D25FCB81FD}" type="presParOf" srcId="{ED0BDC7B-49AE-4637-B4EE-A50F2C439114}" destId="{9C8531BD-2282-47F3-8D56-20F1ECE89BE2}" srcOrd="4" destOrd="0" presId="urn:microsoft.com/office/officeart/2005/8/layout/hierarchy3"/>
    <dgm:cxn modelId="{FE70D0A4-6C81-4C72-A338-F1B6CB223E1D}" type="presParOf" srcId="{ED0BDC7B-49AE-4637-B4EE-A50F2C439114}" destId="{6B0B9FFF-D901-4117-84E2-E10CCA01A376}"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D9C63244-0633-4FD3-92A9-4045A9ACFCC6}"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it-IT"/>
        </a:p>
      </dgm:t>
    </dgm:pt>
    <dgm:pt modelId="{9D2C8F26-F0BD-4F47-ACBF-E4E29ADDFD07}">
      <dgm:prSet custT="1"/>
      <dgm:spPr/>
      <dgm:t>
        <a:bodyPr/>
        <a:lstStyle/>
        <a:p>
          <a:pPr rtl="0"/>
          <a:r>
            <a:rPr lang="it-IT" sz="1600" b="1" dirty="0"/>
            <a:t>Riflessioni sullo Stage: </a:t>
          </a:r>
          <a:endParaRPr lang="it-IT" sz="1600" dirty="0"/>
        </a:p>
      </dgm:t>
    </dgm:pt>
    <dgm:pt modelId="{BCDAFB64-11AD-410C-A051-4151E1F3AF2D}" type="parTrans" cxnId="{14F19F50-42CB-47E3-B767-7718119472B6}">
      <dgm:prSet/>
      <dgm:spPr/>
      <dgm:t>
        <a:bodyPr/>
        <a:lstStyle/>
        <a:p>
          <a:endParaRPr lang="it-IT"/>
        </a:p>
      </dgm:t>
    </dgm:pt>
    <dgm:pt modelId="{DA1C638F-0FD3-4CD7-AD68-A04522A95692}" type="sibTrans" cxnId="{14F19F50-42CB-47E3-B767-7718119472B6}">
      <dgm:prSet/>
      <dgm:spPr/>
      <dgm:t>
        <a:bodyPr/>
        <a:lstStyle/>
        <a:p>
          <a:endParaRPr lang="it-IT"/>
        </a:p>
      </dgm:t>
    </dgm:pt>
    <dgm:pt modelId="{DB92BBA5-261D-4AD4-B5B7-29BCD617D7FA}" type="pres">
      <dgm:prSet presAssocID="{D9C63244-0633-4FD3-92A9-4045A9ACFCC6}" presName="linearFlow" presStyleCnt="0">
        <dgm:presLayoutVars>
          <dgm:dir/>
          <dgm:resizeHandles val="exact"/>
        </dgm:presLayoutVars>
      </dgm:prSet>
      <dgm:spPr/>
    </dgm:pt>
    <dgm:pt modelId="{84E06AE0-A4DF-4C58-8220-5F8254A57FD2}" type="pres">
      <dgm:prSet presAssocID="{9D2C8F26-F0BD-4F47-ACBF-E4E29ADDFD07}" presName="composite" presStyleCnt="0"/>
      <dgm:spPr/>
    </dgm:pt>
    <dgm:pt modelId="{9DC1C3DC-BBAB-4EA9-B880-43D8A1473ADD}" type="pres">
      <dgm:prSet presAssocID="{9D2C8F26-F0BD-4F47-ACBF-E4E29ADDFD07}" presName="imgShp"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51000" r="-51000"/>
          </a:stretch>
        </a:blipFill>
      </dgm:spPr>
    </dgm:pt>
    <dgm:pt modelId="{1C5FC313-1D58-4305-801F-F6CB3BA931E9}" type="pres">
      <dgm:prSet presAssocID="{9D2C8F26-F0BD-4F47-ACBF-E4E29ADDFD07}" presName="txShp" presStyleLbl="node1" presStyleIdx="0" presStyleCnt="1">
        <dgm:presLayoutVars>
          <dgm:bulletEnabled val="1"/>
        </dgm:presLayoutVars>
      </dgm:prSet>
      <dgm:spPr/>
    </dgm:pt>
  </dgm:ptLst>
  <dgm:cxnLst>
    <dgm:cxn modelId="{14F19F50-42CB-47E3-B767-7718119472B6}" srcId="{D9C63244-0633-4FD3-92A9-4045A9ACFCC6}" destId="{9D2C8F26-F0BD-4F47-ACBF-E4E29ADDFD07}" srcOrd="0" destOrd="0" parTransId="{BCDAFB64-11AD-410C-A051-4151E1F3AF2D}" sibTransId="{DA1C638F-0FD3-4CD7-AD68-A04522A95692}"/>
    <dgm:cxn modelId="{052E4BB7-A90D-48D0-92E8-D09D776160D7}" type="presOf" srcId="{D9C63244-0633-4FD3-92A9-4045A9ACFCC6}" destId="{DB92BBA5-261D-4AD4-B5B7-29BCD617D7FA}" srcOrd="0" destOrd="0" presId="urn:microsoft.com/office/officeart/2005/8/layout/vList3"/>
    <dgm:cxn modelId="{6F482DE8-72FC-4B13-9302-AC07DC65DC3D}" type="presOf" srcId="{9D2C8F26-F0BD-4F47-ACBF-E4E29ADDFD07}" destId="{1C5FC313-1D58-4305-801F-F6CB3BA931E9}" srcOrd="0" destOrd="0" presId="urn:microsoft.com/office/officeart/2005/8/layout/vList3"/>
    <dgm:cxn modelId="{28288EAC-62E4-41EB-9616-BBA65C332CA2}" type="presParOf" srcId="{DB92BBA5-261D-4AD4-B5B7-29BCD617D7FA}" destId="{84E06AE0-A4DF-4C58-8220-5F8254A57FD2}" srcOrd="0" destOrd="0" presId="urn:microsoft.com/office/officeart/2005/8/layout/vList3"/>
    <dgm:cxn modelId="{33B75850-3B93-4B42-B425-88CD8767A6D5}" type="presParOf" srcId="{84E06AE0-A4DF-4C58-8220-5F8254A57FD2}" destId="{9DC1C3DC-BBAB-4EA9-B880-43D8A1473ADD}" srcOrd="0" destOrd="0" presId="urn:microsoft.com/office/officeart/2005/8/layout/vList3"/>
    <dgm:cxn modelId="{DDB0D381-EC2B-4FE3-8E8B-0EF68946B144}" type="presParOf" srcId="{84E06AE0-A4DF-4C58-8220-5F8254A57FD2}" destId="{1C5FC313-1D58-4305-801F-F6CB3BA931E9}"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24 Aprile 2025 – Tredicesimo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08:00</a:t>
          </a:r>
          <a:r>
            <a:rPr lang="it-IT" sz="1600" dirty="0">
              <a:latin typeface="+mn-lt"/>
            </a:rPr>
            <a:t> – 14:15</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0" dirty="0">
            <a:solidFill>
              <a:schemeClr val="bg1"/>
            </a:solidFill>
            <a:latin typeface="+mn-lt"/>
            <a:cs typeface="Arial" panose="020B0604020202020204" pitchFamily="34" charset="0"/>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8E2CB731-393A-45EF-BECC-ABC0A6EF3184}"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it-IT"/>
        </a:p>
      </dgm:t>
    </dgm:pt>
    <dgm:pt modelId="{964B5C65-F1DE-4A06-8044-4471E0A8BF2F}">
      <dgm:prSet custT="1"/>
      <dgm:spPr/>
      <dgm:t>
        <a:bodyPr/>
        <a:lstStyle/>
        <a:p>
          <a:r>
            <a:rPr lang="it-IT" sz="1400" b="1" dirty="0">
              <a:solidFill>
                <a:schemeClr val="tx1"/>
              </a:solidFill>
            </a:rPr>
            <a:t>Attività svolte:</a:t>
          </a:r>
          <a:r>
            <a:rPr lang="it-IT" sz="1400" dirty="0">
              <a:solidFill>
                <a:schemeClr val="tx1"/>
              </a:solidFill>
            </a:rPr>
            <a:t> </a:t>
          </a:r>
        </a:p>
        <a:p>
          <a:r>
            <a:rPr lang="it-IT" sz="1400" dirty="0">
              <a:solidFill>
                <a:schemeClr val="tx1"/>
              </a:solidFill>
            </a:rPr>
            <a:t>La giornata è stata dedicata principalmente a due attività: </a:t>
          </a:r>
        </a:p>
        <a:p>
          <a:r>
            <a:rPr lang="it-IT" sz="1400" b="1" dirty="0">
              <a:solidFill>
                <a:schemeClr val="tx1"/>
              </a:solidFill>
            </a:rPr>
            <a:t>Prosecuzione del PowerPoint finale sullo stage:</a:t>
          </a:r>
          <a:endParaRPr lang="it-IT" sz="1400" dirty="0">
            <a:solidFill>
              <a:schemeClr val="tx1"/>
            </a:solidFill>
          </a:endParaRPr>
        </a:p>
      </dgm:t>
    </dgm:pt>
    <dgm:pt modelId="{6A261BB8-A261-499B-BD1E-B6F523223E3D}" type="parTrans" cxnId="{D6F29598-734C-4B97-AAC3-24DF43E16E5B}">
      <dgm:prSet/>
      <dgm:spPr/>
      <dgm:t>
        <a:bodyPr/>
        <a:lstStyle/>
        <a:p>
          <a:endParaRPr lang="it-IT" sz="1400">
            <a:solidFill>
              <a:schemeClr val="tx1"/>
            </a:solidFill>
          </a:endParaRPr>
        </a:p>
      </dgm:t>
    </dgm:pt>
    <dgm:pt modelId="{DCEB6811-A517-4C90-8131-E9B30E45F051}" type="sibTrans" cxnId="{D6F29598-734C-4B97-AAC3-24DF43E16E5B}">
      <dgm:prSet custT="1"/>
      <dgm:spPr/>
      <dgm:t>
        <a:bodyPr/>
        <a:lstStyle/>
        <a:p>
          <a:endParaRPr lang="it-IT" sz="1400">
            <a:solidFill>
              <a:schemeClr val="tx1"/>
            </a:solidFill>
          </a:endParaRPr>
        </a:p>
      </dgm:t>
    </dgm:pt>
    <dgm:pt modelId="{CCC35301-56B8-46F7-BA54-865DE3852AEC}">
      <dgm:prSet custT="1"/>
      <dgm:spPr/>
      <dgm:t>
        <a:bodyPr/>
        <a:lstStyle/>
        <a:p>
          <a:r>
            <a:rPr lang="it-IT" sz="1400">
              <a:solidFill>
                <a:schemeClr val="tx1"/>
              </a:solidFill>
            </a:rPr>
            <a:t>Ho completato le slide relative ai giorni precedenti, curando la coerenza dei contenuti.</a:t>
          </a:r>
        </a:p>
      </dgm:t>
    </dgm:pt>
    <dgm:pt modelId="{362BCFA3-C287-49F8-A9E3-D523C141BB95}" type="parTrans" cxnId="{EEA7D762-0DD5-4E91-83CF-779A450C29BE}">
      <dgm:prSet/>
      <dgm:spPr/>
      <dgm:t>
        <a:bodyPr/>
        <a:lstStyle/>
        <a:p>
          <a:endParaRPr lang="it-IT" sz="1400">
            <a:solidFill>
              <a:schemeClr val="tx1"/>
            </a:solidFill>
          </a:endParaRPr>
        </a:p>
      </dgm:t>
    </dgm:pt>
    <dgm:pt modelId="{F7165824-B31E-486B-A3E1-D7989FBEEE54}" type="sibTrans" cxnId="{EEA7D762-0DD5-4E91-83CF-779A450C29BE}">
      <dgm:prSet/>
      <dgm:spPr/>
      <dgm:t>
        <a:bodyPr/>
        <a:lstStyle/>
        <a:p>
          <a:endParaRPr lang="it-IT" sz="1400">
            <a:solidFill>
              <a:schemeClr val="tx1"/>
            </a:solidFill>
          </a:endParaRPr>
        </a:p>
      </dgm:t>
    </dgm:pt>
    <dgm:pt modelId="{C9FCA76B-8F12-4BA1-9DE2-76EB36B4A6CA}">
      <dgm:prSet custT="1"/>
      <dgm:spPr/>
      <dgm:t>
        <a:bodyPr/>
        <a:lstStyle/>
        <a:p>
          <a:r>
            <a:rPr lang="it-IT" sz="1400">
              <a:solidFill>
                <a:schemeClr val="tx1"/>
              </a:solidFill>
            </a:rPr>
            <a:t>L’inserimento delle animazioni, pianificato per i prossimi giorni, garantirà maggiore dinamismo alla presentazione.</a:t>
          </a:r>
        </a:p>
      </dgm:t>
    </dgm:pt>
    <dgm:pt modelId="{A8198750-492C-46C9-A1A4-65CF338B206D}" type="parTrans" cxnId="{1CDFC823-8753-49B0-9A18-944A7AF4096C}">
      <dgm:prSet/>
      <dgm:spPr/>
      <dgm:t>
        <a:bodyPr/>
        <a:lstStyle/>
        <a:p>
          <a:endParaRPr lang="it-IT" sz="1400">
            <a:solidFill>
              <a:schemeClr val="tx1"/>
            </a:solidFill>
          </a:endParaRPr>
        </a:p>
      </dgm:t>
    </dgm:pt>
    <dgm:pt modelId="{6E86C1B3-E5DB-48A8-B5E4-119508B44E7B}" type="sibTrans" cxnId="{1CDFC823-8753-49B0-9A18-944A7AF4096C}">
      <dgm:prSet/>
      <dgm:spPr/>
      <dgm:t>
        <a:bodyPr/>
        <a:lstStyle/>
        <a:p>
          <a:endParaRPr lang="it-IT" sz="1400">
            <a:solidFill>
              <a:schemeClr val="tx1"/>
            </a:solidFill>
          </a:endParaRPr>
        </a:p>
      </dgm:t>
    </dgm:pt>
    <dgm:pt modelId="{06708124-5ABA-4355-A417-616ACBCF9D68}">
      <dgm:prSet custT="1"/>
      <dgm:spPr/>
      <dgm:t>
        <a:bodyPr/>
        <a:lstStyle/>
        <a:p>
          <a:r>
            <a:rPr lang="it-IT" sz="1400">
              <a:solidFill>
                <a:schemeClr val="tx1"/>
              </a:solidFill>
            </a:rPr>
            <a:t>Clementi ha lavorato parallelamente al suo PowerPoint; non sono a conoscenza del suo stato di avanzamento.</a:t>
          </a:r>
          <a:endParaRPr lang="it-IT" sz="1400" dirty="0">
            <a:solidFill>
              <a:schemeClr val="tx1"/>
            </a:solidFill>
          </a:endParaRPr>
        </a:p>
      </dgm:t>
    </dgm:pt>
    <dgm:pt modelId="{0C601BE5-AFC6-4AAC-9B74-6B8B3E1D94C2}" type="parTrans" cxnId="{C457BE0D-5C86-462F-968D-99CD89F1B06E}">
      <dgm:prSet/>
      <dgm:spPr/>
      <dgm:t>
        <a:bodyPr/>
        <a:lstStyle/>
        <a:p>
          <a:endParaRPr lang="it-IT" sz="1400">
            <a:solidFill>
              <a:schemeClr val="tx1"/>
            </a:solidFill>
          </a:endParaRPr>
        </a:p>
      </dgm:t>
    </dgm:pt>
    <dgm:pt modelId="{F3FCD696-F23A-426E-83CD-B60CA550A53D}" type="sibTrans" cxnId="{C457BE0D-5C86-462F-968D-99CD89F1B06E}">
      <dgm:prSet/>
      <dgm:spPr/>
      <dgm:t>
        <a:bodyPr/>
        <a:lstStyle/>
        <a:p>
          <a:endParaRPr lang="it-IT" sz="1400">
            <a:solidFill>
              <a:schemeClr val="tx1"/>
            </a:solidFill>
          </a:endParaRPr>
        </a:p>
      </dgm:t>
    </dgm:pt>
    <dgm:pt modelId="{D36E8E47-47E7-4F91-9278-6B484C5DCFC4}">
      <dgm:prSet custT="1"/>
      <dgm:spPr/>
      <dgm:t>
        <a:bodyPr/>
        <a:lstStyle/>
        <a:p>
          <a:r>
            <a:rPr lang="it-IT" sz="1400" b="1">
              <a:solidFill>
                <a:schemeClr val="tx1"/>
              </a:solidFill>
            </a:rPr>
            <a:t>Realizzazione delle copertine per le cartelle del ragioniere Diego Boccalini:</a:t>
          </a:r>
          <a:endParaRPr lang="it-IT" sz="1400">
            <a:solidFill>
              <a:schemeClr val="tx1"/>
            </a:solidFill>
          </a:endParaRPr>
        </a:p>
      </dgm:t>
    </dgm:pt>
    <dgm:pt modelId="{7E8E62B9-86E0-43DA-BACF-3166AC769BE6}" type="parTrans" cxnId="{8029DA9E-BFCF-46CA-BFCF-BD6DDEEE06A2}">
      <dgm:prSet/>
      <dgm:spPr/>
      <dgm:t>
        <a:bodyPr/>
        <a:lstStyle/>
        <a:p>
          <a:endParaRPr lang="it-IT" sz="1400">
            <a:solidFill>
              <a:schemeClr val="tx1"/>
            </a:solidFill>
          </a:endParaRPr>
        </a:p>
      </dgm:t>
    </dgm:pt>
    <dgm:pt modelId="{54F71BDC-9E72-47EB-BE0A-49206162A33D}" type="sibTrans" cxnId="{8029DA9E-BFCF-46CA-BFCF-BD6DDEEE06A2}">
      <dgm:prSet/>
      <dgm:spPr/>
      <dgm:t>
        <a:bodyPr/>
        <a:lstStyle/>
        <a:p>
          <a:endParaRPr lang="it-IT" sz="1400">
            <a:solidFill>
              <a:schemeClr val="tx1"/>
            </a:solidFill>
          </a:endParaRPr>
        </a:p>
      </dgm:t>
    </dgm:pt>
    <dgm:pt modelId="{BA917042-D6FE-4B8F-B704-8544E3698AB6}">
      <dgm:prSet custT="1"/>
      <dgm:spPr/>
      <dgm:t>
        <a:bodyPr/>
        <a:lstStyle/>
        <a:p>
          <a:r>
            <a:rPr lang="it-IT" sz="1400" b="1">
              <a:solidFill>
                <a:schemeClr val="tx1"/>
              </a:solidFill>
            </a:rPr>
            <a:t>Fase preliminare:</a:t>
          </a:r>
          <a:r>
            <a:rPr lang="it-IT" sz="1400">
              <a:solidFill>
                <a:schemeClr val="tx1"/>
              </a:solidFill>
            </a:rPr>
            <a:t> Abbiamo creato un file di prova ciascuno (uno mio e uno di Clementi) e stampato fronte-retro su un unico foglio condiviso per ottenere il parere del ragioniere prima di procedere.</a:t>
          </a:r>
        </a:p>
      </dgm:t>
    </dgm:pt>
    <dgm:pt modelId="{5B1D37F3-D20F-4636-B93D-681C7EFF78EA}" type="parTrans" cxnId="{C323BB30-A01B-419F-9A3E-37DBAFE4F829}">
      <dgm:prSet/>
      <dgm:spPr/>
      <dgm:t>
        <a:bodyPr/>
        <a:lstStyle/>
        <a:p>
          <a:endParaRPr lang="it-IT" sz="1400">
            <a:solidFill>
              <a:schemeClr val="tx1"/>
            </a:solidFill>
          </a:endParaRPr>
        </a:p>
      </dgm:t>
    </dgm:pt>
    <dgm:pt modelId="{2F951A4E-B0F9-4B39-B464-0B0DAB716E8A}" type="sibTrans" cxnId="{C323BB30-A01B-419F-9A3E-37DBAFE4F829}">
      <dgm:prSet/>
      <dgm:spPr/>
      <dgm:t>
        <a:bodyPr/>
        <a:lstStyle/>
        <a:p>
          <a:endParaRPr lang="it-IT" sz="1400">
            <a:solidFill>
              <a:schemeClr val="tx1"/>
            </a:solidFill>
          </a:endParaRPr>
        </a:p>
      </dgm:t>
    </dgm:pt>
    <dgm:pt modelId="{FD7DF417-0183-44B4-9837-5F907507776B}">
      <dgm:prSet custT="1"/>
      <dgm:spPr/>
      <dgm:t>
        <a:bodyPr/>
        <a:lstStyle/>
        <a:p>
          <a:r>
            <a:rPr lang="it-IT" sz="1400" b="1" dirty="0" err="1">
              <a:solidFill>
                <a:schemeClr val="tx1"/>
              </a:solidFill>
            </a:rPr>
            <a:t>Problem</a:t>
          </a:r>
          <a:r>
            <a:rPr lang="it-IT" sz="1400" b="1" dirty="0">
              <a:solidFill>
                <a:schemeClr val="tx1"/>
              </a:solidFill>
            </a:rPr>
            <a:t> </a:t>
          </a:r>
          <a:r>
            <a:rPr lang="it-IT" sz="1400" b="1" dirty="0" err="1">
              <a:solidFill>
                <a:schemeClr val="tx1"/>
              </a:solidFill>
            </a:rPr>
            <a:t>solving</a:t>
          </a:r>
          <a:r>
            <a:rPr lang="it-IT" sz="1400" b="1" dirty="0">
              <a:solidFill>
                <a:schemeClr val="tx1"/>
              </a:solidFill>
            </a:rPr>
            <a:t>:</a:t>
          </a:r>
          <a:r>
            <a:rPr lang="it-IT" sz="1400" dirty="0">
              <a:solidFill>
                <a:schemeClr val="tx1"/>
              </a:solidFill>
            </a:rPr>
            <a:t> Durante la stampa delle copie definitive, ci siamo accorti che le fotocopie risultavano in bianco e nero. Dopo vari tentativi, abbiamo utilizzato il computer dell'ufficio di Carmen per accedere al menù corretto e scegliere la stampa a colori. Questo processo ha comportato lo spreco di 28 fogli iniziali.</a:t>
          </a:r>
        </a:p>
      </dgm:t>
    </dgm:pt>
    <dgm:pt modelId="{1EDCEABA-C966-4ACF-BFE6-439701B7AA1D}" type="parTrans" cxnId="{94AED068-05CB-4E6B-B509-565E59228308}">
      <dgm:prSet/>
      <dgm:spPr/>
      <dgm:t>
        <a:bodyPr/>
        <a:lstStyle/>
        <a:p>
          <a:endParaRPr lang="it-IT" sz="1400">
            <a:solidFill>
              <a:schemeClr val="tx1"/>
            </a:solidFill>
          </a:endParaRPr>
        </a:p>
      </dgm:t>
    </dgm:pt>
    <dgm:pt modelId="{63BB7224-C780-4916-9651-A5065B5B8A21}" type="sibTrans" cxnId="{94AED068-05CB-4E6B-B509-565E59228308}">
      <dgm:prSet/>
      <dgm:spPr/>
      <dgm:t>
        <a:bodyPr/>
        <a:lstStyle/>
        <a:p>
          <a:endParaRPr lang="it-IT" sz="1400">
            <a:solidFill>
              <a:schemeClr val="tx1"/>
            </a:solidFill>
          </a:endParaRPr>
        </a:p>
      </dgm:t>
    </dgm:pt>
    <dgm:pt modelId="{A4A455C0-95E5-4C74-8B73-6618D888D722}">
      <dgm:prSet custT="1"/>
      <dgm:spPr/>
      <dgm:t>
        <a:bodyPr/>
        <a:lstStyle/>
        <a:p>
          <a:r>
            <a:rPr lang="it-IT" sz="1400" b="1">
              <a:solidFill>
                <a:schemeClr val="tx1"/>
              </a:solidFill>
            </a:rPr>
            <a:t>Preparazione anticipata:</a:t>
          </a:r>
          <a:r>
            <a:rPr lang="it-IT" sz="1400">
              <a:solidFill>
                <a:schemeClr val="tx1"/>
              </a:solidFill>
            </a:rPr>
            <a:t> Ho organizzato i fogli sopra ogni cartellina per accelerare le operazioni successive.</a:t>
          </a:r>
        </a:p>
      </dgm:t>
    </dgm:pt>
    <dgm:pt modelId="{D97E32AD-6352-4D92-816E-55ED414427AD}" type="parTrans" cxnId="{07C793F3-3B86-4E98-A558-338D10283FDB}">
      <dgm:prSet/>
      <dgm:spPr/>
      <dgm:t>
        <a:bodyPr/>
        <a:lstStyle/>
        <a:p>
          <a:endParaRPr lang="it-IT" sz="1400">
            <a:solidFill>
              <a:schemeClr val="tx1"/>
            </a:solidFill>
          </a:endParaRPr>
        </a:p>
      </dgm:t>
    </dgm:pt>
    <dgm:pt modelId="{88E2B27A-BF2A-42D6-A2BB-2255E2371FB7}" type="sibTrans" cxnId="{07C793F3-3B86-4E98-A558-338D10283FDB}">
      <dgm:prSet/>
      <dgm:spPr/>
      <dgm:t>
        <a:bodyPr/>
        <a:lstStyle/>
        <a:p>
          <a:endParaRPr lang="it-IT" sz="1400">
            <a:solidFill>
              <a:schemeClr val="tx1"/>
            </a:solidFill>
          </a:endParaRPr>
        </a:p>
      </dgm:t>
    </dgm:pt>
    <dgm:pt modelId="{C8CC1CA8-3849-4F82-9AE7-72F174E1B414}">
      <dgm:prSet custT="1"/>
      <dgm:spPr/>
      <dgm:t>
        <a:bodyPr/>
        <a:lstStyle/>
        <a:p>
          <a:r>
            <a:rPr lang="it-IT" sz="1400" b="1">
              <a:solidFill>
                <a:schemeClr val="tx1"/>
              </a:solidFill>
            </a:rPr>
            <a:t>Divisione dei compiti:</a:t>
          </a:r>
          <a:endParaRPr lang="it-IT" sz="1400">
            <a:solidFill>
              <a:schemeClr val="tx1"/>
            </a:solidFill>
          </a:endParaRPr>
        </a:p>
      </dgm:t>
    </dgm:pt>
    <dgm:pt modelId="{48ABF220-B5E3-4127-B4F1-771156E93EC9}" type="parTrans" cxnId="{782901A7-0503-45DC-AFA8-D129FA898EB5}">
      <dgm:prSet/>
      <dgm:spPr/>
      <dgm:t>
        <a:bodyPr/>
        <a:lstStyle/>
        <a:p>
          <a:endParaRPr lang="it-IT" sz="1400">
            <a:solidFill>
              <a:schemeClr val="tx1"/>
            </a:solidFill>
          </a:endParaRPr>
        </a:p>
      </dgm:t>
    </dgm:pt>
    <dgm:pt modelId="{F8CEC369-1E2D-4392-9918-CF0735AB856C}" type="sibTrans" cxnId="{782901A7-0503-45DC-AFA8-D129FA898EB5}">
      <dgm:prSet/>
      <dgm:spPr/>
      <dgm:t>
        <a:bodyPr/>
        <a:lstStyle/>
        <a:p>
          <a:endParaRPr lang="it-IT" sz="1400">
            <a:solidFill>
              <a:schemeClr val="tx1"/>
            </a:solidFill>
          </a:endParaRPr>
        </a:p>
      </dgm:t>
    </dgm:pt>
    <dgm:pt modelId="{8113FB48-6561-4E49-8009-A625D1894D48}">
      <dgm:prSet custT="1"/>
      <dgm:spPr/>
      <dgm:t>
        <a:bodyPr/>
        <a:lstStyle/>
        <a:p>
          <a:r>
            <a:rPr lang="it-IT" sz="1400">
              <a:solidFill>
                <a:schemeClr val="tx1"/>
              </a:solidFill>
            </a:rPr>
            <a:t>Uno inviava la stampa e l’altro ritirava i fogli appena stampati.</a:t>
          </a:r>
        </a:p>
      </dgm:t>
    </dgm:pt>
    <dgm:pt modelId="{911E523B-1A41-491D-87EE-0BA000923FF7}" type="parTrans" cxnId="{14CCEEA5-6357-4F49-B411-D4E6721E8DC5}">
      <dgm:prSet/>
      <dgm:spPr/>
      <dgm:t>
        <a:bodyPr/>
        <a:lstStyle/>
        <a:p>
          <a:endParaRPr lang="it-IT" sz="1400">
            <a:solidFill>
              <a:schemeClr val="tx1"/>
            </a:solidFill>
          </a:endParaRPr>
        </a:p>
      </dgm:t>
    </dgm:pt>
    <dgm:pt modelId="{48930B62-D89D-4D24-A3D3-8AA683BC79A1}" type="sibTrans" cxnId="{14CCEEA5-6357-4F49-B411-D4E6721E8DC5}">
      <dgm:prSet/>
      <dgm:spPr/>
      <dgm:t>
        <a:bodyPr/>
        <a:lstStyle/>
        <a:p>
          <a:endParaRPr lang="it-IT" sz="1400">
            <a:solidFill>
              <a:schemeClr val="tx1"/>
            </a:solidFill>
          </a:endParaRPr>
        </a:p>
      </dgm:t>
    </dgm:pt>
    <dgm:pt modelId="{180DE96E-C564-4B49-B87B-8AB458665515}">
      <dgm:prSet custT="1"/>
      <dgm:spPr/>
      <dgm:t>
        <a:bodyPr/>
        <a:lstStyle/>
        <a:p>
          <a:r>
            <a:rPr lang="it-IT" sz="1400">
              <a:solidFill>
                <a:schemeClr val="tx1"/>
              </a:solidFill>
            </a:rPr>
            <a:t>Per l’assemblaggio delle copertine, abbiamo alternato i ruoli: uno applicava il nastro adesivo sopra il foglio stampato e lo centrava sulla cartellina, mentre l’altro tagliava il nastro in eccesso. Ci siamo alternati per velocizzare il processo.</a:t>
          </a:r>
          <a:endParaRPr lang="it-IT" sz="1400" dirty="0">
            <a:solidFill>
              <a:schemeClr val="tx1"/>
            </a:solidFill>
          </a:endParaRPr>
        </a:p>
      </dgm:t>
    </dgm:pt>
    <dgm:pt modelId="{DF13F208-A6FA-4EF8-8ACC-9F3428922244}" type="parTrans" cxnId="{42D2EE30-949F-4FB0-A7E9-05D503708DBC}">
      <dgm:prSet/>
      <dgm:spPr/>
      <dgm:t>
        <a:bodyPr/>
        <a:lstStyle/>
        <a:p>
          <a:endParaRPr lang="it-IT" sz="1400">
            <a:solidFill>
              <a:schemeClr val="tx1"/>
            </a:solidFill>
          </a:endParaRPr>
        </a:p>
      </dgm:t>
    </dgm:pt>
    <dgm:pt modelId="{7208D542-3C72-43C9-8C47-E76F6A023D44}" type="sibTrans" cxnId="{42D2EE30-949F-4FB0-A7E9-05D503708DBC}">
      <dgm:prSet/>
      <dgm:spPr/>
      <dgm:t>
        <a:bodyPr/>
        <a:lstStyle/>
        <a:p>
          <a:endParaRPr lang="it-IT" sz="1400">
            <a:solidFill>
              <a:schemeClr val="tx1"/>
            </a:solidFill>
          </a:endParaRPr>
        </a:p>
      </dgm:t>
    </dgm:pt>
    <dgm:pt modelId="{29E06048-F2B6-482A-AEE7-E647E19FCE5B}">
      <dgm:prSet custT="1"/>
      <dgm:spPr/>
      <dgm:t>
        <a:bodyPr/>
        <a:lstStyle/>
        <a:p>
          <a:r>
            <a:rPr lang="it-IT" sz="1400" b="1">
              <a:solidFill>
                <a:schemeClr val="tx1"/>
              </a:solidFill>
            </a:rPr>
            <a:t>Organizzazione finale:</a:t>
          </a:r>
          <a:r>
            <a:rPr lang="it-IT" sz="1400">
              <a:solidFill>
                <a:schemeClr val="tx1"/>
              </a:solidFill>
            </a:rPr>
            <a:t> Ho ordinato le cartelline seguendo l’elenco fornito da Boccalini, generato con lo strumento di cattura che gli avevamo insegnato il giorno precedente, e le ho consegnate direttamente a lui.</a:t>
          </a:r>
        </a:p>
      </dgm:t>
    </dgm:pt>
    <dgm:pt modelId="{6EA3F64D-A53C-43ED-BF8F-F7CBB5DA28B8}" type="parTrans" cxnId="{BFF03657-D978-433D-BE09-A8E7BC0D8DB9}">
      <dgm:prSet/>
      <dgm:spPr/>
      <dgm:t>
        <a:bodyPr/>
        <a:lstStyle/>
        <a:p>
          <a:endParaRPr lang="it-IT" sz="1400">
            <a:solidFill>
              <a:schemeClr val="tx1"/>
            </a:solidFill>
          </a:endParaRPr>
        </a:p>
      </dgm:t>
    </dgm:pt>
    <dgm:pt modelId="{C6983962-E19F-4317-BF7E-4C4AAFAFB58D}" type="sibTrans" cxnId="{BFF03657-D978-433D-BE09-A8E7BC0D8DB9}">
      <dgm:prSet/>
      <dgm:spPr/>
      <dgm:t>
        <a:bodyPr/>
        <a:lstStyle/>
        <a:p>
          <a:endParaRPr lang="it-IT" sz="1400">
            <a:solidFill>
              <a:schemeClr val="tx1"/>
            </a:solidFill>
          </a:endParaRPr>
        </a:p>
      </dgm:t>
    </dgm:pt>
    <dgm:pt modelId="{719E9224-F326-476D-B2C7-8750488E098E}" type="pres">
      <dgm:prSet presAssocID="{8E2CB731-393A-45EF-BECC-ABC0A6EF3184}" presName="Name0" presStyleCnt="0">
        <dgm:presLayoutVars>
          <dgm:dir/>
          <dgm:resizeHandles val="exact"/>
        </dgm:presLayoutVars>
      </dgm:prSet>
      <dgm:spPr/>
    </dgm:pt>
    <dgm:pt modelId="{C710F189-EFE1-4F0F-9BFC-E491A8DE6A9B}" type="pres">
      <dgm:prSet presAssocID="{964B5C65-F1DE-4A06-8044-4471E0A8BF2F}" presName="node" presStyleLbl="node1" presStyleIdx="0" presStyleCnt="2" custScaleX="115973" custScaleY="47717">
        <dgm:presLayoutVars>
          <dgm:bulletEnabled val="1"/>
        </dgm:presLayoutVars>
      </dgm:prSet>
      <dgm:spPr/>
    </dgm:pt>
    <dgm:pt modelId="{C61962EC-CD27-4FF2-AE09-93BA1F7E3A7D}" type="pres">
      <dgm:prSet presAssocID="{DCEB6811-A517-4C90-8131-E9B30E45F051}" presName="sibTrans" presStyleLbl="sibTrans2D1" presStyleIdx="0" presStyleCnt="1"/>
      <dgm:spPr/>
    </dgm:pt>
    <dgm:pt modelId="{C50332B4-0C9F-4F72-9A2F-10C407ABB23A}" type="pres">
      <dgm:prSet presAssocID="{DCEB6811-A517-4C90-8131-E9B30E45F051}" presName="connectorText" presStyleLbl="sibTrans2D1" presStyleIdx="0" presStyleCnt="1"/>
      <dgm:spPr/>
    </dgm:pt>
    <dgm:pt modelId="{E738B916-EA60-4125-AD03-2FEF41E919CF}" type="pres">
      <dgm:prSet presAssocID="{D36E8E47-47E7-4F91-9278-6B484C5DCFC4}" presName="node" presStyleLbl="node1" presStyleIdx="1" presStyleCnt="2" custScaleX="146441">
        <dgm:presLayoutVars>
          <dgm:bulletEnabled val="1"/>
        </dgm:presLayoutVars>
      </dgm:prSet>
      <dgm:spPr/>
    </dgm:pt>
  </dgm:ptLst>
  <dgm:cxnLst>
    <dgm:cxn modelId="{C457BE0D-5C86-462F-968D-99CD89F1B06E}" srcId="{964B5C65-F1DE-4A06-8044-4471E0A8BF2F}" destId="{06708124-5ABA-4355-A417-616ACBCF9D68}" srcOrd="2" destOrd="0" parTransId="{0C601BE5-AFC6-4AAC-9B74-6B8B3E1D94C2}" sibTransId="{F3FCD696-F23A-426E-83CD-B60CA550A53D}"/>
    <dgm:cxn modelId="{FECF0511-1CA2-4F73-BF46-2EDFB8B38E9C}" type="presOf" srcId="{180DE96E-C564-4B49-B87B-8AB458665515}" destId="{E738B916-EA60-4125-AD03-2FEF41E919CF}" srcOrd="0" destOrd="6" presId="urn:microsoft.com/office/officeart/2005/8/layout/process1"/>
    <dgm:cxn modelId="{4AE85C1C-CCCB-4D35-BCE8-2709C27F6120}" type="presOf" srcId="{06708124-5ABA-4355-A417-616ACBCF9D68}" destId="{C710F189-EFE1-4F0F-9BFC-E491A8DE6A9B}" srcOrd="0" destOrd="3" presId="urn:microsoft.com/office/officeart/2005/8/layout/process1"/>
    <dgm:cxn modelId="{1CDFC823-8753-49B0-9A18-944A7AF4096C}" srcId="{964B5C65-F1DE-4A06-8044-4471E0A8BF2F}" destId="{C9FCA76B-8F12-4BA1-9DE2-76EB36B4A6CA}" srcOrd="1" destOrd="0" parTransId="{A8198750-492C-46C9-A1A4-65CF338B206D}" sibTransId="{6E86C1B3-E5DB-48A8-B5E4-119508B44E7B}"/>
    <dgm:cxn modelId="{DA570C2B-3B5B-42B3-96DA-9884114AF27F}" type="presOf" srcId="{C9FCA76B-8F12-4BA1-9DE2-76EB36B4A6CA}" destId="{C710F189-EFE1-4F0F-9BFC-E491A8DE6A9B}" srcOrd="0" destOrd="2" presId="urn:microsoft.com/office/officeart/2005/8/layout/process1"/>
    <dgm:cxn modelId="{18FE6630-4563-4974-AC61-7F172823BBD0}" type="presOf" srcId="{C8CC1CA8-3849-4F82-9AE7-72F174E1B414}" destId="{E738B916-EA60-4125-AD03-2FEF41E919CF}" srcOrd="0" destOrd="4" presId="urn:microsoft.com/office/officeart/2005/8/layout/process1"/>
    <dgm:cxn modelId="{C323BB30-A01B-419F-9A3E-37DBAFE4F829}" srcId="{D36E8E47-47E7-4F91-9278-6B484C5DCFC4}" destId="{BA917042-D6FE-4B8F-B704-8544E3698AB6}" srcOrd="0" destOrd="0" parTransId="{5B1D37F3-D20F-4636-B93D-681C7EFF78EA}" sibTransId="{2F951A4E-B0F9-4B39-B464-0B0DAB716E8A}"/>
    <dgm:cxn modelId="{42D2EE30-949F-4FB0-A7E9-05D503708DBC}" srcId="{C8CC1CA8-3849-4F82-9AE7-72F174E1B414}" destId="{180DE96E-C564-4B49-B87B-8AB458665515}" srcOrd="1" destOrd="0" parTransId="{DF13F208-A6FA-4EF8-8ACC-9F3428922244}" sibTransId="{7208D542-3C72-43C9-8C47-E76F6A023D44}"/>
    <dgm:cxn modelId="{73114936-EFDF-454E-AD83-5959F0761E60}" type="presOf" srcId="{FD7DF417-0183-44B4-9837-5F907507776B}" destId="{E738B916-EA60-4125-AD03-2FEF41E919CF}" srcOrd="0" destOrd="2" presId="urn:microsoft.com/office/officeart/2005/8/layout/process1"/>
    <dgm:cxn modelId="{2733D238-8401-4F20-8BE1-92F970ED33E6}" type="presOf" srcId="{8E2CB731-393A-45EF-BECC-ABC0A6EF3184}" destId="{719E9224-F326-476D-B2C7-8750488E098E}" srcOrd="0" destOrd="0" presId="urn:microsoft.com/office/officeart/2005/8/layout/process1"/>
    <dgm:cxn modelId="{EEA7D762-0DD5-4E91-83CF-779A450C29BE}" srcId="{964B5C65-F1DE-4A06-8044-4471E0A8BF2F}" destId="{CCC35301-56B8-46F7-BA54-865DE3852AEC}" srcOrd="0" destOrd="0" parTransId="{362BCFA3-C287-49F8-A9E3-D523C141BB95}" sibTransId="{F7165824-B31E-486B-A3E1-D7989FBEEE54}"/>
    <dgm:cxn modelId="{94AED068-05CB-4E6B-B509-565E59228308}" srcId="{D36E8E47-47E7-4F91-9278-6B484C5DCFC4}" destId="{FD7DF417-0183-44B4-9837-5F907507776B}" srcOrd="1" destOrd="0" parTransId="{1EDCEABA-C966-4ACF-BFE6-439701B7AA1D}" sibTransId="{63BB7224-C780-4916-9651-A5065B5B8A21}"/>
    <dgm:cxn modelId="{F2C4A06B-FEF2-46A8-B46A-E71CBBDE794C}" type="presOf" srcId="{CCC35301-56B8-46F7-BA54-865DE3852AEC}" destId="{C710F189-EFE1-4F0F-9BFC-E491A8DE6A9B}" srcOrd="0" destOrd="1" presId="urn:microsoft.com/office/officeart/2005/8/layout/process1"/>
    <dgm:cxn modelId="{D853A64B-4804-4104-934A-AF71B4BAA114}" type="presOf" srcId="{D36E8E47-47E7-4F91-9278-6B484C5DCFC4}" destId="{E738B916-EA60-4125-AD03-2FEF41E919CF}" srcOrd="0" destOrd="0" presId="urn:microsoft.com/office/officeart/2005/8/layout/process1"/>
    <dgm:cxn modelId="{BFF03657-D978-433D-BE09-A8E7BC0D8DB9}" srcId="{D36E8E47-47E7-4F91-9278-6B484C5DCFC4}" destId="{29E06048-F2B6-482A-AEE7-E647E19FCE5B}" srcOrd="4" destOrd="0" parTransId="{6EA3F64D-A53C-43ED-BF8F-F7CBB5DA28B8}" sibTransId="{C6983962-E19F-4317-BF7E-4C4AAFAFB58D}"/>
    <dgm:cxn modelId="{FA034077-D1E3-416A-AD3E-2AAEE5A1A369}" type="presOf" srcId="{29E06048-F2B6-482A-AEE7-E647E19FCE5B}" destId="{E738B916-EA60-4125-AD03-2FEF41E919CF}" srcOrd="0" destOrd="7" presId="urn:microsoft.com/office/officeart/2005/8/layout/process1"/>
    <dgm:cxn modelId="{8A9E8888-3E63-43DF-B33C-4C8E6745FE52}" type="presOf" srcId="{DCEB6811-A517-4C90-8131-E9B30E45F051}" destId="{C50332B4-0C9F-4F72-9A2F-10C407ABB23A}" srcOrd="1" destOrd="0" presId="urn:microsoft.com/office/officeart/2005/8/layout/process1"/>
    <dgm:cxn modelId="{A8676F90-FDBB-4695-AD1C-31B65F6ACAF1}" type="presOf" srcId="{A4A455C0-95E5-4C74-8B73-6618D888D722}" destId="{E738B916-EA60-4125-AD03-2FEF41E919CF}" srcOrd="0" destOrd="3" presId="urn:microsoft.com/office/officeart/2005/8/layout/process1"/>
    <dgm:cxn modelId="{D6F29598-734C-4B97-AAC3-24DF43E16E5B}" srcId="{8E2CB731-393A-45EF-BECC-ABC0A6EF3184}" destId="{964B5C65-F1DE-4A06-8044-4471E0A8BF2F}" srcOrd="0" destOrd="0" parTransId="{6A261BB8-A261-499B-BD1E-B6F523223E3D}" sibTransId="{DCEB6811-A517-4C90-8131-E9B30E45F051}"/>
    <dgm:cxn modelId="{8029DA9E-BFCF-46CA-BFCF-BD6DDEEE06A2}" srcId="{8E2CB731-393A-45EF-BECC-ABC0A6EF3184}" destId="{D36E8E47-47E7-4F91-9278-6B484C5DCFC4}" srcOrd="1" destOrd="0" parTransId="{7E8E62B9-86E0-43DA-BACF-3166AC769BE6}" sibTransId="{54F71BDC-9E72-47EB-BE0A-49206162A33D}"/>
    <dgm:cxn modelId="{14CCEEA5-6357-4F49-B411-D4E6721E8DC5}" srcId="{C8CC1CA8-3849-4F82-9AE7-72F174E1B414}" destId="{8113FB48-6561-4E49-8009-A625D1894D48}" srcOrd="0" destOrd="0" parTransId="{911E523B-1A41-491D-87EE-0BA000923FF7}" sibTransId="{48930B62-D89D-4D24-A3D3-8AA683BC79A1}"/>
    <dgm:cxn modelId="{782901A7-0503-45DC-AFA8-D129FA898EB5}" srcId="{D36E8E47-47E7-4F91-9278-6B484C5DCFC4}" destId="{C8CC1CA8-3849-4F82-9AE7-72F174E1B414}" srcOrd="3" destOrd="0" parTransId="{48ABF220-B5E3-4127-B4F1-771156E93EC9}" sibTransId="{F8CEC369-1E2D-4392-9918-CF0735AB856C}"/>
    <dgm:cxn modelId="{C156AEDF-9804-416D-9FEA-A72E2E09E5AB}" type="presOf" srcId="{964B5C65-F1DE-4A06-8044-4471E0A8BF2F}" destId="{C710F189-EFE1-4F0F-9BFC-E491A8DE6A9B}" srcOrd="0" destOrd="0" presId="urn:microsoft.com/office/officeart/2005/8/layout/process1"/>
    <dgm:cxn modelId="{07C793F3-3B86-4E98-A558-338D10283FDB}" srcId="{D36E8E47-47E7-4F91-9278-6B484C5DCFC4}" destId="{A4A455C0-95E5-4C74-8B73-6618D888D722}" srcOrd="2" destOrd="0" parTransId="{D97E32AD-6352-4D92-816E-55ED414427AD}" sibTransId="{88E2B27A-BF2A-42D6-A2BB-2255E2371FB7}"/>
    <dgm:cxn modelId="{688416F8-9C5B-4ADD-B594-02EA7D8763E9}" type="presOf" srcId="{DCEB6811-A517-4C90-8131-E9B30E45F051}" destId="{C61962EC-CD27-4FF2-AE09-93BA1F7E3A7D}" srcOrd="0" destOrd="0" presId="urn:microsoft.com/office/officeart/2005/8/layout/process1"/>
    <dgm:cxn modelId="{E30712FE-28D5-46B8-AC57-06F2D422D715}" type="presOf" srcId="{8113FB48-6561-4E49-8009-A625D1894D48}" destId="{E738B916-EA60-4125-AD03-2FEF41E919CF}" srcOrd="0" destOrd="5" presId="urn:microsoft.com/office/officeart/2005/8/layout/process1"/>
    <dgm:cxn modelId="{A9A742FE-908F-41E3-84B6-0EAAE5E42010}" type="presOf" srcId="{BA917042-D6FE-4B8F-B704-8544E3698AB6}" destId="{E738B916-EA60-4125-AD03-2FEF41E919CF}" srcOrd="0" destOrd="1" presId="urn:microsoft.com/office/officeart/2005/8/layout/process1"/>
    <dgm:cxn modelId="{405DFDD9-8E0E-4CEF-BF24-C1062C26D11C}" type="presParOf" srcId="{719E9224-F326-476D-B2C7-8750488E098E}" destId="{C710F189-EFE1-4F0F-9BFC-E491A8DE6A9B}" srcOrd="0" destOrd="0" presId="urn:microsoft.com/office/officeart/2005/8/layout/process1"/>
    <dgm:cxn modelId="{3A5F4306-1D4B-4BCE-A71F-CDE511FA4563}" type="presParOf" srcId="{719E9224-F326-476D-B2C7-8750488E098E}" destId="{C61962EC-CD27-4FF2-AE09-93BA1F7E3A7D}" srcOrd="1" destOrd="0" presId="urn:microsoft.com/office/officeart/2005/8/layout/process1"/>
    <dgm:cxn modelId="{AC49F04F-2542-495E-8158-DFE28DF931CF}" type="presParOf" srcId="{C61962EC-CD27-4FF2-AE09-93BA1F7E3A7D}" destId="{C50332B4-0C9F-4F72-9A2F-10C407ABB23A}" srcOrd="0" destOrd="0" presId="urn:microsoft.com/office/officeart/2005/8/layout/process1"/>
    <dgm:cxn modelId="{FF08E00E-F72E-4776-992C-31522E7E9770}" type="presParOf" srcId="{719E9224-F326-476D-B2C7-8750488E098E}" destId="{E738B916-EA60-4125-AD03-2FEF41E919CF}"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E299B1-46EA-427C-81B6-CDAFFF4BF4E3}" type="doc">
      <dgm:prSet loTypeId="urn:microsoft.com/office/officeart/2008/layout/BendingPictureCaption" loCatId="picture" qsTypeId="urn:microsoft.com/office/officeart/2005/8/quickstyle/simple5" qsCatId="simple" csTypeId="urn:microsoft.com/office/officeart/2005/8/colors/accent1_2" csCatId="accent1" phldr="1"/>
      <dgm:spPr/>
      <dgm:t>
        <a:bodyPr/>
        <a:lstStyle/>
        <a:p>
          <a:endParaRPr lang="it-IT"/>
        </a:p>
      </dgm:t>
    </dgm:pt>
    <dgm:pt modelId="{7273BAE3-135F-4D5C-9659-170DC0F72967}">
      <dgm:prSet phldrT="[Testo]"/>
      <dgm:spPr/>
      <dgm:t>
        <a:bodyPr/>
        <a:lstStyle/>
        <a:p>
          <a:r>
            <a:rPr lang="it-IT" dirty="0"/>
            <a:t>Castello di Gradara</a:t>
          </a:r>
        </a:p>
      </dgm:t>
    </dgm:pt>
    <dgm:pt modelId="{DEE1BA24-5D3A-402E-97CE-981AD64E2E9E}" type="sibTrans" cxnId="{469C2F85-A7D3-49B0-88DA-62402A70013D}">
      <dgm:prSet/>
      <dgm:spPr/>
      <dgm:t>
        <a:bodyPr/>
        <a:lstStyle/>
        <a:p>
          <a:endParaRPr lang="it-IT"/>
        </a:p>
      </dgm:t>
    </dgm:pt>
    <dgm:pt modelId="{CBB6704D-FD4C-4E2D-A14C-EDFE9E4C49C4}" type="parTrans" cxnId="{469C2F85-A7D3-49B0-88DA-62402A70013D}">
      <dgm:prSet/>
      <dgm:spPr/>
      <dgm:t>
        <a:bodyPr/>
        <a:lstStyle/>
        <a:p>
          <a:endParaRPr lang="it-IT"/>
        </a:p>
      </dgm:t>
    </dgm:pt>
    <dgm:pt modelId="{36BDF2A4-FDA6-4AE9-9530-F35916481F6C}" type="pres">
      <dgm:prSet presAssocID="{F1E299B1-46EA-427C-81B6-CDAFFF4BF4E3}" presName="diagram" presStyleCnt="0">
        <dgm:presLayoutVars>
          <dgm:dir/>
        </dgm:presLayoutVars>
      </dgm:prSet>
      <dgm:spPr/>
    </dgm:pt>
    <dgm:pt modelId="{5B24F6A7-1175-4555-A2E7-35F8E2413081}" type="pres">
      <dgm:prSet presAssocID="{7273BAE3-135F-4D5C-9659-170DC0F72967}" presName="composite" presStyleCnt="0"/>
      <dgm:spPr/>
    </dgm:pt>
    <dgm:pt modelId="{593DC908-436B-45A6-B051-3403B9ADEED3}" type="pres">
      <dgm:prSet presAssocID="{7273BAE3-135F-4D5C-9659-170DC0F72967}" presName="Image" presStyleLbl="bgShp"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1000" b="-1000"/>
          </a:stretch>
        </a:blipFill>
      </dgm:spPr>
    </dgm:pt>
    <dgm:pt modelId="{64E029CE-004B-4142-8F1F-35441DB1B490}" type="pres">
      <dgm:prSet presAssocID="{7273BAE3-135F-4D5C-9659-170DC0F72967}" presName="Parent" presStyleLbl="node0" presStyleIdx="0" presStyleCnt="1" custScaleX="94174" custScaleY="47932">
        <dgm:presLayoutVars>
          <dgm:bulletEnabled val="1"/>
        </dgm:presLayoutVars>
      </dgm:prSet>
      <dgm:spPr/>
    </dgm:pt>
  </dgm:ptLst>
  <dgm:cxnLst>
    <dgm:cxn modelId="{DDDCE41B-447D-4B29-9482-92CF747E5FA7}" type="presOf" srcId="{F1E299B1-46EA-427C-81B6-CDAFFF4BF4E3}" destId="{36BDF2A4-FDA6-4AE9-9530-F35916481F6C}" srcOrd="0" destOrd="0" presId="urn:microsoft.com/office/officeart/2008/layout/BendingPictureCaption"/>
    <dgm:cxn modelId="{469C2F85-A7D3-49B0-88DA-62402A70013D}" srcId="{F1E299B1-46EA-427C-81B6-CDAFFF4BF4E3}" destId="{7273BAE3-135F-4D5C-9659-170DC0F72967}" srcOrd="0" destOrd="0" parTransId="{CBB6704D-FD4C-4E2D-A14C-EDFE9E4C49C4}" sibTransId="{DEE1BA24-5D3A-402E-97CE-981AD64E2E9E}"/>
    <dgm:cxn modelId="{D7400EF2-6C1A-480F-948A-9188AFB01CAD}" type="presOf" srcId="{7273BAE3-135F-4D5C-9659-170DC0F72967}" destId="{64E029CE-004B-4142-8F1F-35441DB1B490}" srcOrd="0" destOrd="0" presId="urn:microsoft.com/office/officeart/2008/layout/BendingPictureCaption"/>
    <dgm:cxn modelId="{08C2AC4E-D463-452A-AC46-5EE65D1EA0AA}" type="presParOf" srcId="{36BDF2A4-FDA6-4AE9-9530-F35916481F6C}" destId="{5B24F6A7-1175-4555-A2E7-35F8E2413081}" srcOrd="0" destOrd="0" presId="urn:microsoft.com/office/officeart/2008/layout/BendingPictureCaption"/>
    <dgm:cxn modelId="{19C913E8-1977-4778-AF14-16A7D098A522}" type="presParOf" srcId="{5B24F6A7-1175-4555-A2E7-35F8E2413081}" destId="{593DC908-436B-45A6-B051-3403B9ADEED3}" srcOrd="0" destOrd="0" presId="urn:microsoft.com/office/officeart/2008/layout/BendingPictureCaption"/>
    <dgm:cxn modelId="{652E3A9D-EE4A-44C2-8868-48878782E6C0}" type="presParOf" srcId="{5B24F6A7-1175-4555-A2E7-35F8E2413081}" destId="{64E029CE-004B-4142-8F1F-35441DB1B490}"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65BD3F49-7753-483F-A408-087C34C19B72}"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2AC7E572-71C8-482D-A94D-8CCDB9A49837}">
      <dgm:prSet custT="1"/>
      <dgm:spPr/>
      <dgm:t>
        <a:bodyPr/>
        <a:lstStyle/>
        <a:p>
          <a:r>
            <a:rPr lang="it-IT" sz="1400"/>
            <a:t>Le cartelle create sono state suddivise nei seguenti argomenti:</a:t>
          </a:r>
        </a:p>
      </dgm:t>
    </dgm:pt>
    <dgm:pt modelId="{9ABC9FA5-3549-4FC2-BE66-9BE59737DBF7}" type="parTrans" cxnId="{C6615163-598E-4D20-B1A5-7136003938FA}">
      <dgm:prSet/>
      <dgm:spPr/>
      <dgm:t>
        <a:bodyPr/>
        <a:lstStyle/>
        <a:p>
          <a:endParaRPr lang="it-IT"/>
        </a:p>
      </dgm:t>
    </dgm:pt>
    <dgm:pt modelId="{A64D3C73-1CF9-41B3-8B80-BFE766B2B30F}" type="sibTrans" cxnId="{C6615163-598E-4D20-B1A5-7136003938FA}">
      <dgm:prSet/>
      <dgm:spPr/>
      <dgm:t>
        <a:bodyPr/>
        <a:lstStyle/>
        <a:p>
          <a:endParaRPr lang="it-IT"/>
        </a:p>
      </dgm:t>
    </dgm:pt>
    <dgm:pt modelId="{E99C4E4A-9E10-4FBC-A6A7-5AAD7B07B742}">
      <dgm:prSet/>
      <dgm:spPr/>
      <dgm:t>
        <a:bodyPr/>
        <a:lstStyle/>
        <a:p>
          <a:r>
            <a:rPr lang="it-IT" b="1" dirty="0"/>
            <a:t>AGGIORNAMENTO INVENTARIO</a:t>
          </a:r>
          <a:endParaRPr lang="it-IT" dirty="0"/>
        </a:p>
      </dgm:t>
    </dgm:pt>
    <dgm:pt modelId="{EE10A467-AEDB-40A4-B418-9995AAC0670D}" type="parTrans" cxnId="{91B636F6-D51A-4D88-95FE-A6070811DD25}">
      <dgm:prSet/>
      <dgm:spPr/>
      <dgm:t>
        <a:bodyPr/>
        <a:lstStyle/>
        <a:p>
          <a:endParaRPr lang="it-IT"/>
        </a:p>
      </dgm:t>
    </dgm:pt>
    <dgm:pt modelId="{09354219-57ED-4467-A1C1-13729D1C0F3D}" type="sibTrans" cxnId="{91B636F6-D51A-4D88-95FE-A6070811DD25}">
      <dgm:prSet/>
      <dgm:spPr/>
      <dgm:t>
        <a:bodyPr/>
        <a:lstStyle/>
        <a:p>
          <a:endParaRPr lang="it-IT"/>
        </a:p>
      </dgm:t>
    </dgm:pt>
    <dgm:pt modelId="{0DC1AE2B-2031-4B30-AA6F-828300604270}">
      <dgm:prSet/>
      <dgm:spPr/>
      <dgm:t>
        <a:bodyPr/>
        <a:lstStyle/>
        <a:p>
          <a:r>
            <a:rPr lang="it-IT" b="1"/>
            <a:t>AVANZO DI AMMINISTRAZIONE</a:t>
          </a:r>
          <a:endParaRPr lang="it-IT"/>
        </a:p>
      </dgm:t>
    </dgm:pt>
    <dgm:pt modelId="{A9F14265-396A-469B-968E-4FB956DA9027}" type="parTrans" cxnId="{ECCB1856-B10A-485C-A8B8-32E144B128F1}">
      <dgm:prSet/>
      <dgm:spPr/>
      <dgm:t>
        <a:bodyPr/>
        <a:lstStyle/>
        <a:p>
          <a:endParaRPr lang="it-IT"/>
        </a:p>
      </dgm:t>
    </dgm:pt>
    <dgm:pt modelId="{DB52EEAB-11EE-48A9-8FD0-9CAC2EB34CDE}" type="sibTrans" cxnId="{ECCB1856-B10A-485C-A8B8-32E144B128F1}">
      <dgm:prSet/>
      <dgm:spPr/>
      <dgm:t>
        <a:bodyPr/>
        <a:lstStyle/>
        <a:p>
          <a:endParaRPr lang="it-IT"/>
        </a:p>
      </dgm:t>
    </dgm:pt>
    <dgm:pt modelId="{6CE05651-70AC-440D-88DA-C145FA88D480}">
      <dgm:prSet/>
      <dgm:spPr/>
      <dgm:t>
        <a:bodyPr/>
        <a:lstStyle/>
        <a:p>
          <a:r>
            <a:rPr lang="it-IT" b="1"/>
            <a:t>AVANZO PRESUNTO_GM 31012025</a:t>
          </a:r>
          <a:endParaRPr lang="it-IT"/>
        </a:p>
      </dgm:t>
    </dgm:pt>
    <dgm:pt modelId="{AFC20B0D-3603-4162-B011-1CAE89B4968D}" type="parTrans" cxnId="{A78D4D9E-3CD7-4216-8FDD-AEB126787109}">
      <dgm:prSet/>
      <dgm:spPr/>
      <dgm:t>
        <a:bodyPr/>
        <a:lstStyle/>
        <a:p>
          <a:endParaRPr lang="it-IT"/>
        </a:p>
      </dgm:t>
    </dgm:pt>
    <dgm:pt modelId="{A2A598F7-F51B-4C66-BAB2-0917A8AF507D}" type="sibTrans" cxnId="{A78D4D9E-3CD7-4216-8FDD-AEB126787109}">
      <dgm:prSet/>
      <dgm:spPr/>
      <dgm:t>
        <a:bodyPr/>
        <a:lstStyle/>
        <a:p>
          <a:endParaRPr lang="it-IT"/>
        </a:p>
      </dgm:t>
    </dgm:pt>
    <dgm:pt modelId="{40F0A5F0-0343-4CEA-BD7F-DC90464BE97C}">
      <dgm:prSet/>
      <dgm:spPr/>
      <dgm:t>
        <a:bodyPr/>
        <a:lstStyle/>
        <a:p>
          <a:r>
            <a:rPr lang="it-IT" b="1"/>
            <a:t>BDAP</a:t>
          </a:r>
          <a:endParaRPr lang="it-IT"/>
        </a:p>
      </dgm:t>
    </dgm:pt>
    <dgm:pt modelId="{D9AABBDA-CCA6-4F2D-9E99-A872C5A703CA}" type="parTrans" cxnId="{9DD7B8A6-3770-4239-BF03-A61AE23468D3}">
      <dgm:prSet/>
      <dgm:spPr/>
      <dgm:t>
        <a:bodyPr/>
        <a:lstStyle/>
        <a:p>
          <a:endParaRPr lang="it-IT"/>
        </a:p>
      </dgm:t>
    </dgm:pt>
    <dgm:pt modelId="{4414A568-6C9F-4D22-84F5-C0B740D487E9}" type="sibTrans" cxnId="{9DD7B8A6-3770-4239-BF03-A61AE23468D3}">
      <dgm:prSet/>
      <dgm:spPr/>
      <dgm:t>
        <a:bodyPr/>
        <a:lstStyle/>
        <a:p>
          <a:endParaRPr lang="it-IT"/>
        </a:p>
      </dgm:t>
    </dgm:pt>
    <dgm:pt modelId="{627D82EE-1F8C-4D34-8C6D-F1125D996BDD}">
      <dgm:prSet/>
      <dgm:spPr/>
      <dgm:t>
        <a:bodyPr/>
        <a:lstStyle/>
        <a:p>
          <a:r>
            <a:rPr lang="it-IT" b="1"/>
            <a:t>CONTI GIUDIZIALI</a:t>
          </a:r>
          <a:endParaRPr lang="it-IT"/>
        </a:p>
      </dgm:t>
    </dgm:pt>
    <dgm:pt modelId="{F6FD27D0-E560-426B-88E8-4450CC03D983}" type="parTrans" cxnId="{06CA0FE9-4B27-4D47-BD34-48F699A872A1}">
      <dgm:prSet/>
      <dgm:spPr/>
      <dgm:t>
        <a:bodyPr/>
        <a:lstStyle/>
        <a:p>
          <a:endParaRPr lang="it-IT"/>
        </a:p>
      </dgm:t>
    </dgm:pt>
    <dgm:pt modelId="{89D0C9FA-62E7-48C5-A677-591F22EDE7CE}" type="sibTrans" cxnId="{06CA0FE9-4B27-4D47-BD34-48F699A872A1}">
      <dgm:prSet/>
      <dgm:spPr/>
      <dgm:t>
        <a:bodyPr/>
        <a:lstStyle/>
        <a:p>
          <a:endParaRPr lang="it-IT"/>
        </a:p>
      </dgm:t>
    </dgm:pt>
    <dgm:pt modelId="{05109698-D4C5-480F-AF7A-C8D36924FFF5}">
      <dgm:prSet/>
      <dgm:spPr/>
      <dgm:t>
        <a:bodyPr/>
        <a:lstStyle/>
        <a:p>
          <a:r>
            <a:rPr lang="it-IT" b="1"/>
            <a:t>CONTO DEL TESORIERE</a:t>
          </a:r>
          <a:endParaRPr lang="it-IT"/>
        </a:p>
      </dgm:t>
    </dgm:pt>
    <dgm:pt modelId="{4F4B0052-AA95-4590-A966-E56A7ADF2005}" type="parTrans" cxnId="{EAC9C76A-E6A3-4F83-AE1F-94090579EB90}">
      <dgm:prSet/>
      <dgm:spPr/>
      <dgm:t>
        <a:bodyPr/>
        <a:lstStyle/>
        <a:p>
          <a:endParaRPr lang="it-IT"/>
        </a:p>
      </dgm:t>
    </dgm:pt>
    <dgm:pt modelId="{6F6BA4FD-D9E9-4E09-AF4F-1047B379D27A}" type="sibTrans" cxnId="{EAC9C76A-E6A3-4F83-AE1F-94090579EB90}">
      <dgm:prSet/>
      <dgm:spPr/>
      <dgm:t>
        <a:bodyPr/>
        <a:lstStyle/>
        <a:p>
          <a:endParaRPr lang="it-IT"/>
        </a:p>
      </dgm:t>
    </dgm:pt>
    <dgm:pt modelId="{45503937-86FF-45D9-BE32-7E9034392814}">
      <dgm:prSet/>
      <dgm:spPr/>
      <dgm:t>
        <a:bodyPr/>
        <a:lstStyle/>
        <a:p>
          <a:r>
            <a:rPr lang="it-IT" b="1"/>
            <a:t>DATI GIES</a:t>
          </a:r>
          <a:endParaRPr lang="it-IT"/>
        </a:p>
      </dgm:t>
    </dgm:pt>
    <dgm:pt modelId="{1731C9C2-5668-4173-8A82-E88A1054EF9E}" type="parTrans" cxnId="{04D9D92F-DFBE-405E-9B22-2EF02A484988}">
      <dgm:prSet/>
      <dgm:spPr/>
      <dgm:t>
        <a:bodyPr/>
        <a:lstStyle/>
        <a:p>
          <a:endParaRPr lang="it-IT"/>
        </a:p>
      </dgm:t>
    </dgm:pt>
    <dgm:pt modelId="{9615C7E3-5DF1-49F7-AFC1-DB6C716B8275}" type="sibTrans" cxnId="{04D9D92F-DFBE-405E-9B22-2EF02A484988}">
      <dgm:prSet/>
      <dgm:spPr/>
      <dgm:t>
        <a:bodyPr/>
        <a:lstStyle/>
        <a:p>
          <a:endParaRPr lang="it-IT"/>
        </a:p>
      </dgm:t>
    </dgm:pt>
    <dgm:pt modelId="{779A5C20-8409-4FB0-8D96-74F84B03FDE7}">
      <dgm:prSet/>
      <dgm:spPr/>
      <dgm:t>
        <a:bodyPr/>
        <a:lstStyle/>
        <a:p>
          <a:r>
            <a:rPr lang="it-IT" b="1"/>
            <a:t>DEBITI-CREDITI G.A.P</a:t>
          </a:r>
          <a:endParaRPr lang="it-IT"/>
        </a:p>
      </dgm:t>
    </dgm:pt>
    <dgm:pt modelId="{4C6CACAF-E844-4749-9EBC-BFC124791951}" type="parTrans" cxnId="{FF38275D-F841-4018-B5E3-D887FBE64430}">
      <dgm:prSet/>
      <dgm:spPr/>
      <dgm:t>
        <a:bodyPr/>
        <a:lstStyle/>
        <a:p>
          <a:endParaRPr lang="it-IT"/>
        </a:p>
      </dgm:t>
    </dgm:pt>
    <dgm:pt modelId="{D0226C4A-23E4-42DC-8829-F4490A722EBF}" type="sibTrans" cxnId="{FF38275D-F841-4018-B5E3-D887FBE64430}">
      <dgm:prSet/>
      <dgm:spPr/>
      <dgm:t>
        <a:bodyPr/>
        <a:lstStyle/>
        <a:p>
          <a:endParaRPr lang="it-IT"/>
        </a:p>
      </dgm:t>
    </dgm:pt>
    <dgm:pt modelId="{639FC1A7-5768-4923-B803-0D2440BFF978}">
      <dgm:prSet/>
      <dgm:spPr/>
      <dgm:t>
        <a:bodyPr/>
        <a:lstStyle/>
        <a:p>
          <a:r>
            <a:rPr lang="it-IT" b="1"/>
            <a:t>DELIBERA CC_APPROVAZIONE RENDICONTO</a:t>
          </a:r>
          <a:endParaRPr lang="it-IT"/>
        </a:p>
      </dgm:t>
    </dgm:pt>
    <dgm:pt modelId="{8F63BF1A-136E-4604-A0E1-9172FADF041F}" type="parTrans" cxnId="{D1F317F8-DE7D-42BE-8887-91DD715E6234}">
      <dgm:prSet/>
      <dgm:spPr/>
      <dgm:t>
        <a:bodyPr/>
        <a:lstStyle/>
        <a:p>
          <a:endParaRPr lang="it-IT"/>
        </a:p>
      </dgm:t>
    </dgm:pt>
    <dgm:pt modelId="{75493258-9E27-4F33-BAA9-4AB4306A29CA}" type="sibTrans" cxnId="{D1F317F8-DE7D-42BE-8887-91DD715E6234}">
      <dgm:prSet/>
      <dgm:spPr/>
      <dgm:t>
        <a:bodyPr/>
        <a:lstStyle/>
        <a:p>
          <a:endParaRPr lang="it-IT"/>
        </a:p>
      </dgm:t>
    </dgm:pt>
    <dgm:pt modelId="{91222227-EA0A-4BD6-A21E-FB0139501C79}">
      <dgm:prSet/>
      <dgm:spPr/>
      <dgm:t>
        <a:bodyPr/>
        <a:lstStyle/>
        <a:p>
          <a:r>
            <a:rPr lang="it-IT" b="1"/>
            <a:t>DELIBERA GM_RELAZIONE ILLUSTRATIVA</a:t>
          </a:r>
          <a:endParaRPr lang="it-IT"/>
        </a:p>
      </dgm:t>
    </dgm:pt>
    <dgm:pt modelId="{38F52863-40C0-4EBF-B7C5-5D0AF8DDC72C}" type="parTrans" cxnId="{DDC9FD2F-9B43-417F-B9F0-9CB851F6A6D7}">
      <dgm:prSet/>
      <dgm:spPr/>
      <dgm:t>
        <a:bodyPr/>
        <a:lstStyle/>
        <a:p>
          <a:endParaRPr lang="it-IT"/>
        </a:p>
      </dgm:t>
    </dgm:pt>
    <dgm:pt modelId="{F99A3F7D-969F-44D9-B572-A6BF5868F47B}" type="sibTrans" cxnId="{DDC9FD2F-9B43-417F-B9F0-9CB851F6A6D7}">
      <dgm:prSet/>
      <dgm:spPr/>
      <dgm:t>
        <a:bodyPr/>
        <a:lstStyle/>
        <a:p>
          <a:endParaRPr lang="it-IT"/>
        </a:p>
      </dgm:t>
    </dgm:pt>
    <dgm:pt modelId="{50E13917-3BA9-4AF5-9567-2E41BC699C68}">
      <dgm:prSet/>
      <dgm:spPr/>
      <dgm:t>
        <a:bodyPr/>
        <a:lstStyle/>
        <a:p>
          <a:r>
            <a:rPr lang="it-IT" b="1"/>
            <a:t>FCDE</a:t>
          </a:r>
          <a:endParaRPr lang="it-IT"/>
        </a:p>
      </dgm:t>
    </dgm:pt>
    <dgm:pt modelId="{00095784-3C77-4C13-BD25-030CDBD11013}" type="parTrans" cxnId="{D85AF0EF-B158-4352-9FE8-F7231FFAAB6F}">
      <dgm:prSet/>
      <dgm:spPr/>
      <dgm:t>
        <a:bodyPr/>
        <a:lstStyle/>
        <a:p>
          <a:endParaRPr lang="it-IT"/>
        </a:p>
      </dgm:t>
    </dgm:pt>
    <dgm:pt modelId="{061AB8A5-0957-4312-8515-14D2C4A0A893}" type="sibTrans" cxnId="{D85AF0EF-B158-4352-9FE8-F7231FFAAB6F}">
      <dgm:prSet/>
      <dgm:spPr/>
      <dgm:t>
        <a:bodyPr/>
        <a:lstStyle/>
        <a:p>
          <a:endParaRPr lang="it-IT"/>
        </a:p>
      </dgm:t>
    </dgm:pt>
    <dgm:pt modelId="{0C1CD662-B7EF-4A12-AA70-5A639D98DBB1}">
      <dgm:prSet/>
      <dgm:spPr/>
      <dgm:t>
        <a:bodyPr/>
        <a:lstStyle/>
        <a:p>
          <a:r>
            <a:rPr lang="it-IT" b="1"/>
            <a:t>REGISTRO CREDITI INESIGIBILI</a:t>
          </a:r>
          <a:endParaRPr lang="it-IT"/>
        </a:p>
      </dgm:t>
    </dgm:pt>
    <dgm:pt modelId="{68E18BBF-88DC-4D98-B5DD-AD1044681A0C}" type="parTrans" cxnId="{EDF3FA23-55E2-468C-BA32-3F5731DEFC5C}">
      <dgm:prSet/>
      <dgm:spPr/>
      <dgm:t>
        <a:bodyPr/>
        <a:lstStyle/>
        <a:p>
          <a:endParaRPr lang="it-IT"/>
        </a:p>
      </dgm:t>
    </dgm:pt>
    <dgm:pt modelId="{573980A3-B994-4AAD-AA4D-D57CA44D7D48}" type="sibTrans" cxnId="{EDF3FA23-55E2-468C-BA32-3F5731DEFC5C}">
      <dgm:prSet/>
      <dgm:spPr/>
      <dgm:t>
        <a:bodyPr/>
        <a:lstStyle/>
        <a:p>
          <a:endParaRPr lang="it-IT"/>
        </a:p>
      </dgm:t>
    </dgm:pt>
    <dgm:pt modelId="{4F615613-EA29-4CC4-8A80-E0E115ABF58B}">
      <dgm:prSet/>
      <dgm:spPr/>
      <dgm:t>
        <a:bodyPr/>
        <a:lstStyle/>
        <a:p>
          <a:r>
            <a:rPr lang="it-IT" b="1"/>
            <a:t>RIACCERTAMENTO DEI RESIDUI</a:t>
          </a:r>
          <a:endParaRPr lang="it-IT"/>
        </a:p>
      </dgm:t>
    </dgm:pt>
    <dgm:pt modelId="{F687999A-A820-4E7F-8715-63A32ABB8CF3}" type="parTrans" cxnId="{86FB7EE5-F85F-42AB-827E-647B4514083A}">
      <dgm:prSet/>
      <dgm:spPr/>
      <dgm:t>
        <a:bodyPr/>
        <a:lstStyle/>
        <a:p>
          <a:endParaRPr lang="it-IT"/>
        </a:p>
      </dgm:t>
    </dgm:pt>
    <dgm:pt modelId="{0A93591A-0FFE-4F59-A5C8-08120C331026}" type="sibTrans" cxnId="{86FB7EE5-F85F-42AB-827E-647B4514083A}">
      <dgm:prSet/>
      <dgm:spPr/>
      <dgm:t>
        <a:bodyPr/>
        <a:lstStyle/>
        <a:p>
          <a:endParaRPr lang="it-IT"/>
        </a:p>
      </dgm:t>
    </dgm:pt>
    <dgm:pt modelId="{F78BBD77-F988-4717-8936-E306952FC4CC}">
      <dgm:prSet/>
      <dgm:spPr/>
      <dgm:t>
        <a:bodyPr/>
        <a:lstStyle/>
        <a:p>
          <a:r>
            <a:rPr lang="it-IT" b="1"/>
            <a:t>SERVIZI A DOMANDA</a:t>
          </a:r>
          <a:endParaRPr lang="it-IT"/>
        </a:p>
      </dgm:t>
    </dgm:pt>
    <dgm:pt modelId="{B1481B87-C7C3-4B8C-9008-C83CE209EE6E}" type="parTrans" cxnId="{36079E3E-63CA-421D-9422-9AF31E9A6CD2}">
      <dgm:prSet/>
      <dgm:spPr/>
      <dgm:t>
        <a:bodyPr/>
        <a:lstStyle/>
        <a:p>
          <a:endParaRPr lang="it-IT"/>
        </a:p>
      </dgm:t>
    </dgm:pt>
    <dgm:pt modelId="{12FA53F2-C27A-49A9-ADB5-DD38431778D3}" type="sibTrans" cxnId="{36079E3E-63CA-421D-9422-9AF31E9A6CD2}">
      <dgm:prSet/>
      <dgm:spPr/>
      <dgm:t>
        <a:bodyPr/>
        <a:lstStyle/>
        <a:p>
          <a:endParaRPr lang="it-IT"/>
        </a:p>
      </dgm:t>
    </dgm:pt>
    <dgm:pt modelId="{873482C8-A370-4D87-82EA-51BC3E2346DE}" type="pres">
      <dgm:prSet presAssocID="{65BD3F49-7753-483F-A408-087C34C19B72}" presName="Name0" presStyleCnt="0">
        <dgm:presLayoutVars>
          <dgm:dir/>
          <dgm:animLvl val="lvl"/>
          <dgm:resizeHandles val="exact"/>
        </dgm:presLayoutVars>
      </dgm:prSet>
      <dgm:spPr/>
    </dgm:pt>
    <dgm:pt modelId="{2D455B41-1110-4819-B4F4-89E090AA31FB}" type="pres">
      <dgm:prSet presAssocID="{2AC7E572-71C8-482D-A94D-8CCDB9A49837}" presName="composite" presStyleCnt="0"/>
      <dgm:spPr/>
    </dgm:pt>
    <dgm:pt modelId="{856DF725-FB49-4BE7-B8BE-1E062CEE4E88}" type="pres">
      <dgm:prSet presAssocID="{2AC7E572-71C8-482D-A94D-8CCDB9A49837}" presName="parTx" presStyleLbl="alignNode1" presStyleIdx="0" presStyleCnt="1">
        <dgm:presLayoutVars>
          <dgm:chMax val="0"/>
          <dgm:chPref val="0"/>
          <dgm:bulletEnabled val="1"/>
        </dgm:presLayoutVars>
      </dgm:prSet>
      <dgm:spPr/>
    </dgm:pt>
    <dgm:pt modelId="{5B3B64BD-73FE-46C9-A922-CBD526B393ED}" type="pres">
      <dgm:prSet presAssocID="{2AC7E572-71C8-482D-A94D-8CCDB9A49837}" presName="desTx" presStyleLbl="alignAccFollowNode1" presStyleIdx="0" presStyleCnt="1">
        <dgm:presLayoutVars>
          <dgm:bulletEnabled val="1"/>
        </dgm:presLayoutVars>
      </dgm:prSet>
      <dgm:spPr/>
    </dgm:pt>
  </dgm:ptLst>
  <dgm:cxnLst>
    <dgm:cxn modelId="{EDED4306-56C9-48C3-BFDB-B99C9FB606A6}" type="presOf" srcId="{2AC7E572-71C8-482D-A94D-8CCDB9A49837}" destId="{856DF725-FB49-4BE7-B8BE-1E062CEE4E88}" srcOrd="0" destOrd="0" presId="urn:microsoft.com/office/officeart/2005/8/layout/hList1"/>
    <dgm:cxn modelId="{EDF3FA23-55E2-468C-BA32-3F5731DEFC5C}" srcId="{2AC7E572-71C8-482D-A94D-8CCDB9A49837}" destId="{0C1CD662-B7EF-4A12-AA70-5A639D98DBB1}" srcOrd="11" destOrd="0" parTransId="{68E18BBF-88DC-4D98-B5DD-AD1044681A0C}" sibTransId="{573980A3-B994-4AAD-AA4D-D57CA44D7D48}"/>
    <dgm:cxn modelId="{43CC102E-35BA-4C5B-819E-B6684E6E724F}" type="presOf" srcId="{05109698-D4C5-480F-AF7A-C8D36924FFF5}" destId="{5B3B64BD-73FE-46C9-A922-CBD526B393ED}" srcOrd="0" destOrd="5" presId="urn:microsoft.com/office/officeart/2005/8/layout/hList1"/>
    <dgm:cxn modelId="{04D9D92F-DFBE-405E-9B22-2EF02A484988}" srcId="{2AC7E572-71C8-482D-A94D-8CCDB9A49837}" destId="{45503937-86FF-45D9-BE32-7E9034392814}" srcOrd="6" destOrd="0" parTransId="{1731C9C2-5668-4173-8A82-E88A1054EF9E}" sibTransId="{9615C7E3-5DF1-49F7-AFC1-DB6C716B8275}"/>
    <dgm:cxn modelId="{DDC9FD2F-9B43-417F-B9F0-9CB851F6A6D7}" srcId="{2AC7E572-71C8-482D-A94D-8CCDB9A49837}" destId="{91222227-EA0A-4BD6-A21E-FB0139501C79}" srcOrd="9" destOrd="0" parTransId="{38F52863-40C0-4EBF-B7C5-5D0AF8DDC72C}" sibTransId="{F99A3F7D-969F-44D9-B572-A6BF5868F47B}"/>
    <dgm:cxn modelId="{B0794439-4DFD-418E-B99E-46587016EF67}" type="presOf" srcId="{639FC1A7-5768-4923-B803-0D2440BFF978}" destId="{5B3B64BD-73FE-46C9-A922-CBD526B393ED}" srcOrd="0" destOrd="8" presId="urn:microsoft.com/office/officeart/2005/8/layout/hList1"/>
    <dgm:cxn modelId="{36079E3E-63CA-421D-9422-9AF31E9A6CD2}" srcId="{2AC7E572-71C8-482D-A94D-8CCDB9A49837}" destId="{F78BBD77-F988-4717-8936-E306952FC4CC}" srcOrd="13" destOrd="0" parTransId="{B1481B87-C7C3-4B8C-9008-C83CE209EE6E}" sibTransId="{12FA53F2-C27A-49A9-ADB5-DD38431778D3}"/>
    <dgm:cxn modelId="{0128C73E-3449-4884-9CE5-EC271B402FBC}" type="presOf" srcId="{E99C4E4A-9E10-4FBC-A6A7-5AAD7B07B742}" destId="{5B3B64BD-73FE-46C9-A922-CBD526B393ED}" srcOrd="0" destOrd="0" presId="urn:microsoft.com/office/officeart/2005/8/layout/hList1"/>
    <dgm:cxn modelId="{FF38275D-F841-4018-B5E3-D887FBE64430}" srcId="{2AC7E572-71C8-482D-A94D-8CCDB9A49837}" destId="{779A5C20-8409-4FB0-8D96-74F84B03FDE7}" srcOrd="7" destOrd="0" parTransId="{4C6CACAF-E844-4749-9EBC-BFC124791951}" sibTransId="{D0226C4A-23E4-42DC-8829-F4490A722EBF}"/>
    <dgm:cxn modelId="{C6615163-598E-4D20-B1A5-7136003938FA}" srcId="{65BD3F49-7753-483F-A408-087C34C19B72}" destId="{2AC7E572-71C8-482D-A94D-8CCDB9A49837}" srcOrd="0" destOrd="0" parTransId="{9ABC9FA5-3549-4FC2-BE66-9BE59737DBF7}" sibTransId="{A64D3C73-1CF9-41B3-8B80-BFE766B2B30F}"/>
    <dgm:cxn modelId="{85584F65-4C6C-4DB8-9A85-DDEA8976FF90}" type="presOf" srcId="{40F0A5F0-0343-4CEA-BD7F-DC90464BE97C}" destId="{5B3B64BD-73FE-46C9-A922-CBD526B393ED}" srcOrd="0" destOrd="3" presId="urn:microsoft.com/office/officeart/2005/8/layout/hList1"/>
    <dgm:cxn modelId="{9F6FF347-4FA4-45EB-A559-CABBAE4E87AE}" type="presOf" srcId="{65BD3F49-7753-483F-A408-087C34C19B72}" destId="{873482C8-A370-4D87-82EA-51BC3E2346DE}" srcOrd="0" destOrd="0" presId="urn:microsoft.com/office/officeart/2005/8/layout/hList1"/>
    <dgm:cxn modelId="{EAC9C76A-E6A3-4F83-AE1F-94090579EB90}" srcId="{2AC7E572-71C8-482D-A94D-8CCDB9A49837}" destId="{05109698-D4C5-480F-AF7A-C8D36924FFF5}" srcOrd="5" destOrd="0" parTransId="{4F4B0052-AA95-4590-A966-E56A7ADF2005}" sibTransId="{6F6BA4FD-D9E9-4E09-AF4F-1047B379D27A}"/>
    <dgm:cxn modelId="{ECCB1856-B10A-485C-A8B8-32E144B128F1}" srcId="{2AC7E572-71C8-482D-A94D-8CCDB9A49837}" destId="{0DC1AE2B-2031-4B30-AA6F-828300604270}" srcOrd="1" destOrd="0" parTransId="{A9F14265-396A-469B-968E-4FB956DA9027}" sibTransId="{DB52EEAB-11EE-48A9-8FD0-9CAC2EB34CDE}"/>
    <dgm:cxn modelId="{FC15E457-DA5C-4865-84C5-06528525AA8D}" type="presOf" srcId="{50E13917-3BA9-4AF5-9567-2E41BC699C68}" destId="{5B3B64BD-73FE-46C9-A922-CBD526B393ED}" srcOrd="0" destOrd="10" presId="urn:microsoft.com/office/officeart/2005/8/layout/hList1"/>
    <dgm:cxn modelId="{63CE788E-A67C-47FF-9E22-AEA9411C43A7}" type="presOf" srcId="{45503937-86FF-45D9-BE32-7E9034392814}" destId="{5B3B64BD-73FE-46C9-A922-CBD526B393ED}" srcOrd="0" destOrd="6" presId="urn:microsoft.com/office/officeart/2005/8/layout/hList1"/>
    <dgm:cxn modelId="{A929B89A-3304-4356-9E8F-A6EEF380F063}" type="presOf" srcId="{4F615613-EA29-4CC4-8A80-E0E115ABF58B}" destId="{5B3B64BD-73FE-46C9-A922-CBD526B393ED}" srcOrd="0" destOrd="12" presId="urn:microsoft.com/office/officeart/2005/8/layout/hList1"/>
    <dgm:cxn modelId="{A78D4D9E-3CD7-4216-8FDD-AEB126787109}" srcId="{2AC7E572-71C8-482D-A94D-8CCDB9A49837}" destId="{6CE05651-70AC-440D-88DA-C145FA88D480}" srcOrd="2" destOrd="0" parTransId="{AFC20B0D-3603-4162-B011-1CAE89B4968D}" sibTransId="{A2A598F7-F51B-4C66-BAB2-0917A8AF507D}"/>
    <dgm:cxn modelId="{9DD7B8A6-3770-4239-BF03-A61AE23468D3}" srcId="{2AC7E572-71C8-482D-A94D-8CCDB9A49837}" destId="{40F0A5F0-0343-4CEA-BD7F-DC90464BE97C}" srcOrd="3" destOrd="0" parTransId="{D9AABBDA-CCA6-4F2D-9E99-A872C5A703CA}" sibTransId="{4414A568-6C9F-4D22-84F5-C0B740D487E9}"/>
    <dgm:cxn modelId="{C94DB5B2-9E89-46B7-AE37-8AC51B116D09}" type="presOf" srcId="{627D82EE-1F8C-4D34-8C6D-F1125D996BDD}" destId="{5B3B64BD-73FE-46C9-A922-CBD526B393ED}" srcOrd="0" destOrd="4" presId="urn:microsoft.com/office/officeart/2005/8/layout/hList1"/>
    <dgm:cxn modelId="{2B1C5AB9-40D3-4D68-9F49-D59CB047867E}" type="presOf" srcId="{0C1CD662-B7EF-4A12-AA70-5A639D98DBB1}" destId="{5B3B64BD-73FE-46C9-A922-CBD526B393ED}" srcOrd="0" destOrd="11" presId="urn:microsoft.com/office/officeart/2005/8/layout/hList1"/>
    <dgm:cxn modelId="{313C05BC-A1C4-452B-BF22-C39A3ED56FD2}" type="presOf" srcId="{91222227-EA0A-4BD6-A21E-FB0139501C79}" destId="{5B3B64BD-73FE-46C9-A922-CBD526B393ED}" srcOrd="0" destOrd="9" presId="urn:microsoft.com/office/officeart/2005/8/layout/hList1"/>
    <dgm:cxn modelId="{6E899FC8-7242-416C-A3BB-DB47D465F299}" type="presOf" srcId="{6CE05651-70AC-440D-88DA-C145FA88D480}" destId="{5B3B64BD-73FE-46C9-A922-CBD526B393ED}" srcOrd="0" destOrd="2" presId="urn:microsoft.com/office/officeart/2005/8/layout/hList1"/>
    <dgm:cxn modelId="{D797E4D5-8878-4DC6-9DF5-502CA4D51DA0}" type="presOf" srcId="{F78BBD77-F988-4717-8936-E306952FC4CC}" destId="{5B3B64BD-73FE-46C9-A922-CBD526B393ED}" srcOrd="0" destOrd="13" presId="urn:microsoft.com/office/officeart/2005/8/layout/hList1"/>
    <dgm:cxn modelId="{86FB7EE5-F85F-42AB-827E-647B4514083A}" srcId="{2AC7E572-71C8-482D-A94D-8CCDB9A49837}" destId="{4F615613-EA29-4CC4-8A80-E0E115ABF58B}" srcOrd="12" destOrd="0" parTransId="{F687999A-A820-4E7F-8715-63A32ABB8CF3}" sibTransId="{0A93591A-0FFE-4F59-A5C8-08120C331026}"/>
    <dgm:cxn modelId="{06CA0FE9-4B27-4D47-BD34-48F699A872A1}" srcId="{2AC7E572-71C8-482D-A94D-8CCDB9A49837}" destId="{627D82EE-1F8C-4D34-8C6D-F1125D996BDD}" srcOrd="4" destOrd="0" parTransId="{F6FD27D0-E560-426B-88E8-4450CC03D983}" sibTransId="{89D0C9FA-62E7-48C5-A677-591F22EDE7CE}"/>
    <dgm:cxn modelId="{1923CEEE-C587-493D-9D8C-0FB3DCEEC570}" type="presOf" srcId="{0DC1AE2B-2031-4B30-AA6F-828300604270}" destId="{5B3B64BD-73FE-46C9-A922-CBD526B393ED}" srcOrd="0" destOrd="1" presId="urn:microsoft.com/office/officeart/2005/8/layout/hList1"/>
    <dgm:cxn modelId="{D85AF0EF-B158-4352-9FE8-F7231FFAAB6F}" srcId="{2AC7E572-71C8-482D-A94D-8CCDB9A49837}" destId="{50E13917-3BA9-4AF5-9567-2E41BC699C68}" srcOrd="10" destOrd="0" parTransId="{00095784-3C77-4C13-BD25-030CDBD11013}" sibTransId="{061AB8A5-0957-4312-8515-14D2C4A0A893}"/>
    <dgm:cxn modelId="{F989E7F0-6D26-421F-B112-842CA4EA87C3}" type="presOf" srcId="{779A5C20-8409-4FB0-8D96-74F84B03FDE7}" destId="{5B3B64BD-73FE-46C9-A922-CBD526B393ED}" srcOrd="0" destOrd="7" presId="urn:microsoft.com/office/officeart/2005/8/layout/hList1"/>
    <dgm:cxn modelId="{91B636F6-D51A-4D88-95FE-A6070811DD25}" srcId="{2AC7E572-71C8-482D-A94D-8CCDB9A49837}" destId="{E99C4E4A-9E10-4FBC-A6A7-5AAD7B07B742}" srcOrd="0" destOrd="0" parTransId="{EE10A467-AEDB-40A4-B418-9995AAC0670D}" sibTransId="{09354219-57ED-4467-A1C1-13729D1C0F3D}"/>
    <dgm:cxn modelId="{D1F317F8-DE7D-42BE-8887-91DD715E6234}" srcId="{2AC7E572-71C8-482D-A94D-8CCDB9A49837}" destId="{639FC1A7-5768-4923-B803-0D2440BFF978}" srcOrd="8" destOrd="0" parTransId="{8F63BF1A-136E-4604-A0E1-9172FADF041F}" sibTransId="{75493258-9E27-4F33-BAA9-4AB4306A29CA}"/>
    <dgm:cxn modelId="{4ACD92D0-DA24-4244-885D-FF94EBF15B8B}" type="presParOf" srcId="{873482C8-A370-4D87-82EA-51BC3E2346DE}" destId="{2D455B41-1110-4819-B4F4-89E090AA31FB}" srcOrd="0" destOrd="0" presId="urn:microsoft.com/office/officeart/2005/8/layout/hList1"/>
    <dgm:cxn modelId="{9F29C80B-B086-46D4-8DA3-8633D8389E6A}" type="presParOf" srcId="{2D455B41-1110-4819-B4F4-89E090AA31FB}" destId="{856DF725-FB49-4BE7-B8BE-1E062CEE4E88}" srcOrd="0" destOrd="0" presId="urn:microsoft.com/office/officeart/2005/8/layout/hList1"/>
    <dgm:cxn modelId="{9EFCB257-83D9-452C-A814-2B6BDBB68AFF}" type="presParOf" srcId="{2D455B41-1110-4819-B4F4-89E090AA31FB}" destId="{5B3B64BD-73FE-46C9-A922-CBD526B393ED}"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9CF34072-446E-4464-8961-144CBBE1134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4ADB6355-DAB7-4185-A28E-95EB8001C2DD}">
      <dgm:prSet/>
      <dgm:spPr/>
      <dgm:t>
        <a:bodyPr/>
        <a:lstStyle/>
        <a:p>
          <a:r>
            <a:rPr lang="it-IT" b="1"/>
            <a:t>Osservazioni: </a:t>
          </a:r>
          <a:endParaRPr lang="it-IT"/>
        </a:p>
      </dgm:t>
    </dgm:pt>
    <dgm:pt modelId="{923F79DE-45D9-4B5D-A25C-0EEC8A31EAFA}" type="parTrans" cxnId="{3F8F6F05-DDD9-4E5F-8D79-FF1202CFCADC}">
      <dgm:prSet/>
      <dgm:spPr/>
      <dgm:t>
        <a:bodyPr/>
        <a:lstStyle/>
        <a:p>
          <a:endParaRPr lang="it-IT"/>
        </a:p>
      </dgm:t>
    </dgm:pt>
    <dgm:pt modelId="{5FB9EC4E-4955-4AB6-88B5-3B9806C6E706}" type="sibTrans" cxnId="{3F8F6F05-DDD9-4E5F-8D79-FF1202CFCADC}">
      <dgm:prSet/>
      <dgm:spPr/>
      <dgm:t>
        <a:bodyPr/>
        <a:lstStyle/>
        <a:p>
          <a:endParaRPr lang="it-IT"/>
        </a:p>
      </dgm:t>
    </dgm:pt>
    <dgm:pt modelId="{F61C00D8-75BB-494A-BD90-38C64F94FD07}">
      <dgm:prSet/>
      <dgm:spPr/>
      <dgm:t>
        <a:bodyPr/>
        <a:lstStyle/>
        <a:p>
          <a:r>
            <a:rPr lang="it-IT"/>
            <a:t>La giornata ha richiesto un’organizzazione accurata e un’attenta gestione dei dettagli.</a:t>
          </a:r>
        </a:p>
      </dgm:t>
    </dgm:pt>
    <dgm:pt modelId="{027CCEAC-0EEE-4EE4-A9C3-BB47E34BB072}" type="parTrans" cxnId="{6CF55D44-8B28-4FCD-8B03-77E65506C10E}">
      <dgm:prSet/>
      <dgm:spPr/>
      <dgm:t>
        <a:bodyPr/>
        <a:lstStyle/>
        <a:p>
          <a:endParaRPr lang="it-IT"/>
        </a:p>
      </dgm:t>
    </dgm:pt>
    <dgm:pt modelId="{227E0A12-40C0-44D4-92B0-579F9FBB8318}" type="sibTrans" cxnId="{6CF55D44-8B28-4FCD-8B03-77E65506C10E}">
      <dgm:prSet/>
      <dgm:spPr/>
      <dgm:t>
        <a:bodyPr/>
        <a:lstStyle/>
        <a:p>
          <a:endParaRPr lang="it-IT"/>
        </a:p>
      </dgm:t>
    </dgm:pt>
    <dgm:pt modelId="{894C146E-35BD-4F9F-B297-26CC382C4F61}">
      <dgm:prSet/>
      <dgm:spPr/>
      <dgm:t>
        <a:bodyPr/>
        <a:lstStyle/>
        <a:p>
          <a:r>
            <a:rPr lang="it-IT"/>
            <a:t>La collaborazione con Clementi e la mia preparazione anticipata dei fogli hanno permesso di ottimizzare il tempo e completare le mansioni in modo efficiente.</a:t>
          </a:r>
        </a:p>
      </dgm:t>
    </dgm:pt>
    <dgm:pt modelId="{A706BACB-C90F-43CF-9C80-955FA2E3B11C}" type="parTrans" cxnId="{5B098271-FB9C-4DE8-9154-EBCF1E83F01D}">
      <dgm:prSet/>
      <dgm:spPr/>
      <dgm:t>
        <a:bodyPr/>
        <a:lstStyle/>
        <a:p>
          <a:endParaRPr lang="it-IT"/>
        </a:p>
      </dgm:t>
    </dgm:pt>
    <dgm:pt modelId="{AB499970-E390-4280-AAA7-E5FB75304C00}" type="sibTrans" cxnId="{5B098271-FB9C-4DE8-9154-EBCF1E83F01D}">
      <dgm:prSet/>
      <dgm:spPr/>
      <dgm:t>
        <a:bodyPr/>
        <a:lstStyle/>
        <a:p>
          <a:endParaRPr lang="it-IT"/>
        </a:p>
      </dgm:t>
    </dgm:pt>
    <dgm:pt modelId="{C808185E-D00D-48EA-BDD2-0CA2D7080FC5}">
      <dgm:prSet/>
      <dgm:spPr/>
      <dgm:t>
        <a:bodyPr/>
        <a:lstStyle/>
        <a:p>
          <a:r>
            <a:rPr lang="it-IT"/>
            <a:t>Nonostante alcuni ostacoli iniziali con le fotocopie, il processo è stato portato a termine con successo.</a:t>
          </a:r>
        </a:p>
      </dgm:t>
    </dgm:pt>
    <dgm:pt modelId="{8A4DFEFA-1E70-4615-A444-4294DA00231C}" type="parTrans" cxnId="{7BF1E461-FF30-4CAB-BD31-C4D3A372B2F1}">
      <dgm:prSet/>
      <dgm:spPr/>
      <dgm:t>
        <a:bodyPr/>
        <a:lstStyle/>
        <a:p>
          <a:endParaRPr lang="it-IT"/>
        </a:p>
      </dgm:t>
    </dgm:pt>
    <dgm:pt modelId="{7337F864-79D7-4F2B-A3B7-0581ADB5DFCC}" type="sibTrans" cxnId="{7BF1E461-FF30-4CAB-BD31-C4D3A372B2F1}">
      <dgm:prSet/>
      <dgm:spPr/>
      <dgm:t>
        <a:bodyPr/>
        <a:lstStyle/>
        <a:p>
          <a:endParaRPr lang="it-IT"/>
        </a:p>
      </dgm:t>
    </dgm:pt>
    <dgm:pt modelId="{136FB3DA-A2F4-4348-9895-7CA93D6ACF92}" type="pres">
      <dgm:prSet presAssocID="{9CF34072-446E-4464-8961-144CBBE11348}" presName="linear" presStyleCnt="0">
        <dgm:presLayoutVars>
          <dgm:dir/>
          <dgm:animLvl val="lvl"/>
          <dgm:resizeHandles val="exact"/>
        </dgm:presLayoutVars>
      </dgm:prSet>
      <dgm:spPr/>
    </dgm:pt>
    <dgm:pt modelId="{8AA6672E-8784-4206-955C-F69472AE603F}" type="pres">
      <dgm:prSet presAssocID="{4ADB6355-DAB7-4185-A28E-95EB8001C2DD}" presName="parentLin" presStyleCnt="0"/>
      <dgm:spPr/>
    </dgm:pt>
    <dgm:pt modelId="{E9AFE540-B756-4113-92FF-3704A7220167}" type="pres">
      <dgm:prSet presAssocID="{4ADB6355-DAB7-4185-A28E-95EB8001C2DD}" presName="parentLeftMargin" presStyleLbl="node1" presStyleIdx="0" presStyleCnt="1"/>
      <dgm:spPr/>
    </dgm:pt>
    <dgm:pt modelId="{D4A89A95-301F-4813-8E0A-A634B6A1951E}" type="pres">
      <dgm:prSet presAssocID="{4ADB6355-DAB7-4185-A28E-95EB8001C2DD}" presName="parentText" presStyleLbl="node1" presStyleIdx="0" presStyleCnt="1">
        <dgm:presLayoutVars>
          <dgm:chMax val="0"/>
          <dgm:bulletEnabled val="1"/>
        </dgm:presLayoutVars>
      </dgm:prSet>
      <dgm:spPr/>
    </dgm:pt>
    <dgm:pt modelId="{9660D67C-9E20-44C1-93AF-4B4435B889A5}" type="pres">
      <dgm:prSet presAssocID="{4ADB6355-DAB7-4185-A28E-95EB8001C2DD}" presName="negativeSpace" presStyleCnt="0"/>
      <dgm:spPr/>
    </dgm:pt>
    <dgm:pt modelId="{A0602602-7F69-4077-8388-55F07A6FB39D}" type="pres">
      <dgm:prSet presAssocID="{4ADB6355-DAB7-4185-A28E-95EB8001C2DD}" presName="childText" presStyleLbl="conFgAcc1" presStyleIdx="0" presStyleCnt="1">
        <dgm:presLayoutVars>
          <dgm:bulletEnabled val="1"/>
        </dgm:presLayoutVars>
      </dgm:prSet>
      <dgm:spPr/>
    </dgm:pt>
  </dgm:ptLst>
  <dgm:cxnLst>
    <dgm:cxn modelId="{3F8F6F05-DDD9-4E5F-8D79-FF1202CFCADC}" srcId="{9CF34072-446E-4464-8961-144CBBE11348}" destId="{4ADB6355-DAB7-4185-A28E-95EB8001C2DD}" srcOrd="0" destOrd="0" parTransId="{923F79DE-45D9-4B5D-A25C-0EEC8A31EAFA}" sibTransId="{5FB9EC4E-4955-4AB6-88B5-3B9806C6E706}"/>
    <dgm:cxn modelId="{105DB80F-55B2-4843-A66D-D9F6E403AC55}" type="presOf" srcId="{C808185E-D00D-48EA-BDD2-0CA2D7080FC5}" destId="{A0602602-7F69-4077-8388-55F07A6FB39D}" srcOrd="0" destOrd="2" presId="urn:microsoft.com/office/officeart/2005/8/layout/list1"/>
    <dgm:cxn modelId="{75124F41-2E32-4A51-8708-CA2834ADAEC1}" type="presOf" srcId="{F61C00D8-75BB-494A-BD90-38C64F94FD07}" destId="{A0602602-7F69-4077-8388-55F07A6FB39D}" srcOrd="0" destOrd="0" presId="urn:microsoft.com/office/officeart/2005/8/layout/list1"/>
    <dgm:cxn modelId="{7BF1E461-FF30-4CAB-BD31-C4D3A372B2F1}" srcId="{4ADB6355-DAB7-4185-A28E-95EB8001C2DD}" destId="{C808185E-D00D-48EA-BDD2-0CA2D7080FC5}" srcOrd="2" destOrd="0" parTransId="{8A4DFEFA-1E70-4615-A444-4294DA00231C}" sibTransId="{7337F864-79D7-4F2B-A3B7-0581ADB5DFCC}"/>
    <dgm:cxn modelId="{6CF55D44-8B28-4FCD-8B03-77E65506C10E}" srcId="{4ADB6355-DAB7-4185-A28E-95EB8001C2DD}" destId="{F61C00D8-75BB-494A-BD90-38C64F94FD07}" srcOrd="0" destOrd="0" parTransId="{027CCEAC-0EEE-4EE4-A9C3-BB47E34BB072}" sibTransId="{227E0A12-40C0-44D4-92B0-579F9FBB8318}"/>
    <dgm:cxn modelId="{5B098271-FB9C-4DE8-9154-EBCF1E83F01D}" srcId="{4ADB6355-DAB7-4185-A28E-95EB8001C2DD}" destId="{894C146E-35BD-4F9F-B297-26CC382C4F61}" srcOrd="1" destOrd="0" parTransId="{A706BACB-C90F-43CF-9C80-955FA2E3B11C}" sibTransId="{AB499970-E390-4280-AAA7-E5FB75304C00}"/>
    <dgm:cxn modelId="{AE2F91A2-B919-46AF-955B-F7DC600FED56}" type="presOf" srcId="{4ADB6355-DAB7-4185-A28E-95EB8001C2DD}" destId="{E9AFE540-B756-4113-92FF-3704A7220167}" srcOrd="0" destOrd="0" presId="urn:microsoft.com/office/officeart/2005/8/layout/list1"/>
    <dgm:cxn modelId="{EEE7EFB5-A1E5-4D6B-BE40-4873175F7B3C}" type="presOf" srcId="{894C146E-35BD-4F9F-B297-26CC382C4F61}" destId="{A0602602-7F69-4077-8388-55F07A6FB39D}" srcOrd="0" destOrd="1" presId="urn:microsoft.com/office/officeart/2005/8/layout/list1"/>
    <dgm:cxn modelId="{649382E1-A050-4993-B37D-ED9A6D541C5D}" type="presOf" srcId="{4ADB6355-DAB7-4185-A28E-95EB8001C2DD}" destId="{D4A89A95-301F-4813-8E0A-A634B6A1951E}" srcOrd="1" destOrd="0" presId="urn:microsoft.com/office/officeart/2005/8/layout/list1"/>
    <dgm:cxn modelId="{86DB9BFE-62AE-4083-A59A-1E6169761AA4}" type="presOf" srcId="{9CF34072-446E-4464-8961-144CBBE11348}" destId="{136FB3DA-A2F4-4348-9895-7CA93D6ACF92}" srcOrd="0" destOrd="0" presId="urn:microsoft.com/office/officeart/2005/8/layout/list1"/>
    <dgm:cxn modelId="{8992F11B-756E-4241-87C1-A0D7080B8BFC}" type="presParOf" srcId="{136FB3DA-A2F4-4348-9895-7CA93D6ACF92}" destId="{8AA6672E-8784-4206-955C-F69472AE603F}" srcOrd="0" destOrd="0" presId="urn:microsoft.com/office/officeart/2005/8/layout/list1"/>
    <dgm:cxn modelId="{C6A190EB-8CDB-4A80-BAA4-62F1B18F6175}" type="presParOf" srcId="{8AA6672E-8784-4206-955C-F69472AE603F}" destId="{E9AFE540-B756-4113-92FF-3704A7220167}" srcOrd="0" destOrd="0" presId="urn:microsoft.com/office/officeart/2005/8/layout/list1"/>
    <dgm:cxn modelId="{C2573245-700B-4C0F-8CF4-638D5130B548}" type="presParOf" srcId="{8AA6672E-8784-4206-955C-F69472AE603F}" destId="{D4A89A95-301F-4813-8E0A-A634B6A1951E}" srcOrd="1" destOrd="0" presId="urn:microsoft.com/office/officeart/2005/8/layout/list1"/>
    <dgm:cxn modelId="{58BC9173-3474-4E28-98F1-A2763B27D8EC}" type="presParOf" srcId="{136FB3DA-A2F4-4348-9895-7CA93D6ACF92}" destId="{9660D67C-9E20-44C1-93AF-4B4435B889A5}" srcOrd="1" destOrd="0" presId="urn:microsoft.com/office/officeart/2005/8/layout/list1"/>
    <dgm:cxn modelId="{EA4B76A6-C48D-4A88-88A7-B2B21561B19D}" type="presParOf" srcId="{136FB3DA-A2F4-4348-9895-7CA93D6ACF92}" destId="{A0602602-7F69-4077-8388-55F07A6FB39D}"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62A4C5F2-C438-48AE-BAF3-DA0B45EB2F09}"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96FB83E-7424-4D3B-9840-5766B5F3A9F8}">
      <dgm:prSet phldrT="[Testo]"/>
      <dgm:spPr/>
      <dgm:t>
        <a:bodyPr/>
        <a:lstStyle/>
        <a:p>
          <a:r>
            <a:rPr lang="it-IT" dirty="0"/>
            <a:t>Burocrazia</a:t>
          </a:r>
        </a:p>
      </dgm:t>
    </dgm:pt>
    <dgm:pt modelId="{A05A39DF-323E-4D82-861C-DFD367C2DD3C}" type="parTrans" cxnId="{26355F6A-420F-4754-9115-83A3E5BEAD67}">
      <dgm:prSet/>
      <dgm:spPr/>
      <dgm:t>
        <a:bodyPr/>
        <a:lstStyle/>
        <a:p>
          <a:endParaRPr lang="it-IT"/>
        </a:p>
      </dgm:t>
    </dgm:pt>
    <dgm:pt modelId="{6098EEC3-B83A-4166-A765-98F353D9B22C}" type="sibTrans" cxnId="{26355F6A-420F-4754-9115-83A3E5BEAD67}">
      <dgm:prSet/>
      <dgm:spPr/>
      <dgm:t>
        <a:bodyPr/>
        <a:lstStyle/>
        <a:p>
          <a:endParaRPr lang="it-IT"/>
        </a:p>
      </dgm:t>
    </dgm:pt>
    <dgm:pt modelId="{BDAD6476-F8B2-4664-822B-AE43DC1AB7A2}">
      <dgm:prSet phldrT="[Testo]"/>
      <dgm:spPr/>
      <dgm:t>
        <a:bodyPr/>
        <a:lstStyle/>
        <a:p>
          <a:r>
            <a:rPr lang="it-IT" dirty="0"/>
            <a:t>Legge</a:t>
          </a:r>
        </a:p>
      </dgm:t>
    </dgm:pt>
    <dgm:pt modelId="{54031CAF-20C6-4C9C-A114-EA9860EF0974}" type="parTrans" cxnId="{64596252-AF38-4F04-A5AE-AC1D001997CE}">
      <dgm:prSet/>
      <dgm:spPr/>
      <dgm:t>
        <a:bodyPr/>
        <a:lstStyle/>
        <a:p>
          <a:endParaRPr lang="it-IT"/>
        </a:p>
      </dgm:t>
    </dgm:pt>
    <dgm:pt modelId="{D26EBD83-7D6B-4F75-86D0-AB1B53373201}" type="sibTrans" cxnId="{64596252-AF38-4F04-A5AE-AC1D001997CE}">
      <dgm:prSet/>
      <dgm:spPr/>
      <dgm:t>
        <a:bodyPr/>
        <a:lstStyle/>
        <a:p>
          <a:endParaRPr lang="it-IT"/>
        </a:p>
      </dgm:t>
    </dgm:pt>
    <dgm:pt modelId="{26F3CBAF-5627-48A8-8810-E277AA13C7EF}" type="pres">
      <dgm:prSet presAssocID="{62A4C5F2-C438-48AE-BAF3-DA0B45EB2F09}" presName="diagram" presStyleCnt="0">
        <dgm:presLayoutVars>
          <dgm:dir/>
        </dgm:presLayoutVars>
      </dgm:prSet>
      <dgm:spPr/>
    </dgm:pt>
    <dgm:pt modelId="{9751C9D2-A392-48EA-AB80-3421B62D3B88}" type="pres">
      <dgm:prSet presAssocID="{D96FB83E-7424-4D3B-9840-5766B5F3A9F8}" presName="composite" presStyleCnt="0"/>
      <dgm:spPr/>
    </dgm:pt>
    <dgm:pt modelId="{FD15D6B2-3386-4283-9123-8FBD9B78285D}" type="pres">
      <dgm:prSet presAssocID="{D96FB83E-7424-4D3B-9840-5766B5F3A9F8}"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2346D0D7-9337-4D8E-9DE2-B565D240C8BC}" type="pres">
      <dgm:prSet presAssocID="{D96FB83E-7424-4D3B-9840-5766B5F3A9F8}" presName="Parent" presStyleLbl="node0" presStyleIdx="0" presStyleCnt="2">
        <dgm:presLayoutVars>
          <dgm:bulletEnabled val="1"/>
        </dgm:presLayoutVars>
      </dgm:prSet>
      <dgm:spPr/>
    </dgm:pt>
    <dgm:pt modelId="{B55F5E83-E784-4A54-A0B0-34C323F30888}" type="pres">
      <dgm:prSet presAssocID="{6098EEC3-B83A-4166-A765-98F353D9B22C}" presName="sibTrans" presStyleCnt="0"/>
      <dgm:spPr/>
    </dgm:pt>
    <dgm:pt modelId="{8C8DE948-7342-4A62-8D36-C24268E60EC5}" type="pres">
      <dgm:prSet presAssocID="{BDAD6476-F8B2-4664-822B-AE43DC1AB7A2}" presName="composite" presStyleCnt="0"/>
      <dgm:spPr/>
    </dgm:pt>
    <dgm:pt modelId="{079C6A1B-95C1-4664-A10C-D3F57A8CB7D2}" type="pres">
      <dgm:prSet presAssocID="{BDAD6476-F8B2-4664-822B-AE43DC1AB7A2}"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pt>
    <dgm:pt modelId="{1066AEF3-CBC6-4170-8BBB-8D81B537A2F6}" type="pres">
      <dgm:prSet presAssocID="{BDAD6476-F8B2-4664-822B-AE43DC1AB7A2}" presName="Parent" presStyleLbl="node0" presStyleIdx="1" presStyleCnt="2">
        <dgm:presLayoutVars>
          <dgm:bulletEnabled val="1"/>
        </dgm:presLayoutVars>
      </dgm:prSet>
      <dgm:spPr/>
    </dgm:pt>
  </dgm:ptLst>
  <dgm:cxnLst>
    <dgm:cxn modelId="{F058572A-7E95-429D-918B-E3387661DF6B}" type="presOf" srcId="{62A4C5F2-C438-48AE-BAF3-DA0B45EB2F09}" destId="{26F3CBAF-5627-48A8-8810-E277AA13C7EF}" srcOrd="0" destOrd="0" presId="urn:microsoft.com/office/officeart/2008/layout/BendingPictureCaption"/>
    <dgm:cxn modelId="{F23E9648-DDD4-43A5-9B23-6BE021825278}" type="presOf" srcId="{BDAD6476-F8B2-4664-822B-AE43DC1AB7A2}" destId="{1066AEF3-CBC6-4170-8BBB-8D81B537A2F6}" srcOrd="0" destOrd="0" presId="urn:microsoft.com/office/officeart/2008/layout/BendingPictureCaption"/>
    <dgm:cxn modelId="{26355F6A-420F-4754-9115-83A3E5BEAD67}" srcId="{62A4C5F2-C438-48AE-BAF3-DA0B45EB2F09}" destId="{D96FB83E-7424-4D3B-9840-5766B5F3A9F8}" srcOrd="0" destOrd="0" parTransId="{A05A39DF-323E-4D82-861C-DFD367C2DD3C}" sibTransId="{6098EEC3-B83A-4166-A765-98F353D9B22C}"/>
    <dgm:cxn modelId="{64596252-AF38-4F04-A5AE-AC1D001997CE}" srcId="{62A4C5F2-C438-48AE-BAF3-DA0B45EB2F09}" destId="{BDAD6476-F8B2-4664-822B-AE43DC1AB7A2}" srcOrd="1" destOrd="0" parTransId="{54031CAF-20C6-4C9C-A114-EA9860EF0974}" sibTransId="{D26EBD83-7D6B-4F75-86D0-AB1B53373201}"/>
    <dgm:cxn modelId="{378D07B5-A027-4985-BD7D-444B54871AE6}" type="presOf" srcId="{D96FB83E-7424-4D3B-9840-5766B5F3A9F8}" destId="{2346D0D7-9337-4D8E-9DE2-B565D240C8BC}" srcOrd="0" destOrd="0" presId="urn:microsoft.com/office/officeart/2008/layout/BendingPictureCaption"/>
    <dgm:cxn modelId="{B608146F-6569-4C9A-B29E-5BC779173E03}" type="presParOf" srcId="{26F3CBAF-5627-48A8-8810-E277AA13C7EF}" destId="{9751C9D2-A392-48EA-AB80-3421B62D3B88}" srcOrd="0" destOrd="0" presId="urn:microsoft.com/office/officeart/2008/layout/BendingPictureCaption"/>
    <dgm:cxn modelId="{5789DBFE-586F-4689-8AF6-EC28ADBC70C1}" type="presParOf" srcId="{9751C9D2-A392-48EA-AB80-3421B62D3B88}" destId="{FD15D6B2-3386-4283-9123-8FBD9B78285D}" srcOrd="0" destOrd="0" presId="urn:microsoft.com/office/officeart/2008/layout/BendingPictureCaption"/>
    <dgm:cxn modelId="{5FA087FB-83D9-4B6C-ABEF-10F3684243E4}" type="presParOf" srcId="{9751C9D2-A392-48EA-AB80-3421B62D3B88}" destId="{2346D0D7-9337-4D8E-9DE2-B565D240C8BC}" srcOrd="1" destOrd="0" presId="urn:microsoft.com/office/officeart/2008/layout/BendingPictureCaption"/>
    <dgm:cxn modelId="{504237D4-EE9A-4566-811C-3AE23DDC8835}" type="presParOf" srcId="{26F3CBAF-5627-48A8-8810-E277AA13C7EF}" destId="{B55F5E83-E784-4A54-A0B0-34C323F30888}" srcOrd="1" destOrd="0" presId="urn:microsoft.com/office/officeart/2008/layout/BendingPictureCaption"/>
    <dgm:cxn modelId="{843AE755-55F3-4619-87EF-2B82A76A65B3}" type="presParOf" srcId="{26F3CBAF-5627-48A8-8810-E277AA13C7EF}" destId="{8C8DE948-7342-4A62-8D36-C24268E60EC5}" srcOrd="2" destOrd="0" presId="urn:microsoft.com/office/officeart/2008/layout/BendingPictureCaption"/>
    <dgm:cxn modelId="{81925CBB-4ACD-4034-84FF-D905415C78DE}" type="presParOf" srcId="{8C8DE948-7342-4A62-8D36-C24268E60EC5}" destId="{079C6A1B-95C1-4664-A10C-D3F57A8CB7D2}" srcOrd="0" destOrd="0" presId="urn:microsoft.com/office/officeart/2008/layout/BendingPictureCaption"/>
    <dgm:cxn modelId="{69BBE945-C877-4203-88A1-92DBA3FFAA04}" type="presParOf" srcId="{8C8DE948-7342-4A62-8D36-C24268E60EC5}" destId="{1066AEF3-CBC6-4170-8BBB-8D81B537A2F6}"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562A67D3-1262-412E-BE63-060C805D2D9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FCC6DB63-0B0F-4B92-A028-B7E341EDF935}">
      <dgm:prSet phldrT="[Testo]"/>
      <dgm:spPr/>
      <dgm:t>
        <a:bodyPr/>
        <a:lstStyle/>
        <a:p>
          <a:r>
            <a:rPr lang="it-IT" dirty="0"/>
            <a:t>Giurista</a:t>
          </a:r>
        </a:p>
      </dgm:t>
    </dgm:pt>
    <dgm:pt modelId="{E0663A32-5FED-4023-A5C4-A354F66EC5A9}" type="parTrans" cxnId="{F4E7C80E-4A36-4937-AEE6-73BD07C9AB6A}">
      <dgm:prSet/>
      <dgm:spPr/>
      <dgm:t>
        <a:bodyPr/>
        <a:lstStyle/>
        <a:p>
          <a:endParaRPr lang="it-IT"/>
        </a:p>
      </dgm:t>
    </dgm:pt>
    <dgm:pt modelId="{10A3CB4D-46F8-4257-A47F-810A6CC4AAF2}" type="sibTrans" cxnId="{F4E7C80E-4A36-4937-AEE6-73BD07C9AB6A}">
      <dgm:prSet/>
      <dgm:spPr/>
      <dgm:t>
        <a:bodyPr/>
        <a:lstStyle/>
        <a:p>
          <a:endParaRPr lang="it-IT"/>
        </a:p>
      </dgm:t>
    </dgm:pt>
    <dgm:pt modelId="{DD188CED-2C3E-4097-BBA5-5C6FEC706E72}">
      <dgm:prSet phldrT="[Testo]"/>
      <dgm:spPr/>
      <dgm:t>
        <a:bodyPr/>
        <a:lstStyle/>
        <a:p>
          <a:r>
            <a:rPr lang="it-IT" dirty="0"/>
            <a:t>Bilancia</a:t>
          </a:r>
        </a:p>
      </dgm:t>
    </dgm:pt>
    <dgm:pt modelId="{B67EEDF4-D4D6-47AC-9C08-9A381A261E46}" type="parTrans" cxnId="{8CCDF882-2831-4A77-87F5-3858378D5321}">
      <dgm:prSet/>
      <dgm:spPr/>
      <dgm:t>
        <a:bodyPr/>
        <a:lstStyle/>
        <a:p>
          <a:endParaRPr lang="it-IT"/>
        </a:p>
      </dgm:t>
    </dgm:pt>
    <dgm:pt modelId="{70106271-A94F-435E-B01C-9896D32FE955}" type="sibTrans" cxnId="{8CCDF882-2831-4A77-87F5-3858378D5321}">
      <dgm:prSet/>
      <dgm:spPr/>
      <dgm:t>
        <a:bodyPr/>
        <a:lstStyle/>
        <a:p>
          <a:endParaRPr lang="it-IT"/>
        </a:p>
      </dgm:t>
    </dgm:pt>
    <dgm:pt modelId="{79E22025-59E0-4684-879D-BB5A81071F7A}" type="pres">
      <dgm:prSet presAssocID="{562A67D3-1262-412E-BE63-060C805D2D9A}" presName="diagram" presStyleCnt="0">
        <dgm:presLayoutVars>
          <dgm:dir/>
        </dgm:presLayoutVars>
      </dgm:prSet>
      <dgm:spPr/>
    </dgm:pt>
    <dgm:pt modelId="{6FE41679-B29F-42D0-9AC5-7A3BD284930C}" type="pres">
      <dgm:prSet presAssocID="{FCC6DB63-0B0F-4B92-A028-B7E341EDF935}" presName="composite" presStyleCnt="0"/>
      <dgm:spPr/>
    </dgm:pt>
    <dgm:pt modelId="{748CE289-4D40-407F-B573-CD3F0D0D7C6C}" type="pres">
      <dgm:prSet presAssocID="{FCC6DB63-0B0F-4B92-A028-B7E341EDF935}"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1D163667-A477-4323-A02E-C277B8306F9A}" type="pres">
      <dgm:prSet presAssocID="{FCC6DB63-0B0F-4B92-A028-B7E341EDF935}" presName="Parent" presStyleLbl="node0" presStyleIdx="0" presStyleCnt="2">
        <dgm:presLayoutVars>
          <dgm:bulletEnabled val="1"/>
        </dgm:presLayoutVars>
      </dgm:prSet>
      <dgm:spPr/>
    </dgm:pt>
    <dgm:pt modelId="{B832DDDD-814F-44BC-891A-4C61CE32E01E}" type="pres">
      <dgm:prSet presAssocID="{10A3CB4D-46F8-4257-A47F-810A6CC4AAF2}" presName="sibTrans" presStyleCnt="0"/>
      <dgm:spPr/>
    </dgm:pt>
    <dgm:pt modelId="{EB2141C6-81F9-471D-9F8F-D1179E0D530B}" type="pres">
      <dgm:prSet presAssocID="{DD188CED-2C3E-4097-BBA5-5C6FEC706E72}" presName="composite" presStyleCnt="0"/>
      <dgm:spPr/>
    </dgm:pt>
    <dgm:pt modelId="{3347C392-73E9-4319-9307-9F53153F5792}" type="pres">
      <dgm:prSet presAssocID="{DD188CED-2C3E-4097-BBA5-5C6FEC706E72}"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26000" b="-26000"/>
          </a:stretch>
        </a:blipFill>
      </dgm:spPr>
    </dgm:pt>
    <dgm:pt modelId="{30C68ECA-7CE9-4AF2-B887-8FB5FF15A5C9}" type="pres">
      <dgm:prSet presAssocID="{DD188CED-2C3E-4097-BBA5-5C6FEC706E72}" presName="Parent" presStyleLbl="node0" presStyleIdx="1" presStyleCnt="2">
        <dgm:presLayoutVars>
          <dgm:bulletEnabled val="1"/>
        </dgm:presLayoutVars>
      </dgm:prSet>
      <dgm:spPr/>
    </dgm:pt>
  </dgm:ptLst>
  <dgm:cxnLst>
    <dgm:cxn modelId="{F4E7C80E-4A36-4937-AEE6-73BD07C9AB6A}" srcId="{562A67D3-1262-412E-BE63-060C805D2D9A}" destId="{FCC6DB63-0B0F-4B92-A028-B7E341EDF935}" srcOrd="0" destOrd="0" parTransId="{E0663A32-5FED-4023-A5C4-A354F66EC5A9}" sibTransId="{10A3CB4D-46F8-4257-A47F-810A6CC4AAF2}"/>
    <dgm:cxn modelId="{CF98E442-359C-4B26-9325-E36038995864}" type="presOf" srcId="{FCC6DB63-0B0F-4B92-A028-B7E341EDF935}" destId="{1D163667-A477-4323-A02E-C277B8306F9A}" srcOrd="0" destOrd="0" presId="urn:microsoft.com/office/officeart/2008/layout/BendingPictureCaption"/>
    <dgm:cxn modelId="{8CCDF882-2831-4A77-87F5-3858378D5321}" srcId="{562A67D3-1262-412E-BE63-060C805D2D9A}" destId="{DD188CED-2C3E-4097-BBA5-5C6FEC706E72}" srcOrd="1" destOrd="0" parTransId="{B67EEDF4-D4D6-47AC-9C08-9A381A261E46}" sibTransId="{70106271-A94F-435E-B01C-9896D32FE955}"/>
    <dgm:cxn modelId="{4978279B-26AE-478B-860E-8B01F9BEBA38}" type="presOf" srcId="{562A67D3-1262-412E-BE63-060C805D2D9A}" destId="{79E22025-59E0-4684-879D-BB5A81071F7A}" srcOrd="0" destOrd="0" presId="urn:microsoft.com/office/officeart/2008/layout/BendingPictureCaption"/>
    <dgm:cxn modelId="{E52B93B6-4441-498B-9CAC-F4EE2B14843E}" type="presOf" srcId="{DD188CED-2C3E-4097-BBA5-5C6FEC706E72}" destId="{30C68ECA-7CE9-4AF2-B887-8FB5FF15A5C9}" srcOrd="0" destOrd="0" presId="urn:microsoft.com/office/officeart/2008/layout/BendingPictureCaption"/>
    <dgm:cxn modelId="{A0B63C9B-F88D-4C91-929E-81DC63AEC9CE}" type="presParOf" srcId="{79E22025-59E0-4684-879D-BB5A81071F7A}" destId="{6FE41679-B29F-42D0-9AC5-7A3BD284930C}" srcOrd="0" destOrd="0" presId="urn:microsoft.com/office/officeart/2008/layout/BendingPictureCaption"/>
    <dgm:cxn modelId="{2CE384B6-B0AF-468B-8CD0-A2E39D57BCD5}" type="presParOf" srcId="{6FE41679-B29F-42D0-9AC5-7A3BD284930C}" destId="{748CE289-4D40-407F-B573-CD3F0D0D7C6C}" srcOrd="0" destOrd="0" presId="urn:microsoft.com/office/officeart/2008/layout/BendingPictureCaption"/>
    <dgm:cxn modelId="{63A5CD58-CC70-4763-AA61-86608DE0AD08}" type="presParOf" srcId="{6FE41679-B29F-42D0-9AC5-7A3BD284930C}" destId="{1D163667-A477-4323-A02E-C277B8306F9A}" srcOrd="1" destOrd="0" presId="urn:microsoft.com/office/officeart/2008/layout/BendingPictureCaption"/>
    <dgm:cxn modelId="{15150061-DE80-45F5-9D0C-AD3CC05D5239}" type="presParOf" srcId="{79E22025-59E0-4684-879D-BB5A81071F7A}" destId="{B832DDDD-814F-44BC-891A-4C61CE32E01E}" srcOrd="1" destOrd="0" presId="urn:microsoft.com/office/officeart/2008/layout/BendingPictureCaption"/>
    <dgm:cxn modelId="{F12A195F-FC79-47EE-91EB-D64CFABD3526}" type="presParOf" srcId="{79E22025-59E0-4684-879D-BB5A81071F7A}" destId="{EB2141C6-81F9-471D-9F8F-D1179E0D530B}" srcOrd="2" destOrd="0" presId="urn:microsoft.com/office/officeart/2008/layout/BendingPictureCaption"/>
    <dgm:cxn modelId="{030404E2-7CDC-4DBC-8AA0-CFC487C59AC1}" type="presParOf" srcId="{EB2141C6-81F9-471D-9F8F-D1179E0D530B}" destId="{3347C392-73E9-4319-9307-9F53153F5792}" srcOrd="0" destOrd="0" presId="urn:microsoft.com/office/officeart/2008/layout/BendingPictureCaption"/>
    <dgm:cxn modelId="{B200CB9B-C39D-473E-85DF-C9C524722E44}" type="presParOf" srcId="{EB2141C6-81F9-471D-9F8F-D1179E0D530B}" destId="{30C68ECA-7CE9-4AF2-B887-8FB5FF15A5C9}"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28 Aprile 2025 – Quattordicesimo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08:00</a:t>
          </a:r>
          <a:r>
            <a:rPr lang="it-IT" sz="1600" dirty="0">
              <a:latin typeface="+mn-lt"/>
            </a:rPr>
            <a:t>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0" dirty="0">
            <a:solidFill>
              <a:schemeClr val="bg1"/>
            </a:solidFill>
            <a:latin typeface="+mn-lt"/>
            <a:cs typeface="Arial" panose="020B0604020202020204" pitchFamily="34" charset="0"/>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5667823F-5A9B-4084-8616-0CE26A80B5AD}" type="doc">
      <dgm:prSet loTypeId="urn:microsoft.com/office/officeart/2005/8/layout/process1" loCatId="process" qsTypeId="urn:microsoft.com/office/officeart/2005/8/quickstyle/simple1" qsCatId="simple" csTypeId="urn:microsoft.com/office/officeart/2005/8/colors/accent3_2" csCatId="accent3" phldr="1"/>
      <dgm:spPr/>
      <dgm:t>
        <a:bodyPr/>
        <a:lstStyle/>
        <a:p>
          <a:endParaRPr lang="it-IT"/>
        </a:p>
      </dgm:t>
    </dgm:pt>
    <dgm:pt modelId="{8C27D4A1-40AF-42EC-B582-A2A4535A524F}">
      <dgm:prSet custT="1"/>
      <dgm:spPr/>
      <dgm:t>
        <a:bodyPr/>
        <a:lstStyle/>
        <a:p>
          <a:r>
            <a:rPr lang="it-IT" sz="1400" b="1" dirty="0">
              <a:solidFill>
                <a:schemeClr val="tx1"/>
              </a:solidFill>
            </a:rPr>
            <a:t>Attività svolte:</a:t>
          </a:r>
        </a:p>
        <a:p>
          <a:r>
            <a:rPr lang="it-IT" sz="1400" b="1" dirty="0">
              <a:solidFill>
                <a:schemeClr val="tx1"/>
              </a:solidFill>
            </a:rPr>
            <a:t>Preparazione e completamento dei PowerPoint:</a:t>
          </a:r>
          <a:endParaRPr lang="it-IT" sz="1400" dirty="0">
            <a:solidFill>
              <a:schemeClr val="tx1"/>
            </a:solidFill>
          </a:endParaRPr>
        </a:p>
      </dgm:t>
    </dgm:pt>
    <dgm:pt modelId="{94CF3870-BA62-4314-A15D-DAF3472FA879}" type="parTrans" cxnId="{39F8D93F-A3EB-41D7-A579-7B480FFC7EF6}">
      <dgm:prSet/>
      <dgm:spPr/>
      <dgm:t>
        <a:bodyPr/>
        <a:lstStyle/>
        <a:p>
          <a:endParaRPr lang="it-IT" sz="1400">
            <a:solidFill>
              <a:schemeClr val="tx1"/>
            </a:solidFill>
          </a:endParaRPr>
        </a:p>
      </dgm:t>
    </dgm:pt>
    <dgm:pt modelId="{4B7AA55C-2173-488E-906F-4250DEDD4C80}" type="sibTrans" cxnId="{39F8D93F-A3EB-41D7-A579-7B480FFC7EF6}">
      <dgm:prSet custT="1"/>
      <dgm:spPr/>
      <dgm:t>
        <a:bodyPr/>
        <a:lstStyle/>
        <a:p>
          <a:endParaRPr lang="it-IT" sz="1400">
            <a:solidFill>
              <a:schemeClr val="tx1"/>
            </a:solidFill>
          </a:endParaRPr>
        </a:p>
      </dgm:t>
    </dgm:pt>
    <dgm:pt modelId="{2DF67C85-FFDB-4701-9C88-F88492AA22AF}">
      <dgm:prSet custT="1"/>
      <dgm:spPr/>
      <dgm:t>
        <a:bodyPr/>
        <a:lstStyle/>
        <a:p>
          <a:r>
            <a:rPr lang="it-IT" sz="1400">
              <a:solidFill>
                <a:schemeClr val="tx1"/>
              </a:solidFill>
            </a:rPr>
            <a:t>Inserimento delle animazioni per completare il PowerPoint finale sullo stage.</a:t>
          </a:r>
        </a:p>
      </dgm:t>
    </dgm:pt>
    <dgm:pt modelId="{E8E48069-E247-49CE-979D-4F43736F9E8A}" type="parTrans" cxnId="{3B50DDCA-D8E3-4089-B1C0-6E42B2A55E4E}">
      <dgm:prSet/>
      <dgm:spPr/>
      <dgm:t>
        <a:bodyPr/>
        <a:lstStyle/>
        <a:p>
          <a:endParaRPr lang="it-IT" sz="1400">
            <a:solidFill>
              <a:schemeClr val="tx1"/>
            </a:solidFill>
          </a:endParaRPr>
        </a:p>
      </dgm:t>
    </dgm:pt>
    <dgm:pt modelId="{E5577EEA-7E92-4162-9DE0-04DE38AEB693}" type="sibTrans" cxnId="{3B50DDCA-D8E3-4089-B1C0-6E42B2A55E4E}">
      <dgm:prSet/>
      <dgm:spPr/>
      <dgm:t>
        <a:bodyPr/>
        <a:lstStyle/>
        <a:p>
          <a:endParaRPr lang="it-IT" sz="1400">
            <a:solidFill>
              <a:schemeClr val="tx1"/>
            </a:solidFill>
          </a:endParaRPr>
        </a:p>
      </dgm:t>
    </dgm:pt>
    <dgm:pt modelId="{9DAFC571-55AF-4988-87D2-A9FB08FAD460}">
      <dgm:prSet custT="1"/>
      <dgm:spPr/>
      <dgm:t>
        <a:bodyPr/>
        <a:lstStyle/>
        <a:p>
          <a:r>
            <a:rPr lang="it-IT" sz="1400" dirty="0">
              <a:solidFill>
                <a:schemeClr val="tx1"/>
              </a:solidFill>
            </a:rPr>
            <a:t>Creazione di un secondo PowerPoint relativo alla nota di lettura del </a:t>
          </a:r>
          <a:r>
            <a:rPr lang="it-IT" sz="1400" dirty="0" err="1">
              <a:solidFill>
                <a:schemeClr val="tx1"/>
              </a:solidFill>
            </a:rPr>
            <a:t>DLgs</a:t>
          </a:r>
          <a:r>
            <a:rPr lang="it-IT" sz="1400" dirty="0">
              <a:solidFill>
                <a:schemeClr val="tx1"/>
              </a:solidFill>
            </a:rPr>
            <a:t> 62 sulla disabilità:</a:t>
          </a:r>
        </a:p>
      </dgm:t>
    </dgm:pt>
    <dgm:pt modelId="{50358611-AE14-4045-8B6B-5B90F8DD85FC}" type="parTrans" cxnId="{2B058165-11D4-4C94-84FD-1359AB21807F}">
      <dgm:prSet/>
      <dgm:spPr/>
      <dgm:t>
        <a:bodyPr/>
        <a:lstStyle/>
        <a:p>
          <a:endParaRPr lang="it-IT" sz="1400">
            <a:solidFill>
              <a:schemeClr val="tx1"/>
            </a:solidFill>
          </a:endParaRPr>
        </a:p>
      </dgm:t>
    </dgm:pt>
    <dgm:pt modelId="{D7B9B26E-930B-42F9-9F06-AB3DD665EFB4}" type="sibTrans" cxnId="{2B058165-11D4-4C94-84FD-1359AB21807F}">
      <dgm:prSet/>
      <dgm:spPr/>
      <dgm:t>
        <a:bodyPr/>
        <a:lstStyle/>
        <a:p>
          <a:endParaRPr lang="it-IT" sz="1400">
            <a:solidFill>
              <a:schemeClr val="tx1"/>
            </a:solidFill>
          </a:endParaRPr>
        </a:p>
      </dgm:t>
    </dgm:pt>
    <dgm:pt modelId="{4640599C-A474-40F9-989E-7142185B4195}">
      <dgm:prSet custT="1"/>
      <dgm:spPr/>
      <dgm:t>
        <a:bodyPr/>
        <a:lstStyle/>
        <a:p>
          <a:r>
            <a:rPr lang="it-IT" sz="1400">
              <a:solidFill>
                <a:schemeClr val="tx1"/>
              </a:solidFill>
            </a:rPr>
            <a:t>Approccio strutturato e accurato per il D.L. 222/23.</a:t>
          </a:r>
        </a:p>
      </dgm:t>
    </dgm:pt>
    <dgm:pt modelId="{E8924F6F-9381-469C-A4ED-B5C4A5524CA4}" type="parTrans" cxnId="{EB18BDC7-EB9B-4045-BA60-D071C6844E33}">
      <dgm:prSet/>
      <dgm:spPr/>
      <dgm:t>
        <a:bodyPr/>
        <a:lstStyle/>
        <a:p>
          <a:endParaRPr lang="it-IT" sz="1400">
            <a:solidFill>
              <a:schemeClr val="tx1"/>
            </a:solidFill>
          </a:endParaRPr>
        </a:p>
      </dgm:t>
    </dgm:pt>
    <dgm:pt modelId="{73B415CC-4B19-41B8-8F59-A5C990F37063}" type="sibTrans" cxnId="{EB18BDC7-EB9B-4045-BA60-D071C6844E33}">
      <dgm:prSet/>
      <dgm:spPr/>
      <dgm:t>
        <a:bodyPr/>
        <a:lstStyle/>
        <a:p>
          <a:endParaRPr lang="it-IT" sz="1400">
            <a:solidFill>
              <a:schemeClr val="tx1"/>
            </a:solidFill>
          </a:endParaRPr>
        </a:p>
      </dgm:t>
    </dgm:pt>
    <dgm:pt modelId="{015E8245-9494-4B2D-9908-2DDC1049CBD0}">
      <dgm:prSet custT="1"/>
      <dgm:spPr/>
      <dgm:t>
        <a:bodyPr/>
        <a:lstStyle/>
        <a:p>
          <a:r>
            <a:rPr lang="it-IT" sz="1400">
              <a:solidFill>
                <a:schemeClr val="tx1"/>
              </a:solidFill>
            </a:rPr>
            <a:t>Avvio del lavoro sul DLgs 20/24 da parte del collega Clementi, in fase di completamento. </a:t>
          </a:r>
        </a:p>
      </dgm:t>
    </dgm:pt>
    <dgm:pt modelId="{A250E023-E04F-4C58-AB73-2E12CADC08FA}" type="parTrans" cxnId="{3853049F-7C5A-48FA-A9C5-21E08FADD3A6}">
      <dgm:prSet/>
      <dgm:spPr/>
      <dgm:t>
        <a:bodyPr/>
        <a:lstStyle/>
        <a:p>
          <a:endParaRPr lang="it-IT" sz="1400">
            <a:solidFill>
              <a:schemeClr val="tx1"/>
            </a:solidFill>
          </a:endParaRPr>
        </a:p>
      </dgm:t>
    </dgm:pt>
    <dgm:pt modelId="{2E8BB115-7838-4D5A-A7F2-6F056DDCE88C}" type="sibTrans" cxnId="{3853049F-7C5A-48FA-A9C5-21E08FADD3A6}">
      <dgm:prSet/>
      <dgm:spPr/>
      <dgm:t>
        <a:bodyPr/>
        <a:lstStyle/>
        <a:p>
          <a:endParaRPr lang="it-IT" sz="1400">
            <a:solidFill>
              <a:schemeClr val="tx1"/>
            </a:solidFill>
          </a:endParaRPr>
        </a:p>
      </dgm:t>
    </dgm:pt>
    <dgm:pt modelId="{BDF3120D-81F9-4CC9-BBD2-6EE88820E67F}">
      <dgm:prSet custT="1"/>
      <dgm:spPr/>
      <dgm:t>
        <a:bodyPr/>
        <a:lstStyle/>
        <a:p>
          <a:r>
            <a:rPr lang="it-IT" sz="1400" b="1">
              <a:solidFill>
                <a:schemeClr val="tx1"/>
              </a:solidFill>
            </a:rPr>
            <a:t>Gestione avanzata dei testi e contenuti:</a:t>
          </a:r>
          <a:endParaRPr lang="it-IT" sz="1400">
            <a:solidFill>
              <a:schemeClr val="tx1"/>
            </a:solidFill>
          </a:endParaRPr>
        </a:p>
      </dgm:t>
    </dgm:pt>
    <dgm:pt modelId="{6D628C0D-E2D6-4142-8DB1-A7BD1A6615F3}" type="parTrans" cxnId="{96F3F913-CCE3-499A-A980-D71C624106C1}">
      <dgm:prSet/>
      <dgm:spPr/>
      <dgm:t>
        <a:bodyPr/>
        <a:lstStyle/>
        <a:p>
          <a:endParaRPr lang="it-IT" sz="1400">
            <a:solidFill>
              <a:schemeClr val="tx1"/>
            </a:solidFill>
          </a:endParaRPr>
        </a:p>
      </dgm:t>
    </dgm:pt>
    <dgm:pt modelId="{647A99A1-B0A1-4B15-B1C4-38AD7F04A78B}" type="sibTrans" cxnId="{96F3F913-CCE3-499A-A980-D71C624106C1}">
      <dgm:prSet custT="1"/>
      <dgm:spPr/>
      <dgm:t>
        <a:bodyPr/>
        <a:lstStyle/>
        <a:p>
          <a:endParaRPr lang="it-IT" sz="1400">
            <a:solidFill>
              <a:schemeClr val="tx1"/>
            </a:solidFill>
          </a:endParaRPr>
        </a:p>
      </dgm:t>
    </dgm:pt>
    <dgm:pt modelId="{837A8864-7124-45FE-A77B-FA3483E5CCE9}">
      <dgm:prSet custT="1"/>
      <dgm:spPr/>
      <dgm:t>
        <a:bodyPr/>
        <a:lstStyle/>
        <a:p>
          <a:r>
            <a:rPr lang="it-IT" sz="1400">
              <a:solidFill>
                <a:schemeClr val="tx1"/>
              </a:solidFill>
            </a:rPr>
            <a:t>Utilizzo del sito Normattiva al posto del sito Bosetti per ottimizzare la ricerca.</a:t>
          </a:r>
        </a:p>
      </dgm:t>
    </dgm:pt>
    <dgm:pt modelId="{48F8A556-6729-4602-99B8-4E344F3340E8}" type="parTrans" cxnId="{9F04F489-46D1-4E0D-AD34-CF7B2992B6AF}">
      <dgm:prSet/>
      <dgm:spPr/>
      <dgm:t>
        <a:bodyPr/>
        <a:lstStyle/>
        <a:p>
          <a:endParaRPr lang="it-IT" sz="1400">
            <a:solidFill>
              <a:schemeClr val="tx1"/>
            </a:solidFill>
          </a:endParaRPr>
        </a:p>
      </dgm:t>
    </dgm:pt>
    <dgm:pt modelId="{9EFD97E5-EAA9-4839-823F-2A97FC954452}" type="sibTrans" cxnId="{9F04F489-46D1-4E0D-AD34-CF7B2992B6AF}">
      <dgm:prSet/>
      <dgm:spPr/>
      <dgm:t>
        <a:bodyPr/>
        <a:lstStyle/>
        <a:p>
          <a:endParaRPr lang="it-IT" sz="1400">
            <a:solidFill>
              <a:schemeClr val="tx1"/>
            </a:solidFill>
          </a:endParaRPr>
        </a:p>
      </dgm:t>
    </dgm:pt>
    <dgm:pt modelId="{EA98E56E-F4AF-4B6C-B852-C96D72E7B670}">
      <dgm:prSet custT="1"/>
      <dgm:spPr/>
      <dgm:t>
        <a:bodyPr/>
        <a:lstStyle/>
        <a:p>
          <a:r>
            <a:rPr lang="it-IT" sz="1400">
              <a:solidFill>
                <a:schemeClr val="tx1"/>
              </a:solidFill>
            </a:rPr>
            <a:t>Impiego di strumenti online per:</a:t>
          </a:r>
        </a:p>
      </dgm:t>
    </dgm:pt>
    <dgm:pt modelId="{88618AFA-A0E4-4103-9716-723D7F850DCC}" type="parTrans" cxnId="{6E6E2EA4-E871-4D18-A13F-FE835790FFAB}">
      <dgm:prSet/>
      <dgm:spPr/>
      <dgm:t>
        <a:bodyPr/>
        <a:lstStyle/>
        <a:p>
          <a:endParaRPr lang="it-IT" sz="1400">
            <a:solidFill>
              <a:schemeClr val="tx1"/>
            </a:solidFill>
          </a:endParaRPr>
        </a:p>
      </dgm:t>
    </dgm:pt>
    <dgm:pt modelId="{FB41B821-64FE-4329-8D9E-CD222C1B247C}" type="sibTrans" cxnId="{6E6E2EA4-E871-4D18-A13F-FE835790FFAB}">
      <dgm:prSet/>
      <dgm:spPr/>
      <dgm:t>
        <a:bodyPr/>
        <a:lstStyle/>
        <a:p>
          <a:endParaRPr lang="it-IT" sz="1400">
            <a:solidFill>
              <a:schemeClr val="tx1"/>
            </a:solidFill>
          </a:endParaRPr>
        </a:p>
      </dgm:t>
    </dgm:pt>
    <dgm:pt modelId="{FB97383C-597C-4F93-A48B-1088F7FEE9BD}">
      <dgm:prSet custT="1"/>
      <dgm:spPr/>
      <dgm:t>
        <a:bodyPr/>
        <a:lstStyle/>
        <a:p>
          <a:r>
            <a:rPr lang="it-IT" sz="1400">
              <a:solidFill>
                <a:schemeClr val="tx1"/>
              </a:solidFill>
            </a:rPr>
            <a:t>Contare i caratteri dei testi e rispettare il limite tecnico imposto da Copilot.</a:t>
          </a:r>
        </a:p>
      </dgm:t>
    </dgm:pt>
    <dgm:pt modelId="{F6730589-6431-4F46-A5F6-6286F0160222}" type="parTrans" cxnId="{49CA85B2-2E07-416D-A10D-EC77FCE25B9F}">
      <dgm:prSet/>
      <dgm:spPr/>
      <dgm:t>
        <a:bodyPr/>
        <a:lstStyle/>
        <a:p>
          <a:endParaRPr lang="it-IT" sz="1400">
            <a:solidFill>
              <a:schemeClr val="tx1"/>
            </a:solidFill>
          </a:endParaRPr>
        </a:p>
      </dgm:t>
    </dgm:pt>
    <dgm:pt modelId="{E44F707A-91F2-415A-9D45-7AAC47B27185}" type="sibTrans" cxnId="{49CA85B2-2E07-416D-A10D-EC77FCE25B9F}">
      <dgm:prSet/>
      <dgm:spPr/>
      <dgm:t>
        <a:bodyPr/>
        <a:lstStyle/>
        <a:p>
          <a:endParaRPr lang="it-IT" sz="1400">
            <a:solidFill>
              <a:schemeClr val="tx1"/>
            </a:solidFill>
          </a:endParaRPr>
        </a:p>
      </dgm:t>
    </dgm:pt>
    <dgm:pt modelId="{B43EF653-A5B1-4647-866C-FDF338E5E7FD}">
      <dgm:prSet custT="1"/>
      <dgm:spPr/>
      <dgm:t>
        <a:bodyPr/>
        <a:lstStyle/>
        <a:p>
          <a:r>
            <a:rPr lang="it-IT" sz="1400">
              <a:solidFill>
                <a:schemeClr val="tx1"/>
              </a:solidFill>
            </a:rPr>
            <a:t>Suddividere articoli completi in sezioni più brevi.</a:t>
          </a:r>
        </a:p>
      </dgm:t>
    </dgm:pt>
    <dgm:pt modelId="{E9853AC3-90D0-4122-A966-325EE3C35AAC}" type="parTrans" cxnId="{C1228316-C65B-4D39-9082-C08502886359}">
      <dgm:prSet/>
      <dgm:spPr/>
      <dgm:t>
        <a:bodyPr/>
        <a:lstStyle/>
        <a:p>
          <a:endParaRPr lang="it-IT" sz="1400">
            <a:solidFill>
              <a:schemeClr val="tx1"/>
            </a:solidFill>
          </a:endParaRPr>
        </a:p>
      </dgm:t>
    </dgm:pt>
    <dgm:pt modelId="{2072BE63-73E1-418E-8B8F-ED0A6100E489}" type="sibTrans" cxnId="{C1228316-C65B-4D39-9082-C08502886359}">
      <dgm:prSet/>
      <dgm:spPr/>
      <dgm:t>
        <a:bodyPr/>
        <a:lstStyle/>
        <a:p>
          <a:endParaRPr lang="it-IT" sz="1400">
            <a:solidFill>
              <a:schemeClr val="tx1"/>
            </a:solidFill>
          </a:endParaRPr>
        </a:p>
      </dgm:t>
    </dgm:pt>
    <dgm:pt modelId="{20E4BB90-7F19-4FA2-BEC4-EBB1E71677A1}">
      <dgm:prSet custT="1"/>
      <dgm:spPr/>
      <dgm:t>
        <a:bodyPr/>
        <a:lstStyle/>
        <a:p>
          <a:r>
            <a:rPr lang="it-IT" sz="1400">
              <a:solidFill>
                <a:schemeClr val="tx1"/>
              </a:solidFill>
            </a:rPr>
            <a:t>Procedura adottata:</a:t>
          </a:r>
        </a:p>
      </dgm:t>
    </dgm:pt>
    <dgm:pt modelId="{E0694569-932B-4C50-9B98-985A62AD6B99}" type="parTrans" cxnId="{2AF2E366-1698-4730-879F-D22439B52ADA}">
      <dgm:prSet/>
      <dgm:spPr/>
      <dgm:t>
        <a:bodyPr/>
        <a:lstStyle/>
        <a:p>
          <a:endParaRPr lang="it-IT" sz="1400">
            <a:solidFill>
              <a:schemeClr val="tx1"/>
            </a:solidFill>
          </a:endParaRPr>
        </a:p>
      </dgm:t>
    </dgm:pt>
    <dgm:pt modelId="{94155469-DA63-4315-96C7-519F9FE328E2}" type="sibTrans" cxnId="{2AF2E366-1698-4730-879F-D22439B52ADA}">
      <dgm:prSet/>
      <dgm:spPr/>
      <dgm:t>
        <a:bodyPr/>
        <a:lstStyle/>
        <a:p>
          <a:endParaRPr lang="it-IT" sz="1400">
            <a:solidFill>
              <a:schemeClr val="tx1"/>
            </a:solidFill>
          </a:endParaRPr>
        </a:p>
      </dgm:t>
    </dgm:pt>
    <dgm:pt modelId="{FA6E3217-93C8-4C29-AEB1-BE112B267658}">
      <dgm:prSet custT="1"/>
      <dgm:spPr/>
      <dgm:t>
        <a:bodyPr/>
        <a:lstStyle/>
        <a:p>
          <a:r>
            <a:rPr lang="it-IT" sz="1400">
              <a:solidFill>
                <a:schemeClr val="tx1"/>
              </a:solidFill>
            </a:rPr>
            <a:t>Copia degli articoli completi in file Word separati.</a:t>
          </a:r>
        </a:p>
      </dgm:t>
    </dgm:pt>
    <dgm:pt modelId="{00D8F5DE-E8E3-4E09-9714-667B6A28777A}" type="parTrans" cxnId="{917A727A-B290-448B-BC41-788310C69F8A}">
      <dgm:prSet/>
      <dgm:spPr/>
      <dgm:t>
        <a:bodyPr/>
        <a:lstStyle/>
        <a:p>
          <a:endParaRPr lang="it-IT" sz="1400">
            <a:solidFill>
              <a:schemeClr val="tx1"/>
            </a:solidFill>
          </a:endParaRPr>
        </a:p>
      </dgm:t>
    </dgm:pt>
    <dgm:pt modelId="{AB58B8D4-546D-4596-9F11-5A818D1E9055}" type="sibTrans" cxnId="{917A727A-B290-448B-BC41-788310C69F8A}">
      <dgm:prSet/>
      <dgm:spPr/>
      <dgm:t>
        <a:bodyPr/>
        <a:lstStyle/>
        <a:p>
          <a:endParaRPr lang="it-IT" sz="1400">
            <a:solidFill>
              <a:schemeClr val="tx1"/>
            </a:solidFill>
          </a:endParaRPr>
        </a:p>
      </dgm:t>
    </dgm:pt>
    <dgm:pt modelId="{1B78135F-4D2A-4FBF-BAE5-0914B6E5FA74}">
      <dgm:prSet custT="1"/>
      <dgm:spPr/>
      <dgm:t>
        <a:bodyPr/>
        <a:lstStyle/>
        <a:p>
          <a:r>
            <a:rPr lang="it-IT" sz="1400">
              <a:solidFill>
                <a:schemeClr val="tx1"/>
              </a:solidFill>
            </a:rPr>
            <a:t>Suddivisione automatica dei testi tramite software online, creando una serie di file numerati.</a:t>
          </a:r>
        </a:p>
      </dgm:t>
    </dgm:pt>
    <dgm:pt modelId="{19D442F8-33B8-4DF1-A73A-355FE61328EB}" type="parTrans" cxnId="{E45DB1C9-6167-4DEC-80FD-A68E7A90CDE4}">
      <dgm:prSet/>
      <dgm:spPr/>
      <dgm:t>
        <a:bodyPr/>
        <a:lstStyle/>
        <a:p>
          <a:endParaRPr lang="it-IT" sz="1400">
            <a:solidFill>
              <a:schemeClr val="tx1"/>
            </a:solidFill>
          </a:endParaRPr>
        </a:p>
      </dgm:t>
    </dgm:pt>
    <dgm:pt modelId="{9A4F50AF-323D-4646-A7E9-70844AC61FFF}" type="sibTrans" cxnId="{E45DB1C9-6167-4DEC-80FD-A68E7A90CDE4}">
      <dgm:prSet/>
      <dgm:spPr/>
      <dgm:t>
        <a:bodyPr/>
        <a:lstStyle/>
        <a:p>
          <a:endParaRPr lang="it-IT" sz="1400">
            <a:solidFill>
              <a:schemeClr val="tx1"/>
            </a:solidFill>
          </a:endParaRPr>
        </a:p>
      </dgm:t>
    </dgm:pt>
    <dgm:pt modelId="{4FABFACA-468B-47C0-A4D5-34031B10E931}">
      <dgm:prSet custT="1"/>
      <dgm:spPr/>
      <dgm:t>
        <a:bodyPr/>
        <a:lstStyle/>
        <a:p>
          <a:r>
            <a:rPr lang="it-IT" sz="1400" dirty="0">
              <a:solidFill>
                <a:schemeClr val="tx1"/>
              </a:solidFill>
            </a:rPr>
            <a:t>Riassunto dei contenuti tramite Copilot e integrazione nelle slide.</a:t>
          </a:r>
        </a:p>
        <a:p>
          <a:endParaRPr lang="it-IT" sz="1400" dirty="0">
            <a:solidFill>
              <a:schemeClr val="tx1"/>
            </a:solidFill>
          </a:endParaRPr>
        </a:p>
        <a:p>
          <a:endParaRPr lang="it-IT" sz="1400" dirty="0">
            <a:solidFill>
              <a:schemeClr val="tx1"/>
            </a:solidFill>
          </a:endParaRPr>
        </a:p>
        <a:p>
          <a:r>
            <a:rPr lang="it-IT" sz="1400" b="1" dirty="0">
              <a:solidFill>
                <a:schemeClr val="tx1"/>
              </a:solidFill>
            </a:rPr>
            <a:t>Supporto al ragioniere Diego Boccalini:</a:t>
          </a:r>
          <a:endParaRPr lang="it-IT" sz="1400" dirty="0">
            <a:solidFill>
              <a:schemeClr val="tx1"/>
            </a:solidFill>
          </a:endParaRPr>
        </a:p>
        <a:p>
          <a:r>
            <a:rPr lang="it-IT" sz="1400" dirty="0">
              <a:solidFill>
                <a:schemeClr val="tx1"/>
              </a:solidFill>
            </a:rPr>
            <a:t>Utilizzo dello strumento di cattura per semplificare l'inserimento di tabelle Excel nei documenti Word. </a:t>
          </a:r>
        </a:p>
      </dgm:t>
    </dgm:pt>
    <dgm:pt modelId="{D9CA5C20-32F8-4334-81B7-F6FC8B8FAA50}" type="parTrans" cxnId="{A6D98994-A626-4560-9F3C-54B24A352654}">
      <dgm:prSet/>
      <dgm:spPr/>
      <dgm:t>
        <a:bodyPr/>
        <a:lstStyle/>
        <a:p>
          <a:endParaRPr lang="it-IT" sz="1400">
            <a:solidFill>
              <a:schemeClr val="tx1"/>
            </a:solidFill>
          </a:endParaRPr>
        </a:p>
      </dgm:t>
    </dgm:pt>
    <dgm:pt modelId="{71E85129-598F-4A72-81BD-5873E70A2184}" type="sibTrans" cxnId="{A6D98994-A626-4560-9F3C-54B24A352654}">
      <dgm:prSet custT="1"/>
      <dgm:spPr/>
      <dgm:t>
        <a:bodyPr/>
        <a:lstStyle/>
        <a:p>
          <a:endParaRPr lang="it-IT" sz="1400">
            <a:solidFill>
              <a:schemeClr val="tx1"/>
            </a:solidFill>
          </a:endParaRPr>
        </a:p>
      </dgm:t>
    </dgm:pt>
    <dgm:pt modelId="{C9061486-F158-4785-9985-7EB76151BB7F}" type="pres">
      <dgm:prSet presAssocID="{5667823F-5A9B-4084-8616-0CE26A80B5AD}" presName="Name0" presStyleCnt="0">
        <dgm:presLayoutVars>
          <dgm:dir/>
          <dgm:resizeHandles val="exact"/>
        </dgm:presLayoutVars>
      </dgm:prSet>
      <dgm:spPr/>
    </dgm:pt>
    <dgm:pt modelId="{0B7F1598-3FF8-4E29-9FE2-81A525D90736}" type="pres">
      <dgm:prSet presAssocID="{8C27D4A1-40AF-42EC-B582-A2A4535A524F}" presName="node" presStyleLbl="node1" presStyleIdx="0" presStyleCnt="3">
        <dgm:presLayoutVars>
          <dgm:bulletEnabled val="1"/>
        </dgm:presLayoutVars>
      </dgm:prSet>
      <dgm:spPr/>
    </dgm:pt>
    <dgm:pt modelId="{50EB1993-1443-4517-BD00-2FC887F1012A}" type="pres">
      <dgm:prSet presAssocID="{4B7AA55C-2173-488E-906F-4250DEDD4C80}" presName="sibTrans" presStyleLbl="sibTrans2D1" presStyleIdx="0" presStyleCnt="2"/>
      <dgm:spPr/>
    </dgm:pt>
    <dgm:pt modelId="{DCF71B18-8B54-4E93-8D57-82ED44764045}" type="pres">
      <dgm:prSet presAssocID="{4B7AA55C-2173-488E-906F-4250DEDD4C80}" presName="connectorText" presStyleLbl="sibTrans2D1" presStyleIdx="0" presStyleCnt="2"/>
      <dgm:spPr/>
    </dgm:pt>
    <dgm:pt modelId="{9C476B1E-A828-4326-AD9E-FD7A5306FD87}" type="pres">
      <dgm:prSet presAssocID="{BDF3120D-81F9-4CC9-BBD2-6EE88820E67F}" presName="node" presStyleLbl="node1" presStyleIdx="1" presStyleCnt="3">
        <dgm:presLayoutVars>
          <dgm:bulletEnabled val="1"/>
        </dgm:presLayoutVars>
      </dgm:prSet>
      <dgm:spPr/>
    </dgm:pt>
    <dgm:pt modelId="{4B0EC300-7142-4EB7-8603-EC349AE239AD}" type="pres">
      <dgm:prSet presAssocID="{647A99A1-B0A1-4B15-B1C4-38AD7F04A78B}" presName="sibTrans" presStyleLbl="sibTrans2D1" presStyleIdx="1" presStyleCnt="2"/>
      <dgm:spPr/>
    </dgm:pt>
    <dgm:pt modelId="{3028A2DF-740C-44EE-BF1A-612582EB3DA5}" type="pres">
      <dgm:prSet presAssocID="{647A99A1-B0A1-4B15-B1C4-38AD7F04A78B}" presName="connectorText" presStyleLbl="sibTrans2D1" presStyleIdx="1" presStyleCnt="2"/>
      <dgm:spPr/>
    </dgm:pt>
    <dgm:pt modelId="{7535F5E6-3623-49E1-ADA6-FD4436A244FD}" type="pres">
      <dgm:prSet presAssocID="{4FABFACA-468B-47C0-A4D5-34031B10E931}" presName="node" presStyleLbl="node1" presStyleIdx="2" presStyleCnt="3">
        <dgm:presLayoutVars>
          <dgm:bulletEnabled val="1"/>
        </dgm:presLayoutVars>
      </dgm:prSet>
      <dgm:spPr/>
    </dgm:pt>
  </dgm:ptLst>
  <dgm:cxnLst>
    <dgm:cxn modelId="{DBC45A0F-132B-43B5-8016-D89B87B32C6F}" type="presOf" srcId="{8C27D4A1-40AF-42EC-B582-A2A4535A524F}" destId="{0B7F1598-3FF8-4E29-9FE2-81A525D90736}" srcOrd="0" destOrd="0" presId="urn:microsoft.com/office/officeart/2005/8/layout/process1"/>
    <dgm:cxn modelId="{3705DD0F-7F43-430A-B2BC-7B8AD37790F3}" type="presOf" srcId="{4B7AA55C-2173-488E-906F-4250DEDD4C80}" destId="{50EB1993-1443-4517-BD00-2FC887F1012A}" srcOrd="0" destOrd="0" presId="urn:microsoft.com/office/officeart/2005/8/layout/process1"/>
    <dgm:cxn modelId="{96F3F913-CCE3-499A-A980-D71C624106C1}" srcId="{5667823F-5A9B-4084-8616-0CE26A80B5AD}" destId="{BDF3120D-81F9-4CC9-BBD2-6EE88820E67F}" srcOrd="1" destOrd="0" parTransId="{6D628C0D-E2D6-4142-8DB1-A7BD1A6615F3}" sibTransId="{647A99A1-B0A1-4B15-B1C4-38AD7F04A78B}"/>
    <dgm:cxn modelId="{C1228316-C65B-4D39-9082-C08502886359}" srcId="{EA98E56E-F4AF-4B6C-B852-C96D72E7B670}" destId="{B43EF653-A5B1-4647-866C-FDF338E5E7FD}" srcOrd="1" destOrd="0" parTransId="{E9853AC3-90D0-4122-A966-325EE3C35AAC}" sibTransId="{2072BE63-73E1-418E-8B8F-ED0A6100E489}"/>
    <dgm:cxn modelId="{168F211D-DB5F-40C2-9D79-E6A41F011617}" type="presOf" srcId="{FA6E3217-93C8-4C29-AEB1-BE112B267658}" destId="{9C476B1E-A828-4326-AD9E-FD7A5306FD87}" srcOrd="0" destOrd="6" presId="urn:microsoft.com/office/officeart/2005/8/layout/process1"/>
    <dgm:cxn modelId="{4C3FAA20-9B25-41AA-8AEE-56D25C3906CE}" type="presOf" srcId="{9DAFC571-55AF-4988-87D2-A9FB08FAD460}" destId="{0B7F1598-3FF8-4E29-9FE2-81A525D90736}" srcOrd="0" destOrd="2" presId="urn:microsoft.com/office/officeart/2005/8/layout/process1"/>
    <dgm:cxn modelId="{F4C32629-9164-4576-B16A-F7CE1C156C73}" type="presOf" srcId="{4FABFACA-468B-47C0-A4D5-34031B10E931}" destId="{7535F5E6-3623-49E1-ADA6-FD4436A244FD}" srcOrd="0" destOrd="0" presId="urn:microsoft.com/office/officeart/2005/8/layout/process1"/>
    <dgm:cxn modelId="{81AEDB37-76E7-485C-A74D-2CE1DE0E4894}" type="presOf" srcId="{FB97383C-597C-4F93-A48B-1088F7FEE9BD}" destId="{9C476B1E-A828-4326-AD9E-FD7A5306FD87}" srcOrd="0" destOrd="3" presId="urn:microsoft.com/office/officeart/2005/8/layout/process1"/>
    <dgm:cxn modelId="{39F8D93F-A3EB-41D7-A579-7B480FFC7EF6}" srcId="{5667823F-5A9B-4084-8616-0CE26A80B5AD}" destId="{8C27D4A1-40AF-42EC-B582-A2A4535A524F}" srcOrd="0" destOrd="0" parTransId="{94CF3870-BA62-4314-A15D-DAF3472FA879}" sibTransId="{4B7AA55C-2173-488E-906F-4250DEDD4C80}"/>
    <dgm:cxn modelId="{D715515F-F608-43D9-AE7E-7DCEE985C19C}" type="presOf" srcId="{647A99A1-B0A1-4B15-B1C4-38AD7F04A78B}" destId="{3028A2DF-740C-44EE-BF1A-612582EB3DA5}" srcOrd="1" destOrd="0" presId="urn:microsoft.com/office/officeart/2005/8/layout/process1"/>
    <dgm:cxn modelId="{446E4B64-E68E-4B1C-8D9F-EF5161BAD4EF}" type="presOf" srcId="{837A8864-7124-45FE-A77B-FA3483E5CCE9}" destId="{9C476B1E-A828-4326-AD9E-FD7A5306FD87}" srcOrd="0" destOrd="1" presId="urn:microsoft.com/office/officeart/2005/8/layout/process1"/>
    <dgm:cxn modelId="{2B058165-11D4-4C94-84FD-1359AB21807F}" srcId="{8C27D4A1-40AF-42EC-B582-A2A4535A524F}" destId="{9DAFC571-55AF-4988-87D2-A9FB08FAD460}" srcOrd="1" destOrd="0" parTransId="{50358611-AE14-4045-8B6B-5B90F8DD85FC}" sibTransId="{D7B9B26E-930B-42F9-9F06-AB3DD665EFB4}"/>
    <dgm:cxn modelId="{2AF2E366-1698-4730-879F-D22439B52ADA}" srcId="{BDF3120D-81F9-4CC9-BBD2-6EE88820E67F}" destId="{20E4BB90-7F19-4FA2-BEC4-EBB1E71677A1}" srcOrd="2" destOrd="0" parTransId="{E0694569-932B-4C50-9B98-985A62AD6B99}" sibTransId="{94155469-DA63-4315-96C7-519F9FE328E2}"/>
    <dgm:cxn modelId="{0BAB6E76-3096-46ED-B89E-26F50F0BB635}" type="presOf" srcId="{4640599C-A474-40F9-989E-7142185B4195}" destId="{0B7F1598-3FF8-4E29-9FE2-81A525D90736}" srcOrd="0" destOrd="3" presId="urn:microsoft.com/office/officeart/2005/8/layout/process1"/>
    <dgm:cxn modelId="{5E27F156-758B-4DB5-97F6-653FD8B97124}" type="presOf" srcId="{20E4BB90-7F19-4FA2-BEC4-EBB1E71677A1}" destId="{9C476B1E-A828-4326-AD9E-FD7A5306FD87}" srcOrd="0" destOrd="5" presId="urn:microsoft.com/office/officeart/2005/8/layout/process1"/>
    <dgm:cxn modelId="{B10C3C5A-B99F-4400-8308-66A58BE6DCFD}" type="presOf" srcId="{BDF3120D-81F9-4CC9-BBD2-6EE88820E67F}" destId="{9C476B1E-A828-4326-AD9E-FD7A5306FD87}" srcOrd="0" destOrd="0" presId="urn:microsoft.com/office/officeart/2005/8/layout/process1"/>
    <dgm:cxn modelId="{917A727A-B290-448B-BC41-788310C69F8A}" srcId="{20E4BB90-7F19-4FA2-BEC4-EBB1E71677A1}" destId="{FA6E3217-93C8-4C29-AEB1-BE112B267658}" srcOrd="0" destOrd="0" parTransId="{00D8F5DE-E8E3-4E09-9714-667B6A28777A}" sibTransId="{AB58B8D4-546D-4596-9F11-5A818D1E9055}"/>
    <dgm:cxn modelId="{510C907B-583D-4006-A770-CC6EA5BC72E7}" type="presOf" srcId="{2DF67C85-FFDB-4701-9C88-F88492AA22AF}" destId="{0B7F1598-3FF8-4E29-9FE2-81A525D90736}" srcOrd="0" destOrd="1" presId="urn:microsoft.com/office/officeart/2005/8/layout/process1"/>
    <dgm:cxn modelId="{AD08FD85-1040-4994-BED0-E58E4F4D016D}" type="presOf" srcId="{5667823F-5A9B-4084-8616-0CE26A80B5AD}" destId="{C9061486-F158-4785-9985-7EB76151BB7F}" srcOrd="0" destOrd="0" presId="urn:microsoft.com/office/officeart/2005/8/layout/process1"/>
    <dgm:cxn modelId="{9F04F489-46D1-4E0D-AD34-CF7B2992B6AF}" srcId="{BDF3120D-81F9-4CC9-BBD2-6EE88820E67F}" destId="{837A8864-7124-45FE-A77B-FA3483E5CCE9}" srcOrd="0" destOrd="0" parTransId="{48F8A556-6729-4602-99B8-4E344F3340E8}" sibTransId="{9EFD97E5-EAA9-4839-823F-2A97FC954452}"/>
    <dgm:cxn modelId="{A6D98994-A626-4560-9F3C-54B24A352654}" srcId="{5667823F-5A9B-4084-8616-0CE26A80B5AD}" destId="{4FABFACA-468B-47C0-A4D5-34031B10E931}" srcOrd="2" destOrd="0" parTransId="{D9CA5C20-32F8-4334-81B7-F6FC8B8FAA50}" sibTransId="{71E85129-598F-4A72-81BD-5873E70A2184}"/>
    <dgm:cxn modelId="{3853049F-7C5A-48FA-A9C5-21E08FADD3A6}" srcId="{9DAFC571-55AF-4988-87D2-A9FB08FAD460}" destId="{015E8245-9494-4B2D-9908-2DDC1049CBD0}" srcOrd="1" destOrd="0" parTransId="{A250E023-E04F-4C58-AB73-2E12CADC08FA}" sibTransId="{2E8BB115-7838-4D5A-A7F2-6F056DDCE88C}"/>
    <dgm:cxn modelId="{2350C79F-C4CF-412B-957B-6E228C6BAFD8}" type="presOf" srcId="{4B7AA55C-2173-488E-906F-4250DEDD4C80}" destId="{DCF71B18-8B54-4E93-8D57-82ED44764045}" srcOrd="1" destOrd="0" presId="urn:microsoft.com/office/officeart/2005/8/layout/process1"/>
    <dgm:cxn modelId="{6E6E2EA4-E871-4D18-A13F-FE835790FFAB}" srcId="{BDF3120D-81F9-4CC9-BBD2-6EE88820E67F}" destId="{EA98E56E-F4AF-4B6C-B852-C96D72E7B670}" srcOrd="1" destOrd="0" parTransId="{88618AFA-A0E4-4103-9716-723D7F850DCC}" sibTransId="{FB41B821-64FE-4329-8D9E-CD222C1B247C}"/>
    <dgm:cxn modelId="{F041AEAB-3AD3-42AD-8640-89BA777D9A74}" type="presOf" srcId="{1B78135F-4D2A-4FBF-BAE5-0914B6E5FA74}" destId="{9C476B1E-A828-4326-AD9E-FD7A5306FD87}" srcOrd="0" destOrd="7" presId="urn:microsoft.com/office/officeart/2005/8/layout/process1"/>
    <dgm:cxn modelId="{49CA85B2-2E07-416D-A10D-EC77FCE25B9F}" srcId="{EA98E56E-F4AF-4B6C-B852-C96D72E7B670}" destId="{FB97383C-597C-4F93-A48B-1088F7FEE9BD}" srcOrd="0" destOrd="0" parTransId="{F6730589-6431-4F46-A5F6-6286F0160222}" sibTransId="{E44F707A-91F2-415A-9D45-7AAC47B27185}"/>
    <dgm:cxn modelId="{EB18BDC7-EB9B-4045-BA60-D071C6844E33}" srcId="{9DAFC571-55AF-4988-87D2-A9FB08FAD460}" destId="{4640599C-A474-40F9-989E-7142185B4195}" srcOrd="0" destOrd="0" parTransId="{E8924F6F-9381-469C-A4ED-B5C4A5524CA4}" sibTransId="{73B415CC-4B19-41B8-8F59-A5C990F37063}"/>
    <dgm:cxn modelId="{EAFCD4C7-B3D5-4538-97CB-26015F28ECE8}" type="presOf" srcId="{EA98E56E-F4AF-4B6C-B852-C96D72E7B670}" destId="{9C476B1E-A828-4326-AD9E-FD7A5306FD87}" srcOrd="0" destOrd="2" presId="urn:microsoft.com/office/officeart/2005/8/layout/process1"/>
    <dgm:cxn modelId="{9904E4C7-CB46-4A86-A202-86FFFBE4CA37}" type="presOf" srcId="{B43EF653-A5B1-4647-866C-FDF338E5E7FD}" destId="{9C476B1E-A828-4326-AD9E-FD7A5306FD87}" srcOrd="0" destOrd="4" presId="urn:microsoft.com/office/officeart/2005/8/layout/process1"/>
    <dgm:cxn modelId="{E45DB1C9-6167-4DEC-80FD-A68E7A90CDE4}" srcId="{20E4BB90-7F19-4FA2-BEC4-EBB1E71677A1}" destId="{1B78135F-4D2A-4FBF-BAE5-0914B6E5FA74}" srcOrd="1" destOrd="0" parTransId="{19D442F8-33B8-4DF1-A73A-355FE61328EB}" sibTransId="{9A4F50AF-323D-4646-A7E9-70844AC61FFF}"/>
    <dgm:cxn modelId="{3B50DDCA-D8E3-4089-B1C0-6E42B2A55E4E}" srcId="{8C27D4A1-40AF-42EC-B582-A2A4535A524F}" destId="{2DF67C85-FFDB-4701-9C88-F88492AA22AF}" srcOrd="0" destOrd="0" parTransId="{E8E48069-E247-49CE-979D-4F43736F9E8A}" sibTransId="{E5577EEA-7E92-4162-9DE0-04DE38AEB693}"/>
    <dgm:cxn modelId="{CC4711D8-C31D-469E-9B90-C854FBC87DA1}" type="presOf" srcId="{015E8245-9494-4B2D-9908-2DDC1049CBD0}" destId="{0B7F1598-3FF8-4E29-9FE2-81A525D90736}" srcOrd="0" destOrd="4" presId="urn:microsoft.com/office/officeart/2005/8/layout/process1"/>
    <dgm:cxn modelId="{A35D1ED9-4C22-4CA3-95C9-8FCB81E5FF2B}" type="presOf" srcId="{647A99A1-B0A1-4B15-B1C4-38AD7F04A78B}" destId="{4B0EC300-7142-4EB7-8603-EC349AE239AD}" srcOrd="0" destOrd="0" presId="urn:microsoft.com/office/officeart/2005/8/layout/process1"/>
    <dgm:cxn modelId="{FC236988-ED3F-44ED-BA3C-ACDB9876F512}" type="presParOf" srcId="{C9061486-F158-4785-9985-7EB76151BB7F}" destId="{0B7F1598-3FF8-4E29-9FE2-81A525D90736}" srcOrd="0" destOrd="0" presId="urn:microsoft.com/office/officeart/2005/8/layout/process1"/>
    <dgm:cxn modelId="{9CED0C58-EB30-4CD4-8592-CA218D458B47}" type="presParOf" srcId="{C9061486-F158-4785-9985-7EB76151BB7F}" destId="{50EB1993-1443-4517-BD00-2FC887F1012A}" srcOrd="1" destOrd="0" presId="urn:microsoft.com/office/officeart/2005/8/layout/process1"/>
    <dgm:cxn modelId="{FBB3A163-AB8A-4620-B8C1-A8953A8D1A97}" type="presParOf" srcId="{50EB1993-1443-4517-BD00-2FC887F1012A}" destId="{DCF71B18-8B54-4E93-8D57-82ED44764045}" srcOrd="0" destOrd="0" presId="urn:microsoft.com/office/officeart/2005/8/layout/process1"/>
    <dgm:cxn modelId="{0EC10988-A190-424C-ADC3-2A0E759D994A}" type="presParOf" srcId="{C9061486-F158-4785-9985-7EB76151BB7F}" destId="{9C476B1E-A828-4326-AD9E-FD7A5306FD87}" srcOrd="2" destOrd="0" presId="urn:microsoft.com/office/officeart/2005/8/layout/process1"/>
    <dgm:cxn modelId="{16CBE6CF-B6BD-4BD1-9D01-6ED327A42BBF}" type="presParOf" srcId="{C9061486-F158-4785-9985-7EB76151BB7F}" destId="{4B0EC300-7142-4EB7-8603-EC349AE239AD}" srcOrd="3" destOrd="0" presId="urn:microsoft.com/office/officeart/2005/8/layout/process1"/>
    <dgm:cxn modelId="{A617C2B9-A6FE-4DC1-8AA2-C17442882534}" type="presParOf" srcId="{4B0EC300-7142-4EB7-8603-EC349AE239AD}" destId="{3028A2DF-740C-44EE-BF1A-612582EB3DA5}" srcOrd="0" destOrd="0" presId="urn:microsoft.com/office/officeart/2005/8/layout/process1"/>
    <dgm:cxn modelId="{4D462AD4-BD5A-4EBB-ADDC-6B95B14D461A}" type="presParOf" srcId="{C9061486-F158-4785-9985-7EB76151BB7F}" destId="{7535F5E6-3623-49E1-ADA6-FD4436A244FD}"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466F148E-DDFD-4BF9-9A6E-84B5CBB6A2A6}" type="doc">
      <dgm:prSet loTypeId="urn:microsoft.com/office/officeart/2008/layout/BendingPictureCaption" loCatId="picture" qsTypeId="urn:microsoft.com/office/officeart/2005/8/quickstyle/simple2" qsCatId="simple" csTypeId="urn:microsoft.com/office/officeart/2005/8/colors/accent1_2" csCatId="accent1" phldr="1"/>
      <dgm:spPr/>
      <dgm:t>
        <a:bodyPr/>
        <a:lstStyle/>
        <a:p>
          <a:endParaRPr lang="it-IT"/>
        </a:p>
      </dgm:t>
    </dgm:pt>
    <dgm:pt modelId="{CDD1626F-BBAF-40BB-A0C5-AEAC8F663B6D}">
      <dgm:prSet phldrT="[Testo]"/>
      <dgm:spPr/>
      <dgm:t>
        <a:bodyPr/>
        <a:lstStyle/>
        <a:p>
          <a:r>
            <a:rPr lang="it-IT" dirty="0">
              <a:solidFill>
                <a:schemeClr val="bg1"/>
              </a:solidFill>
            </a:rPr>
            <a:t>Nota di lettura del </a:t>
          </a:r>
          <a:r>
            <a:rPr lang="it-IT" dirty="0" err="1">
              <a:solidFill>
                <a:schemeClr val="bg1"/>
              </a:solidFill>
            </a:rPr>
            <a:t>DLgs</a:t>
          </a:r>
          <a:r>
            <a:rPr lang="it-IT" dirty="0">
              <a:solidFill>
                <a:schemeClr val="bg1"/>
              </a:solidFill>
            </a:rPr>
            <a:t> 62 </a:t>
          </a:r>
        </a:p>
      </dgm:t>
    </dgm:pt>
    <dgm:pt modelId="{E7D3900C-D983-4D2F-BD88-128829898EF2}" type="parTrans" cxnId="{5E4CCCC0-345E-43F8-B8F6-2C6F3D26BCC6}">
      <dgm:prSet/>
      <dgm:spPr/>
      <dgm:t>
        <a:bodyPr/>
        <a:lstStyle/>
        <a:p>
          <a:endParaRPr lang="it-IT"/>
        </a:p>
      </dgm:t>
    </dgm:pt>
    <dgm:pt modelId="{80653157-B353-48B8-9F67-D8B3A43411AC}" type="sibTrans" cxnId="{5E4CCCC0-345E-43F8-B8F6-2C6F3D26BCC6}">
      <dgm:prSet/>
      <dgm:spPr/>
      <dgm:t>
        <a:bodyPr/>
        <a:lstStyle/>
        <a:p>
          <a:endParaRPr lang="it-IT"/>
        </a:p>
      </dgm:t>
    </dgm:pt>
    <dgm:pt modelId="{4BFFA4B1-FDEB-475C-B368-BBE3A91C1AD9}">
      <dgm:prSet phldrT="[Testo]"/>
      <dgm:spPr/>
      <dgm:t>
        <a:bodyPr/>
        <a:lstStyle/>
        <a:p>
          <a:r>
            <a:rPr lang="it-IT" dirty="0"/>
            <a:t>Supporto ai colleghi</a:t>
          </a:r>
        </a:p>
      </dgm:t>
    </dgm:pt>
    <dgm:pt modelId="{E391CB49-5706-48F5-BA15-E68146185351}" type="parTrans" cxnId="{264D1D70-DCD2-490A-B627-FD56A6953B59}">
      <dgm:prSet/>
      <dgm:spPr/>
      <dgm:t>
        <a:bodyPr/>
        <a:lstStyle/>
        <a:p>
          <a:endParaRPr lang="it-IT"/>
        </a:p>
      </dgm:t>
    </dgm:pt>
    <dgm:pt modelId="{E9625BE7-B865-4AAC-BE10-4337F0FFF0C8}" type="sibTrans" cxnId="{264D1D70-DCD2-490A-B627-FD56A6953B59}">
      <dgm:prSet/>
      <dgm:spPr/>
      <dgm:t>
        <a:bodyPr/>
        <a:lstStyle/>
        <a:p>
          <a:endParaRPr lang="it-IT"/>
        </a:p>
      </dgm:t>
    </dgm:pt>
    <dgm:pt modelId="{F07AC290-3057-447C-B9D1-DF54806065FC}" type="pres">
      <dgm:prSet presAssocID="{466F148E-DDFD-4BF9-9A6E-84B5CBB6A2A6}" presName="diagram" presStyleCnt="0">
        <dgm:presLayoutVars>
          <dgm:dir/>
        </dgm:presLayoutVars>
      </dgm:prSet>
      <dgm:spPr/>
    </dgm:pt>
    <dgm:pt modelId="{1CCE8DAA-1398-4C97-9833-6A4CD73498B9}" type="pres">
      <dgm:prSet presAssocID="{CDD1626F-BBAF-40BB-A0C5-AEAC8F663B6D}" presName="composite" presStyleCnt="0"/>
      <dgm:spPr/>
    </dgm:pt>
    <dgm:pt modelId="{7BBB2C15-B972-4376-84B7-63F93AEAF4B8}" type="pres">
      <dgm:prSet presAssocID="{CDD1626F-BBAF-40BB-A0C5-AEAC8F663B6D}"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9067F5D8-429A-41E0-A04D-250549C29606}" type="pres">
      <dgm:prSet presAssocID="{CDD1626F-BBAF-40BB-A0C5-AEAC8F663B6D}" presName="Parent" presStyleLbl="node0" presStyleIdx="0" presStyleCnt="2" custScaleX="107099">
        <dgm:presLayoutVars>
          <dgm:bulletEnabled val="1"/>
        </dgm:presLayoutVars>
      </dgm:prSet>
      <dgm:spPr/>
    </dgm:pt>
    <dgm:pt modelId="{A185777A-3406-4FC8-BEC6-39D8AE17B061}" type="pres">
      <dgm:prSet presAssocID="{80653157-B353-48B8-9F67-D8B3A43411AC}" presName="sibTrans" presStyleCnt="0"/>
      <dgm:spPr/>
    </dgm:pt>
    <dgm:pt modelId="{44991D7D-B6A6-4D94-A1D0-EA8FF1A2421C}" type="pres">
      <dgm:prSet presAssocID="{4BFFA4B1-FDEB-475C-B368-BBE3A91C1AD9}" presName="composite" presStyleCnt="0"/>
      <dgm:spPr/>
    </dgm:pt>
    <dgm:pt modelId="{9F3E18FA-A7BB-4AE2-941F-342B6222D581}" type="pres">
      <dgm:prSet presAssocID="{4BFFA4B1-FDEB-475C-B368-BBE3A91C1AD9}"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A7351ED9-4E12-4233-B629-901DAF35C2C8}" type="pres">
      <dgm:prSet presAssocID="{4BFFA4B1-FDEB-475C-B368-BBE3A91C1AD9}" presName="Parent" presStyleLbl="node0" presStyleIdx="1" presStyleCnt="2">
        <dgm:presLayoutVars>
          <dgm:bulletEnabled val="1"/>
        </dgm:presLayoutVars>
      </dgm:prSet>
      <dgm:spPr/>
    </dgm:pt>
  </dgm:ptLst>
  <dgm:cxnLst>
    <dgm:cxn modelId="{3B690002-1784-4230-BA47-CBD00A345091}" type="presOf" srcId="{466F148E-DDFD-4BF9-9A6E-84B5CBB6A2A6}" destId="{F07AC290-3057-447C-B9D1-DF54806065FC}" srcOrd="0" destOrd="0" presId="urn:microsoft.com/office/officeart/2008/layout/BendingPictureCaption"/>
    <dgm:cxn modelId="{7BBEB461-3052-455E-80EF-3562DA99F368}" type="presOf" srcId="{CDD1626F-BBAF-40BB-A0C5-AEAC8F663B6D}" destId="{9067F5D8-429A-41E0-A04D-250549C29606}" srcOrd="0" destOrd="0" presId="urn:microsoft.com/office/officeart/2008/layout/BendingPictureCaption"/>
    <dgm:cxn modelId="{264D1D70-DCD2-490A-B627-FD56A6953B59}" srcId="{466F148E-DDFD-4BF9-9A6E-84B5CBB6A2A6}" destId="{4BFFA4B1-FDEB-475C-B368-BBE3A91C1AD9}" srcOrd="1" destOrd="0" parTransId="{E391CB49-5706-48F5-BA15-E68146185351}" sibTransId="{E9625BE7-B865-4AAC-BE10-4337F0FFF0C8}"/>
    <dgm:cxn modelId="{49039FA8-4C48-46CF-BFF8-95BC9D1A5FBA}" type="presOf" srcId="{4BFFA4B1-FDEB-475C-B368-BBE3A91C1AD9}" destId="{A7351ED9-4E12-4233-B629-901DAF35C2C8}" srcOrd="0" destOrd="0" presId="urn:microsoft.com/office/officeart/2008/layout/BendingPictureCaption"/>
    <dgm:cxn modelId="{5E4CCCC0-345E-43F8-B8F6-2C6F3D26BCC6}" srcId="{466F148E-DDFD-4BF9-9A6E-84B5CBB6A2A6}" destId="{CDD1626F-BBAF-40BB-A0C5-AEAC8F663B6D}" srcOrd="0" destOrd="0" parTransId="{E7D3900C-D983-4D2F-BD88-128829898EF2}" sibTransId="{80653157-B353-48B8-9F67-D8B3A43411AC}"/>
    <dgm:cxn modelId="{28950B58-D023-4D7C-BFC4-CDE83CBA6607}" type="presParOf" srcId="{F07AC290-3057-447C-B9D1-DF54806065FC}" destId="{1CCE8DAA-1398-4C97-9833-6A4CD73498B9}" srcOrd="0" destOrd="0" presId="urn:microsoft.com/office/officeart/2008/layout/BendingPictureCaption"/>
    <dgm:cxn modelId="{7823391F-23B0-4336-A314-5E555EDDD655}" type="presParOf" srcId="{1CCE8DAA-1398-4C97-9833-6A4CD73498B9}" destId="{7BBB2C15-B972-4376-84B7-63F93AEAF4B8}" srcOrd="0" destOrd="0" presId="urn:microsoft.com/office/officeart/2008/layout/BendingPictureCaption"/>
    <dgm:cxn modelId="{FC5A218E-849A-4C0B-AEC8-694B4114BE05}" type="presParOf" srcId="{1CCE8DAA-1398-4C97-9833-6A4CD73498B9}" destId="{9067F5D8-429A-41E0-A04D-250549C29606}" srcOrd="1" destOrd="0" presId="urn:microsoft.com/office/officeart/2008/layout/BendingPictureCaption"/>
    <dgm:cxn modelId="{6C2F4550-8388-41DA-8B56-F59906C1D207}" type="presParOf" srcId="{F07AC290-3057-447C-B9D1-DF54806065FC}" destId="{A185777A-3406-4FC8-BEC6-39D8AE17B061}" srcOrd="1" destOrd="0" presId="urn:microsoft.com/office/officeart/2008/layout/BendingPictureCaption"/>
    <dgm:cxn modelId="{AF1F533F-D6F4-4BB3-A594-AC953E8B9F32}" type="presParOf" srcId="{F07AC290-3057-447C-B9D1-DF54806065FC}" destId="{44991D7D-B6A6-4D94-A1D0-EA8FF1A2421C}" srcOrd="2" destOrd="0" presId="urn:microsoft.com/office/officeart/2008/layout/BendingPictureCaption"/>
    <dgm:cxn modelId="{6C7B4F3A-B65C-4F47-B9D1-DA260FCAA2ED}" type="presParOf" srcId="{44991D7D-B6A6-4D94-A1D0-EA8FF1A2421C}" destId="{9F3E18FA-A7BB-4AE2-941F-342B6222D581}" srcOrd="0" destOrd="0" presId="urn:microsoft.com/office/officeart/2008/layout/BendingPictureCaption"/>
    <dgm:cxn modelId="{BBE16900-3A2E-44F5-B86A-63BF30B9433B}" type="presParOf" srcId="{44991D7D-B6A6-4D94-A1D0-EA8FF1A2421C}" destId="{A7351ED9-4E12-4233-B629-901DAF35C2C8}"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7D5C0FAC-78EC-48C8-9F7E-3674D1F5D6D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0B3C375E-F6F2-4B92-82DB-063DAD8F2003}">
      <dgm:prSet/>
      <dgm:spPr/>
      <dgm:t>
        <a:bodyPr/>
        <a:lstStyle/>
        <a:p>
          <a:r>
            <a:rPr lang="it-IT" b="1"/>
            <a:t>Osservazioni:</a:t>
          </a:r>
          <a:endParaRPr lang="it-IT"/>
        </a:p>
      </dgm:t>
    </dgm:pt>
    <dgm:pt modelId="{74A9A56B-F114-4407-998C-938F26FFDBDD}" type="parTrans" cxnId="{EE079D0D-C6D1-47FA-98E6-AF7837063A33}">
      <dgm:prSet/>
      <dgm:spPr/>
      <dgm:t>
        <a:bodyPr/>
        <a:lstStyle/>
        <a:p>
          <a:endParaRPr lang="it-IT"/>
        </a:p>
      </dgm:t>
    </dgm:pt>
    <dgm:pt modelId="{35D30FDB-DC03-4D18-B258-49877634D601}" type="sibTrans" cxnId="{EE079D0D-C6D1-47FA-98E6-AF7837063A33}">
      <dgm:prSet/>
      <dgm:spPr/>
      <dgm:t>
        <a:bodyPr/>
        <a:lstStyle/>
        <a:p>
          <a:endParaRPr lang="it-IT"/>
        </a:p>
      </dgm:t>
    </dgm:pt>
    <dgm:pt modelId="{41162C79-130B-4721-A442-E9944B6CEB0A}">
      <dgm:prSet/>
      <dgm:spPr/>
      <dgm:t>
        <a:bodyPr/>
        <a:lstStyle/>
        <a:p>
          <a:r>
            <a:rPr lang="it-IT"/>
            <a:t>La giornata ha richiesto </a:t>
          </a:r>
          <a:r>
            <a:rPr lang="it-IT" b="1"/>
            <a:t>pianificazione dettagliata</a:t>
          </a:r>
          <a:r>
            <a:rPr lang="it-IT"/>
            <a:t> e l’utilizzo avanzato di strumenti digitali per ottimizzare il lavoro.</a:t>
          </a:r>
        </a:p>
      </dgm:t>
    </dgm:pt>
    <dgm:pt modelId="{D74063E6-9CA8-4434-A45F-3BDD9DA5A2DD}" type="parTrans" cxnId="{26D86200-A420-471B-B57D-9AEA9A5A172A}">
      <dgm:prSet/>
      <dgm:spPr/>
      <dgm:t>
        <a:bodyPr/>
        <a:lstStyle/>
        <a:p>
          <a:endParaRPr lang="it-IT"/>
        </a:p>
      </dgm:t>
    </dgm:pt>
    <dgm:pt modelId="{E87311E2-1A38-4082-8F27-6DD586DC0304}" type="sibTrans" cxnId="{26D86200-A420-471B-B57D-9AEA9A5A172A}">
      <dgm:prSet/>
      <dgm:spPr/>
      <dgm:t>
        <a:bodyPr/>
        <a:lstStyle/>
        <a:p>
          <a:endParaRPr lang="it-IT"/>
        </a:p>
      </dgm:t>
    </dgm:pt>
    <dgm:pt modelId="{80AF9954-5B26-4F4D-BBD2-34F3B094CC74}">
      <dgm:prSet/>
      <dgm:spPr/>
      <dgm:t>
        <a:bodyPr/>
        <a:lstStyle/>
        <a:p>
          <a:r>
            <a:rPr lang="it-IT"/>
            <a:t>La procedura ideata per la </a:t>
          </a:r>
          <a:r>
            <a:rPr lang="it-IT" b="1"/>
            <a:t>suddivisione dei testi</a:t>
          </a:r>
          <a:r>
            <a:rPr lang="it-IT"/>
            <a:t> e l’uso di Copilot hanno permesso di superare limiti tecnici, ottenendo risultati professionali.</a:t>
          </a:r>
        </a:p>
      </dgm:t>
    </dgm:pt>
    <dgm:pt modelId="{0AB95AE3-92B4-4B30-82EB-6DBF37317F30}" type="parTrans" cxnId="{A6E69DFA-0529-493F-80E8-9AB82FBFCF1B}">
      <dgm:prSet/>
      <dgm:spPr/>
      <dgm:t>
        <a:bodyPr/>
        <a:lstStyle/>
        <a:p>
          <a:endParaRPr lang="it-IT"/>
        </a:p>
      </dgm:t>
    </dgm:pt>
    <dgm:pt modelId="{4B12F0CF-9B96-4DFF-A7E9-4ACD76A53F51}" type="sibTrans" cxnId="{A6E69DFA-0529-493F-80E8-9AB82FBFCF1B}">
      <dgm:prSet/>
      <dgm:spPr/>
      <dgm:t>
        <a:bodyPr/>
        <a:lstStyle/>
        <a:p>
          <a:endParaRPr lang="it-IT"/>
        </a:p>
      </dgm:t>
    </dgm:pt>
    <dgm:pt modelId="{04731762-4B3A-4093-9A77-CF753DE014C1}">
      <dgm:prSet/>
      <dgm:spPr/>
      <dgm:t>
        <a:bodyPr/>
        <a:lstStyle/>
        <a:p>
          <a:r>
            <a:rPr lang="it-IT"/>
            <a:t>Il supporto fornito al ragioniere Diego Boccalini ha evidenziato capacità di </a:t>
          </a:r>
          <a:r>
            <a:rPr lang="it-IT" b="1"/>
            <a:t>collaborazione</a:t>
          </a:r>
          <a:r>
            <a:rPr lang="it-IT"/>
            <a:t> e adattabilità alle esigenze dell'ufficio.</a:t>
          </a:r>
        </a:p>
      </dgm:t>
    </dgm:pt>
    <dgm:pt modelId="{3D4A689F-7F38-4FE1-A85E-A5DB9C7B48D4}" type="parTrans" cxnId="{74067E5A-7BAE-45CB-A649-E1B8BC4BF7BD}">
      <dgm:prSet/>
      <dgm:spPr/>
      <dgm:t>
        <a:bodyPr/>
        <a:lstStyle/>
        <a:p>
          <a:endParaRPr lang="it-IT"/>
        </a:p>
      </dgm:t>
    </dgm:pt>
    <dgm:pt modelId="{D9EE582F-893D-4BD8-80F0-0FE3F4C88725}" type="sibTrans" cxnId="{74067E5A-7BAE-45CB-A649-E1B8BC4BF7BD}">
      <dgm:prSet/>
      <dgm:spPr/>
      <dgm:t>
        <a:bodyPr/>
        <a:lstStyle/>
        <a:p>
          <a:endParaRPr lang="it-IT"/>
        </a:p>
      </dgm:t>
    </dgm:pt>
    <dgm:pt modelId="{32BF1C7F-6B22-4C04-A020-508B59A910F6}" type="pres">
      <dgm:prSet presAssocID="{7D5C0FAC-78EC-48C8-9F7E-3674D1F5D6D8}" presName="linear" presStyleCnt="0">
        <dgm:presLayoutVars>
          <dgm:dir/>
          <dgm:animLvl val="lvl"/>
          <dgm:resizeHandles val="exact"/>
        </dgm:presLayoutVars>
      </dgm:prSet>
      <dgm:spPr/>
    </dgm:pt>
    <dgm:pt modelId="{F189BC89-BB7D-4086-A112-03F93D054A00}" type="pres">
      <dgm:prSet presAssocID="{0B3C375E-F6F2-4B92-82DB-063DAD8F2003}" presName="parentLin" presStyleCnt="0"/>
      <dgm:spPr/>
    </dgm:pt>
    <dgm:pt modelId="{6DD4DB23-1595-4E74-BF24-EF3343C82FC7}" type="pres">
      <dgm:prSet presAssocID="{0B3C375E-F6F2-4B92-82DB-063DAD8F2003}" presName="parentLeftMargin" presStyleLbl="node1" presStyleIdx="0" presStyleCnt="1"/>
      <dgm:spPr/>
    </dgm:pt>
    <dgm:pt modelId="{2C29B17C-6F9B-4C59-8F58-0A68963FE6D1}" type="pres">
      <dgm:prSet presAssocID="{0B3C375E-F6F2-4B92-82DB-063DAD8F2003}" presName="parentText" presStyleLbl="node1" presStyleIdx="0" presStyleCnt="1">
        <dgm:presLayoutVars>
          <dgm:chMax val="0"/>
          <dgm:bulletEnabled val="1"/>
        </dgm:presLayoutVars>
      </dgm:prSet>
      <dgm:spPr/>
    </dgm:pt>
    <dgm:pt modelId="{235128CB-0481-4DFD-8678-9590F60D53B6}" type="pres">
      <dgm:prSet presAssocID="{0B3C375E-F6F2-4B92-82DB-063DAD8F2003}" presName="negativeSpace" presStyleCnt="0"/>
      <dgm:spPr/>
    </dgm:pt>
    <dgm:pt modelId="{4E83BB4B-8A29-4AB0-9405-3D9226404D3C}" type="pres">
      <dgm:prSet presAssocID="{0B3C375E-F6F2-4B92-82DB-063DAD8F2003}" presName="childText" presStyleLbl="conFgAcc1" presStyleIdx="0" presStyleCnt="1">
        <dgm:presLayoutVars>
          <dgm:bulletEnabled val="1"/>
        </dgm:presLayoutVars>
      </dgm:prSet>
      <dgm:spPr/>
    </dgm:pt>
  </dgm:ptLst>
  <dgm:cxnLst>
    <dgm:cxn modelId="{26D86200-A420-471B-B57D-9AEA9A5A172A}" srcId="{0B3C375E-F6F2-4B92-82DB-063DAD8F2003}" destId="{41162C79-130B-4721-A442-E9944B6CEB0A}" srcOrd="0" destOrd="0" parTransId="{D74063E6-9CA8-4434-A45F-3BDD9DA5A2DD}" sibTransId="{E87311E2-1A38-4082-8F27-6DD586DC0304}"/>
    <dgm:cxn modelId="{EE079D0D-C6D1-47FA-98E6-AF7837063A33}" srcId="{7D5C0FAC-78EC-48C8-9F7E-3674D1F5D6D8}" destId="{0B3C375E-F6F2-4B92-82DB-063DAD8F2003}" srcOrd="0" destOrd="0" parTransId="{74A9A56B-F114-4407-998C-938F26FFDBDD}" sibTransId="{35D30FDB-DC03-4D18-B258-49877634D601}"/>
    <dgm:cxn modelId="{7869860F-0998-48E0-96AE-203F3FEA568C}" type="presOf" srcId="{80AF9954-5B26-4F4D-BBD2-34F3B094CC74}" destId="{4E83BB4B-8A29-4AB0-9405-3D9226404D3C}" srcOrd="0" destOrd="1" presId="urn:microsoft.com/office/officeart/2005/8/layout/list1"/>
    <dgm:cxn modelId="{CC090C17-54B6-4727-B011-EB8BE1233F7F}" type="presOf" srcId="{0B3C375E-F6F2-4B92-82DB-063DAD8F2003}" destId="{2C29B17C-6F9B-4C59-8F58-0A68963FE6D1}" srcOrd="1" destOrd="0" presId="urn:microsoft.com/office/officeart/2005/8/layout/list1"/>
    <dgm:cxn modelId="{6C3B2336-19F8-4A4B-B8BD-5AF85DBC92F4}" type="presOf" srcId="{0B3C375E-F6F2-4B92-82DB-063DAD8F2003}" destId="{6DD4DB23-1595-4E74-BF24-EF3343C82FC7}" srcOrd="0" destOrd="0" presId="urn:microsoft.com/office/officeart/2005/8/layout/list1"/>
    <dgm:cxn modelId="{697BF979-7DA5-40CB-828C-2286E078A927}" type="presOf" srcId="{7D5C0FAC-78EC-48C8-9F7E-3674D1F5D6D8}" destId="{32BF1C7F-6B22-4C04-A020-508B59A910F6}" srcOrd="0" destOrd="0" presId="urn:microsoft.com/office/officeart/2005/8/layout/list1"/>
    <dgm:cxn modelId="{74067E5A-7BAE-45CB-A649-E1B8BC4BF7BD}" srcId="{0B3C375E-F6F2-4B92-82DB-063DAD8F2003}" destId="{04731762-4B3A-4093-9A77-CF753DE014C1}" srcOrd="2" destOrd="0" parTransId="{3D4A689F-7F38-4FE1-A85E-A5DB9C7B48D4}" sibTransId="{D9EE582F-893D-4BD8-80F0-0FE3F4C88725}"/>
    <dgm:cxn modelId="{70A77495-983C-4DF9-AC43-07CE7F6460D7}" type="presOf" srcId="{04731762-4B3A-4093-9A77-CF753DE014C1}" destId="{4E83BB4B-8A29-4AB0-9405-3D9226404D3C}" srcOrd="0" destOrd="2" presId="urn:microsoft.com/office/officeart/2005/8/layout/list1"/>
    <dgm:cxn modelId="{5C2150C4-F24F-49FF-9528-426900ADCDB4}" type="presOf" srcId="{41162C79-130B-4721-A442-E9944B6CEB0A}" destId="{4E83BB4B-8A29-4AB0-9405-3D9226404D3C}" srcOrd="0" destOrd="0" presId="urn:microsoft.com/office/officeart/2005/8/layout/list1"/>
    <dgm:cxn modelId="{A6E69DFA-0529-493F-80E8-9AB82FBFCF1B}" srcId="{0B3C375E-F6F2-4B92-82DB-063DAD8F2003}" destId="{80AF9954-5B26-4F4D-BBD2-34F3B094CC74}" srcOrd="1" destOrd="0" parTransId="{0AB95AE3-92B4-4B30-82EB-6DBF37317F30}" sibTransId="{4B12F0CF-9B96-4DFF-A7E9-4ACD76A53F51}"/>
    <dgm:cxn modelId="{9493263F-BC51-41C2-A52E-49B5CA321C1D}" type="presParOf" srcId="{32BF1C7F-6B22-4C04-A020-508B59A910F6}" destId="{F189BC89-BB7D-4086-A112-03F93D054A00}" srcOrd="0" destOrd="0" presId="urn:microsoft.com/office/officeart/2005/8/layout/list1"/>
    <dgm:cxn modelId="{025F5C2B-2D48-4989-8852-35992F5820E1}" type="presParOf" srcId="{F189BC89-BB7D-4086-A112-03F93D054A00}" destId="{6DD4DB23-1595-4E74-BF24-EF3343C82FC7}" srcOrd="0" destOrd="0" presId="urn:microsoft.com/office/officeart/2005/8/layout/list1"/>
    <dgm:cxn modelId="{61A1F95E-F21B-41F6-922B-689FC48A9492}" type="presParOf" srcId="{F189BC89-BB7D-4086-A112-03F93D054A00}" destId="{2C29B17C-6F9B-4C59-8F58-0A68963FE6D1}" srcOrd="1" destOrd="0" presId="urn:microsoft.com/office/officeart/2005/8/layout/list1"/>
    <dgm:cxn modelId="{000E7AAA-3106-4DCD-875B-B26096B5D018}" type="presParOf" srcId="{32BF1C7F-6B22-4C04-A020-508B59A910F6}" destId="{235128CB-0481-4DFD-8678-9590F60D53B6}" srcOrd="1" destOrd="0" presId="urn:microsoft.com/office/officeart/2005/8/layout/list1"/>
    <dgm:cxn modelId="{4E0EC9E5-B867-4F70-9C8A-055BDF222702}" type="presParOf" srcId="{32BF1C7F-6B22-4C04-A020-508B59A910F6}" destId="{4E83BB4B-8A29-4AB0-9405-3D9226404D3C}"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287EA19F-E793-43DC-92FC-FEDEF147CF5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B0A58543-B1E7-421A-89F0-D92F476220BE}">
      <dgm:prSet/>
      <dgm:spPr/>
      <dgm:t>
        <a:bodyPr/>
        <a:lstStyle/>
        <a:p>
          <a:r>
            <a:rPr lang="it-IT" b="1"/>
            <a:t>Prospettive:</a:t>
          </a:r>
          <a:endParaRPr lang="it-IT"/>
        </a:p>
      </dgm:t>
    </dgm:pt>
    <dgm:pt modelId="{FED205E2-566F-426C-9661-3BAEC5DE67A4}" type="parTrans" cxnId="{6AAA87F2-1EFE-4B48-A21F-A22FFB3A7742}">
      <dgm:prSet/>
      <dgm:spPr/>
      <dgm:t>
        <a:bodyPr/>
        <a:lstStyle/>
        <a:p>
          <a:endParaRPr lang="it-IT"/>
        </a:p>
      </dgm:t>
    </dgm:pt>
    <dgm:pt modelId="{F4456901-4D60-43EB-BCF4-9E93B2D423C4}" type="sibTrans" cxnId="{6AAA87F2-1EFE-4B48-A21F-A22FFB3A7742}">
      <dgm:prSet/>
      <dgm:spPr/>
      <dgm:t>
        <a:bodyPr/>
        <a:lstStyle/>
        <a:p>
          <a:endParaRPr lang="it-IT"/>
        </a:p>
      </dgm:t>
    </dgm:pt>
    <dgm:pt modelId="{886C3C30-E14D-4BAD-BD44-64DB78C90238}">
      <dgm:prSet/>
      <dgm:spPr/>
      <dgm:t>
        <a:bodyPr/>
        <a:lstStyle/>
        <a:p>
          <a:r>
            <a:rPr lang="it-IT" dirty="0"/>
            <a:t>Le competenze sviluppate includono:</a:t>
          </a:r>
        </a:p>
      </dgm:t>
    </dgm:pt>
    <dgm:pt modelId="{29EF0476-E00E-4AD5-9A3F-56F8DB3DBEB8}" type="parTrans" cxnId="{5CAD8221-ADB6-4C01-AF24-24317B534DE3}">
      <dgm:prSet/>
      <dgm:spPr/>
      <dgm:t>
        <a:bodyPr/>
        <a:lstStyle/>
        <a:p>
          <a:endParaRPr lang="it-IT"/>
        </a:p>
      </dgm:t>
    </dgm:pt>
    <dgm:pt modelId="{289123D8-B812-43CF-A084-48CE33D3B205}" type="sibTrans" cxnId="{5CAD8221-ADB6-4C01-AF24-24317B534DE3}">
      <dgm:prSet/>
      <dgm:spPr/>
      <dgm:t>
        <a:bodyPr/>
        <a:lstStyle/>
        <a:p>
          <a:endParaRPr lang="it-IT"/>
        </a:p>
      </dgm:t>
    </dgm:pt>
    <dgm:pt modelId="{852F9F45-3597-433A-AFC8-1B725F4EB59C}">
      <dgm:prSet/>
      <dgm:spPr/>
      <dgm:t>
        <a:bodyPr/>
        <a:lstStyle/>
        <a:p>
          <a:r>
            <a:rPr lang="it-IT" b="1"/>
            <a:t>Problem solving</a:t>
          </a:r>
          <a:r>
            <a:rPr lang="it-IT"/>
            <a:t> e ottimizzazione dei processi.</a:t>
          </a:r>
        </a:p>
      </dgm:t>
    </dgm:pt>
    <dgm:pt modelId="{084AE9E0-0F17-492E-88EE-24E61C3DFA91}" type="parTrans" cxnId="{AD85BE39-9D5C-4339-AD1E-A1CB8FC68DB7}">
      <dgm:prSet/>
      <dgm:spPr/>
      <dgm:t>
        <a:bodyPr/>
        <a:lstStyle/>
        <a:p>
          <a:endParaRPr lang="it-IT"/>
        </a:p>
      </dgm:t>
    </dgm:pt>
    <dgm:pt modelId="{06D25B00-BF44-4910-A611-4D85380CA7B0}" type="sibTrans" cxnId="{AD85BE39-9D5C-4339-AD1E-A1CB8FC68DB7}">
      <dgm:prSet/>
      <dgm:spPr/>
      <dgm:t>
        <a:bodyPr/>
        <a:lstStyle/>
        <a:p>
          <a:endParaRPr lang="it-IT"/>
        </a:p>
      </dgm:t>
    </dgm:pt>
    <dgm:pt modelId="{305DB7EE-92B0-4C00-900A-65834AB7C02D}">
      <dgm:prSet/>
      <dgm:spPr/>
      <dgm:t>
        <a:bodyPr/>
        <a:lstStyle/>
        <a:p>
          <a:r>
            <a:rPr lang="it-IT"/>
            <a:t>Capacità di utilizzo strategico di strumenti digitali.</a:t>
          </a:r>
        </a:p>
      </dgm:t>
    </dgm:pt>
    <dgm:pt modelId="{B3B00D1C-544C-4BED-9B71-18B73B35A7BD}" type="parTrans" cxnId="{33085946-3875-473D-B5A3-9EDD8B5B09D6}">
      <dgm:prSet/>
      <dgm:spPr/>
      <dgm:t>
        <a:bodyPr/>
        <a:lstStyle/>
        <a:p>
          <a:endParaRPr lang="it-IT"/>
        </a:p>
      </dgm:t>
    </dgm:pt>
    <dgm:pt modelId="{6FA240AF-FD5A-494B-9E25-EEC4ED9CF563}" type="sibTrans" cxnId="{33085946-3875-473D-B5A3-9EDD8B5B09D6}">
      <dgm:prSet/>
      <dgm:spPr/>
      <dgm:t>
        <a:bodyPr/>
        <a:lstStyle/>
        <a:p>
          <a:endParaRPr lang="it-IT"/>
        </a:p>
      </dgm:t>
    </dgm:pt>
    <dgm:pt modelId="{46A30B3F-2CBA-43EB-B237-896BBAF119F5}">
      <dgm:prSet/>
      <dgm:spPr/>
      <dgm:t>
        <a:bodyPr/>
        <a:lstStyle/>
        <a:p>
          <a:r>
            <a:rPr lang="it-IT"/>
            <a:t>Queste esperienze rappresentano un </a:t>
          </a:r>
          <a:r>
            <a:rPr lang="it-IT" b="1"/>
            <a:t>valore aggiunto</a:t>
          </a:r>
          <a:r>
            <a:rPr lang="it-IT"/>
            <a:t> per affrontare con sicurezza le sfide lavorative future.</a:t>
          </a:r>
        </a:p>
      </dgm:t>
    </dgm:pt>
    <dgm:pt modelId="{85940580-3014-4380-87FB-79542B3B2BBC}" type="parTrans" cxnId="{49E509E4-8270-459D-A1C7-B39D88FEF11B}">
      <dgm:prSet/>
      <dgm:spPr/>
      <dgm:t>
        <a:bodyPr/>
        <a:lstStyle/>
        <a:p>
          <a:endParaRPr lang="it-IT"/>
        </a:p>
      </dgm:t>
    </dgm:pt>
    <dgm:pt modelId="{A28ECA59-74CC-4D0A-B7D9-9E4DE9BCF64D}" type="sibTrans" cxnId="{49E509E4-8270-459D-A1C7-B39D88FEF11B}">
      <dgm:prSet/>
      <dgm:spPr/>
      <dgm:t>
        <a:bodyPr/>
        <a:lstStyle/>
        <a:p>
          <a:endParaRPr lang="it-IT"/>
        </a:p>
      </dgm:t>
    </dgm:pt>
    <dgm:pt modelId="{3C8D6404-B187-44B0-B2CB-2057F8329B31}" type="pres">
      <dgm:prSet presAssocID="{287EA19F-E793-43DC-92FC-FEDEF147CF56}" presName="linear" presStyleCnt="0">
        <dgm:presLayoutVars>
          <dgm:dir/>
          <dgm:animLvl val="lvl"/>
          <dgm:resizeHandles val="exact"/>
        </dgm:presLayoutVars>
      </dgm:prSet>
      <dgm:spPr/>
    </dgm:pt>
    <dgm:pt modelId="{9AC382A4-F74B-4575-B616-AD56054C80C2}" type="pres">
      <dgm:prSet presAssocID="{B0A58543-B1E7-421A-89F0-D92F476220BE}" presName="parentLin" presStyleCnt="0"/>
      <dgm:spPr/>
    </dgm:pt>
    <dgm:pt modelId="{8B4D01DA-4B04-4F50-A571-DDC048594A13}" type="pres">
      <dgm:prSet presAssocID="{B0A58543-B1E7-421A-89F0-D92F476220BE}" presName="parentLeftMargin" presStyleLbl="node1" presStyleIdx="0" presStyleCnt="1"/>
      <dgm:spPr/>
    </dgm:pt>
    <dgm:pt modelId="{BF52D3F7-14C4-48A2-8D7A-C64CA0318920}" type="pres">
      <dgm:prSet presAssocID="{B0A58543-B1E7-421A-89F0-D92F476220BE}" presName="parentText" presStyleLbl="node1" presStyleIdx="0" presStyleCnt="1">
        <dgm:presLayoutVars>
          <dgm:chMax val="0"/>
          <dgm:bulletEnabled val="1"/>
        </dgm:presLayoutVars>
      </dgm:prSet>
      <dgm:spPr/>
    </dgm:pt>
    <dgm:pt modelId="{602AA418-E4D9-4300-897F-0CB40067DC70}" type="pres">
      <dgm:prSet presAssocID="{B0A58543-B1E7-421A-89F0-D92F476220BE}" presName="negativeSpace" presStyleCnt="0"/>
      <dgm:spPr/>
    </dgm:pt>
    <dgm:pt modelId="{42AF8C4C-6414-4309-B530-89D6B0774560}" type="pres">
      <dgm:prSet presAssocID="{B0A58543-B1E7-421A-89F0-D92F476220BE}" presName="childText" presStyleLbl="conFgAcc1" presStyleIdx="0" presStyleCnt="1">
        <dgm:presLayoutVars>
          <dgm:bulletEnabled val="1"/>
        </dgm:presLayoutVars>
      </dgm:prSet>
      <dgm:spPr/>
    </dgm:pt>
  </dgm:ptLst>
  <dgm:cxnLst>
    <dgm:cxn modelId="{5CAD8221-ADB6-4C01-AF24-24317B534DE3}" srcId="{B0A58543-B1E7-421A-89F0-D92F476220BE}" destId="{886C3C30-E14D-4BAD-BD44-64DB78C90238}" srcOrd="0" destOrd="0" parTransId="{29EF0476-E00E-4AD5-9A3F-56F8DB3DBEB8}" sibTransId="{289123D8-B812-43CF-A084-48CE33D3B205}"/>
    <dgm:cxn modelId="{BB375627-A7F3-4FDD-A5A9-102E34C5ADF7}" type="presOf" srcId="{B0A58543-B1E7-421A-89F0-D92F476220BE}" destId="{8B4D01DA-4B04-4F50-A571-DDC048594A13}" srcOrd="0" destOrd="0" presId="urn:microsoft.com/office/officeart/2005/8/layout/list1"/>
    <dgm:cxn modelId="{48FA0A32-7009-4824-98B4-23E31C41F494}" type="presOf" srcId="{287EA19F-E793-43DC-92FC-FEDEF147CF56}" destId="{3C8D6404-B187-44B0-B2CB-2057F8329B31}" srcOrd="0" destOrd="0" presId="urn:microsoft.com/office/officeart/2005/8/layout/list1"/>
    <dgm:cxn modelId="{AD85BE39-9D5C-4339-AD1E-A1CB8FC68DB7}" srcId="{886C3C30-E14D-4BAD-BD44-64DB78C90238}" destId="{852F9F45-3597-433A-AFC8-1B725F4EB59C}" srcOrd="0" destOrd="0" parTransId="{084AE9E0-0F17-492E-88EE-24E61C3DFA91}" sibTransId="{06D25B00-BF44-4910-A611-4D85380CA7B0}"/>
    <dgm:cxn modelId="{85EE6A41-BA41-41E4-84F3-F1C4CB5361F0}" type="presOf" srcId="{305DB7EE-92B0-4C00-900A-65834AB7C02D}" destId="{42AF8C4C-6414-4309-B530-89D6B0774560}" srcOrd="0" destOrd="2" presId="urn:microsoft.com/office/officeart/2005/8/layout/list1"/>
    <dgm:cxn modelId="{33085946-3875-473D-B5A3-9EDD8B5B09D6}" srcId="{886C3C30-E14D-4BAD-BD44-64DB78C90238}" destId="{305DB7EE-92B0-4C00-900A-65834AB7C02D}" srcOrd="1" destOrd="0" parTransId="{B3B00D1C-544C-4BED-9B71-18B73B35A7BD}" sibTransId="{6FA240AF-FD5A-494B-9E25-EEC4ED9CF563}"/>
    <dgm:cxn modelId="{01345995-EB39-491C-BD18-B564EFE4F09C}" type="presOf" srcId="{886C3C30-E14D-4BAD-BD44-64DB78C90238}" destId="{42AF8C4C-6414-4309-B530-89D6B0774560}" srcOrd="0" destOrd="0" presId="urn:microsoft.com/office/officeart/2005/8/layout/list1"/>
    <dgm:cxn modelId="{6B11A5A7-E7DB-4D28-86EB-0BDE402E523E}" type="presOf" srcId="{46A30B3F-2CBA-43EB-B237-896BBAF119F5}" destId="{42AF8C4C-6414-4309-B530-89D6B0774560}" srcOrd="0" destOrd="3" presId="urn:microsoft.com/office/officeart/2005/8/layout/list1"/>
    <dgm:cxn modelId="{73A68BC6-FF77-46C7-9C65-468AB61861BF}" type="presOf" srcId="{852F9F45-3597-433A-AFC8-1B725F4EB59C}" destId="{42AF8C4C-6414-4309-B530-89D6B0774560}" srcOrd="0" destOrd="1" presId="urn:microsoft.com/office/officeart/2005/8/layout/list1"/>
    <dgm:cxn modelId="{97E4EFDA-9E8F-4173-83D3-C139CDD7525E}" type="presOf" srcId="{B0A58543-B1E7-421A-89F0-D92F476220BE}" destId="{BF52D3F7-14C4-48A2-8D7A-C64CA0318920}" srcOrd="1" destOrd="0" presId="urn:microsoft.com/office/officeart/2005/8/layout/list1"/>
    <dgm:cxn modelId="{49E509E4-8270-459D-A1C7-B39D88FEF11B}" srcId="{B0A58543-B1E7-421A-89F0-D92F476220BE}" destId="{46A30B3F-2CBA-43EB-B237-896BBAF119F5}" srcOrd="1" destOrd="0" parTransId="{85940580-3014-4380-87FB-79542B3B2BBC}" sibTransId="{A28ECA59-74CC-4D0A-B7D9-9E4DE9BCF64D}"/>
    <dgm:cxn modelId="{6AAA87F2-1EFE-4B48-A21F-A22FFB3A7742}" srcId="{287EA19F-E793-43DC-92FC-FEDEF147CF56}" destId="{B0A58543-B1E7-421A-89F0-D92F476220BE}" srcOrd="0" destOrd="0" parTransId="{FED205E2-566F-426C-9661-3BAEC5DE67A4}" sibTransId="{F4456901-4D60-43EB-BCF4-9E93B2D423C4}"/>
    <dgm:cxn modelId="{FE126D41-6088-4B3C-A9EB-01058643E5CB}" type="presParOf" srcId="{3C8D6404-B187-44B0-B2CB-2057F8329B31}" destId="{9AC382A4-F74B-4575-B616-AD56054C80C2}" srcOrd="0" destOrd="0" presId="urn:microsoft.com/office/officeart/2005/8/layout/list1"/>
    <dgm:cxn modelId="{3A63E804-55A8-4DDE-A9AA-49C8436F7EE3}" type="presParOf" srcId="{9AC382A4-F74B-4575-B616-AD56054C80C2}" destId="{8B4D01DA-4B04-4F50-A571-DDC048594A13}" srcOrd="0" destOrd="0" presId="urn:microsoft.com/office/officeart/2005/8/layout/list1"/>
    <dgm:cxn modelId="{8FD694DF-98F7-4D99-840C-7B210DB8AC0A}" type="presParOf" srcId="{9AC382A4-F74B-4575-B616-AD56054C80C2}" destId="{BF52D3F7-14C4-48A2-8D7A-C64CA0318920}" srcOrd="1" destOrd="0" presId="urn:microsoft.com/office/officeart/2005/8/layout/list1"/>
    <dgm:cxn modelId="{B5D5C545-669C-433D-92BA-3380A15FEB07}" type="presParOf" srcId="{3C8D6404-B187-44B0-B2CB-2057F8329B31}" destId="{602AA418-E4D9-4300-897F-0CB40067DC70}" srcOrd="1" destOrd="0" presId="urn:microsoft.com/office/officeart/2005/8/layout/list1"/>
    <dgm:cxn modelId="{067CE357-3AC0-4B31-9743-D092A09D50A6}" type="presParOf" srcId="{3C8D6404-B187-44B0-B2CB-2057F8329B31}" destId="{42AF8C4C-6414-4309-B530-89D6B0774560}"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479B47F9-BA4D-4295-A670-584B1A015F9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FBFB1843-60C5-4D6B-ACF6-7ADE45D74E11}">
      <dgm:prSet phldrT="[Testo]"/>
      <dgm:spPr/>
      <dgm:t>
        <a:bodyPr/>
        <a:lstStyle/>
        <a:p>
          <a:r>
            <a:rPr lang="it-IT" dirty="0"/>
            <a:t>Strategia di lavoro</a:t>
          </a:r>
        </a:p>
      </dgm:t>
    </dgm:pt>
    <dgm:pt modelId="{375320DD-083F-4B68-921E-DA2851D7B178}" type="parTrans" cxnId="{4E53B792-14C2-41F5-9F77-3B220A260DE6}">
      <dgm:prSet/>
      <dgm:spPr/>
      <dgm:t>
        <a:bodyPr/>
        <a:lstStyle/>
        <a:p>
          <a:endParaRPr lang="it-IT"/>
        </a:p>
      </dgm:t>
    </dgm:pt>
    <dgm:pt modelId="{3C162A83-2252-4E59-B208-9EE4A87FC9A2}" type="sibTrans" cxnId="{4E53B792-14C2-41F5-9F77-3B220A260DE6}">
      <dgm:prSet/>
      <dgm:spPr/>
      <dgm:t>
        <a:bodyPr/>
        <a:lstStyle/>
        <a:p>
          <a:endParaRPr lang="it-IT"/>
        </a:p>
      </dgm:t>
    </dgm:pt>
    <dgm:pt modelId="{67E2779D-953A-4199-908D-73EA0944E525}">
      <dgm:prSet phldrT="[Testo]"/>
      <dgm:spPr/>
      <dgm:t>
        <a:bodyPr/>
        <a:lstStyle/>
        <a:p>
          <a:r>
            <a:rPr lang="it-IT" dirty="0" err="1"/>
            <a:t>Problem</a:t>
          </a:r>
          <a:r>
            <a:rPr lang="it-IT" dirty="0"/>
            <a:t> Solving</a:t>
          </a:r>
        </a:p>
      </dgm:t>
    </dgm:pt>
    <dgm:pt modelId="{6374844B-36F3-4C90-AF67-A2F30855961E}" type="parTrans" cxnId="{AB71190D-4CBF-4641-8506-9C7A6D66456A}">
      <dgm:prSet/>
      <dgm:spPr/>
      <dgm:t>
        <a:bodyPr/>
        <a:lstStyle/>
        <a:p>
          <a:endParaRPr lang="it-IT"/>
        </a:p>
      </dgm:t>
    </dgm:pt>
    <dgm:pt modelId="{683BD33C-2F56-4F63-B9E3-BAC3AB58754D}" type="sibTrans" cxnId="{AB71190D-4CBF-4641-8506-9C7A6D66456A}">
      <dgm:prSet/>
      <dgm:spPr/>
      <dgm:t>
        <a:bodyPr/>
        <a:lstStyle/>
        <a:p>
          <a:endParaRPr lang="it-IT"/>
        </a:p>
      </dgm:t>
    </dgm:pt>
    <dgm:pt modelId="{BD0FE194-70E5-4B63-8190-392EA56AF61E}" type="pres">
      <dgm:prSet presAssocID="{479B47F9-BA4D-4295-A670-584B1A015F9A}" presName="diagram" presStyleCnt="0">
        <dgm:presLayoutVars>
          <dgm:dir/>
        </dgm:presLayoutVars>
      </dgm:prSet>
      <dgm:spPr/>
    </dgm:pt>
    <dgm:pt modelId="{2DCD3C67-1B11-4953-A60F-FBBCAF09085C}" type="pres">
      <dgm:prSet presAssocID="{FBFB1843-60C5-4D6B-ACF6-7ADE45D74E11}" presName="composite" presStyleCnt="0"/>
      <dgm:spPr/>
    </dgm:pt>
    <dgm:pt modelId="{6C334432-645D-4B4B-BC01-46525CBA3D87}" type="pres">
      <dgm:prSet presAssocID="{FBFB1843-60C5-4D6B-ACF6-7ADE45D74E11}"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EE54390A-8595-4D08-A163-D7A6ED61F102}" type="pres">
      <dgm:prSet presAssocID="{FBFB1843-60C5-4D6B-ACF6-7ADE45D74E11}" presName="Parent" presStyleLbl="node0" presStyleIdx="0" presStyleCnt="2">
        <dgm:presLayoutVars>
          <dgm:bulletEnabled val="1"/>
        </dgm:presLayoutVars>
      </dgm:prSet>
      <dgm:spPr/>
    </dgm:pt>
    <dgm:pt modelId="{4E6A07EB-681C-4AE5-98D8-618D0686C6B4}" type="pres">
      <dgm:prSet presAssocID="{3C162A83-2252-4E59-B208-9EE4A87FC9A2}" presName="sibTrans" presStyleCnt="0"/>
      <dgm:spPr/>
    </dgm:pt>
    <dgm:pt modelId="{1B1E9984-AD60-4F1C-8993-2F65A0CF2C01}" type="pres">
      <dgm:prSet presAssocID="{67E2779D-953A-4199-908D-73EA0944E525}" presName="composite" presStyleCnt="0"/>
      <dgm:spPr/>
    </dgm:pt>
    <dgm:pt modelId="{F5608B95-F77B-4045-9132-EF629144EC17}" type="pres">
      <dgm:prSet presAssocID="{67E2779D-953A-4199-908D-73EA0944E525}"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EAE94D69-C30A-4CBA-96E0-4C97C7311EFC}" type="pres">
      <dgm:prSet presAssocID="{67E2779D-953A-4199-908D-73EA0944E525}" presName="Parent" presStyleLbl="node0" presStyleIdx="1" presStyleCnt="2">
        <dgm:presLayoutVars>
          <dgm:bulletEnabled val="1"/>
        </dgm:presLayoutVars>
      </dgm:prSet>
      <dgm:spPr/>
    </dgm:pt>
  </dgm:ptLst>
  <dgm:cxnLst>
    <dgm:cxn modelId="{AB71190D-4CBF-4641-8506-9C7A6D66456A}" srcId="{479B47F9-BA4D-4295-A670-584B1A015F9A}" destId="{67E2779D-953A-4199-908D-73EA0944E525}" srcOrd="1" destOrd="0" parTransId="{6374844B-36F3-4C90-AF67-A2F30855961E}" sibTransId="{683BD33C-2F56-4F63-B9E3-BAC3AB58754D}"/>
    <dgm:cxn modelId="{69788312-080D-4818-AD24-E54FE07BF6A0}" type="presOf" srcId="{FBFB1843-60C5-4D6B-ACF6-7ADE45D74E11}" destId="{EE54390A-8595-4D08-A163-D7A6ED61F102}" srcOrd="0" destOrd="0" presId="urn:microsoft.com/office/officeart/2008/layout/BendingPictureCaption"/>
    <dgm:cxn modelId="{D9E35616-45E7-4D6D-A7D9-2F6CEB42C2B2}" type="presOf" srcId="{479B47F9-BA4D-4295-A670-584B1A015F9A}" destId="{BD0FE194-70E5-4B63-8190-392EA56AF61E}" srcOrd="0" destOrd="0" presId="urn:microsoft.com/office/officeart/2008/layout/BendingPictureCaption"/>
    <dgm:cxn modelId="{33ED5021-0B70-4383-8068-F66CDD9AB76C}" type="presOf" srcId="{67E2779D-953A-4199-908D-73EA0944E525}" destId="{EAE94D69-C30A-4CBA-96E0-4C97C7311EFC}" srcOrd="0" destOrd="0" presId="urn:microsoft.com/office/officeart/2008/layout/BendingPictureCaption"/>
    <dgm:cxn modelId="{4E53B792-14C2-41F5-9F77-3B220A260DE6}" srcId="{479B47F9-BA4D-4295-A670-584B1A015F9A}" destId="{FBFB1843-60C5-4D6B-ACF6-7ADE45D74E11}" srcOrd="0" destOrd="0" parTransId="{375320DD-083F-4B68-921E-DA2851D7B178}" sibTransId="{3C162A83-2252-4E59-B208-9EE4A87FC9A2}"/>
    <dgm:cxn modelId="{731F0E65-DE3A-4608-A8AF-EF10F8D3677A}" type="presParOf" srcId="{BD0FE194-70E5-4B63-8190-392EA56AF61E}" destId="{2DCD3C67-1B11-4953-A60F-FBBCAF09085C}" srcOrd="0" destOrd="0" presId="urn:microsoft.com/office/officeart/2008/layout/BendingPictureCaption"/>
    <dgm:cxn modelId="{F8EF3B11-C070-4724-8CF9-4D0288C73C15}" type="presParOf" srcId="{2DCD3C67-1B11-4953-A60F-FBBCAF09085C}" destId="{6C334432-645D-4B4B-BC01-46525CBA3D87}" srcOrd="0" destOrd="0" presId="urn:microsoft.com/office/officeart/2008/layout/BendingPictureCaption"/>
    <dgm:cxn modelId="{E9895EDE-3E9A-46C7-8817-5329CAA18CA0}" type="presParOf" srcId="{2DCD3C67-1B11-4953-A60F-FBBCAF09085C}" destId="{EE54390A-8595-4D08-A163-D7A6ED61F102}" srcOrd="1" destOrd="0" presId="urn:microsoft.com/office/officeart/2008/layout/BendingPictureCaption"/>
    <dgm:cxn modelId="{450C425A-A2A3-4C4B-ABC1-B59F1F0FC6AC}" type="presParOf" srcId="{BD0FE194-70E5-4B63-8190-392EA56AF61E}" destId="{4E6A07EB-681C-4AE5-98D8-618D0686C6B4}" srcOrd="1" destOrd="0" presId="urn:microsoft.com/office/officeart/2008/layout/BendingPictureCaption"/>
    <dgm:cxn modelId="{33E1DCB0-AE8E-480F-8136-0631B2303705}" type="presParOf" srcId="{BD0FE194-70E5-4B63-8190-392EA56AF61E}" destId="{1B1E9984-AD60-4F1C-8993-2F65A0CF2C01}" srcOrd="2" destOrd="0" presId="urn:microsoft.com/office/officeart/2008/layout/BendingPictureCaption"/>
    <dgm:cxn modelId="{2B62D4C5-7708-4472-8726-0B6058B9B41B}" type="presParOf" srcId="{1B1E9984-AD60-4F1C-8993-2F65A0CF2C01}" destId="{F5608B95-F77B-4045-9132-EF629144EC17}" srcOrd="0" destOrd="0" presId="urn:microsoft.com/office/officeart/2008/layout/BendingPictureCaption"/>
    <dgm:cxn modelId="{C562BE30-69F9-4411-912A-AE41A6B2F842}" type="presParOf" srcId="{1B1E9984-AD60-4F1C-8993-2F65A0CF2C01}" destId="{EAE94D69-C30A-4CBA-96E0-4C97C7311EFC}"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La Pubblica Amministrazione: Il Comune di Gradara</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E83E45E2-0CF9-4A4E-B5FE-A3F5CCB56815}" type="doc">
      <dgm:prSet loTypeId="urn:microsoft.com/office/officeart/2005/8/layout/hList1" loCatId="list" qsTypeId="urn:microsoft.com/office/officeart/2005/8/quickstyle/simple1" qsCatId="simple" csTypeId="urn:microsoft.com/office/officeart/2005/8/colors/colorful4" csCatId="colorful"/>
      <dgm:spPr/>
      <dgm:t>
        <a:bodyPr/>
        <a:lstStyle/>
        <a:p>
          <a:endParaRPr lang="it-IT"/>
        </a:p>
      </dgm:t>
    </dgm:pt>
    <dgm:pt modelId="{730E545F-15D0-4160-8A10-8FAA4F4236FB}">
      <dgm:prSet/>
      <dgm:spPr/>
      <dgm:t>
        <a:bodyPr/>
        <a:lstStyle/>
        <a:p>
          <a:pPr rtl="0"/>
          <a:r>
            <a:rPr lang="it-IT" b="1"/>
            <a:t>Ringraziamenti: </a:t>
          </a:r>
          <a:r>
            <a:rPr lang="it-IT"/>
            <a:t>Un grazie speciale a tutte le persone che hanno contribuito a rendere questa esperienza formativa significativa:</a:t>
          </a:r>
        </a:p>
      </dgm:t>
    </dgm:pt>
    <dgm:pt modelId="{A29FB67B-A014-4B19-BE6A-393E98B2AC07}" type="parTrans" cxnId="{3C86F59F-52D5-490A-9A90-F66E7BC44D37}">
      <dgm:prSet/>
      <dgm:spPr/>
      <dgm:t>
        <a:bodyPr/>
        <a:lstStyle/>
        <a:p>
          <a:endParaRPr lang="it-IT"/>
        </a:p>
      </dgm:t>
    </dgm:pt>
    <dgm:pt modelId="{E7655D99-4973-466F-9A17-925808FC4775}" type="sibTrans" cxnId="{3C86F59F-52D5-490A-9A90-F66E7BC44D37}">
      <dgm:prSet/>
      <dgm:spPr/>
      <dgm:t>
        <a:bodyPr/>
        <a:lstStyle/>
        <a:p>
          <a:endParaRPr lang="it-IT"/>
        </a:p>
      </dgm:t>
    </dgm:pt>
    <dgm:pt modelId="{BC3B270B-6F6F-4C6A-B9D4-62FF36EA0CAD}">
      <dgm:prSet/>
      <dgm:spPr/>
      <dgm:t>
        <a:bodyPr/>
        <a:lstStyle/>
        <a:p>
          <a:pPr rtl="0"/>
          <a:r>
            <a:rPr lang="it-IT" b="1"/>
            <a:t>Carmen Pacini</a:t>
          </a:r>
          <a:r>
            <a:rPr lang="it-IT"/>
            <a:t>, per il supporto, la guida e le attività assegnate.</a:t>
          </a:r>
        </a:p>
      </dgm:t>
    </dgm:pt>
    <dgm:pt modelId="{079F3647-32BC-49DF-B9D0-AD622A9C2B4B}" type="parTrans" cxnId="{D67761B8-4E41-464E-A3C2-FE03BDDFBF37}">
      <dgm:prSet/>
      <dgm:spPr/>
      <dgm:t>
        <a:bodyPr/>
        <a:lstStyle/>
        <a:p>
          <a:endParaRPr lang="it-IT"/>
        </a:p>
      </dgm:t>
    </dgm:pt>
    <dgm:pt modelId="{DC765A94-077B-4E1F-8402-CDCB614C44C9}" type="sibTrans" cxnId="{D67761B8-4E41-464E-A3C2-FE03BDDFBF37}">
      <dgm:prSet/>
      <dgm:spPr/>
      <dgm:t>
        <a:bodyPr/>
        <a:lstStyle/>
        <a:p>
          <a:endParaRPr lang="it-IT"/>
        </a:p>
      </dgm:t>
    </dgm:pt>
    <dgm:pt modelId="{0E5A5B0F-FEC9-4684-AB6D-082A7D4D29D7}">
      <dgm:prSet/>
      <dgm:spPr/>
      <dgm:t>
        <a:bodyPr/>
        <a:lstStyle/>
        <a:p>
          <a:pPr rtl="0"/>
          <a:r>
            <a:rPr lang="it-IT" b="1"/>
            <a:t>I colleghi dell'ufficio</a:t>
          </a:r>
          <a:r>
            <a:rPr lang="it-IT"/>
            <a:t>, per la collaborazione, la pazienza e gli insegnamenti condivisi.</a:t>
          </a:r>
        </a:p>
      </dgm:t>
    </dgm:pt>
    <dgm:pt modelId="{D5E5090B-8FB9-42A3-82DD-E63263E83A8D}" type="parTrans" cxnId="{073861B0-C0CF-47A0-834F-A795AAD85CCF}">
      <dgm:prSet/>
      <dgm:spPr/>
      <dgm:t>
        <a:bodyPr/>
        <a:lstStyle/>
        <a:p>
          <a:endParaRPr lang="it-IT"/>
        </a:p>
      </dgm:t>
    </dgm:pt>
    <dgm:pt modelId="{1A13BE3F-BACD-418B-8009-BCEB923BA1E0}" type="sibTrans" cxnId="{073861B0-C0CF-47A0-834F-A795AAD85CCF}">
      <dgm:prSet/>
      <dgm:spPr/>
      <dgm:t>
        <a:bodyPr/>
        <a:lstStyle/>
        <a:p>
          <a:endParaRPr lang="it-IT"/>
        </a:p>
      </dgm:t>
    </dgm:pt>
    <dgm:pt modelId="{B0445E99-DD1A-440D-94E2-340F34C2E045}">
      <dgm:prSet/>
      <dgm:spPr/>
      <dgm:t>
        <a:bodyPr/>
        <a:lstStyle/>
        <a:p>
          <a:pPr rtl="0"/>
          <a:r>
            <a:rPr lang="it-IT" b="1"/>
            <a:t>Il Comune di Gradara</a:t>
          </a:r>
          <a:r>
            <a:rPr lang="it-IT"/>
            <a:t>, per aver offerto un'opportunità di apprendimento concreta e stimolante.</a:t>
          </a:r>
        </a:p>
      </dgm:t>
    </dgm:pt>
    <dgm:pt modelId="{75FC75B6-A0C1-44C8-A99D-E79BC3B12C29}" type="parTrans" cxnId="{7D664622-54F7-4342-9A4C-0C4E2A9F249C}">
      <dgm:prSet/>
      <dgm:spPr/>
      <dgm:t>
        <a:bodyPr/>
        <a:lstStyle/>
        <a:p>
          <a:endParaRPr lang="it-IT"/>
        </a:p>
      </dgm:t>
    </dgm:pt>
    <dgm:pt modelId="{E770FEB2-5731-44AB-BBEA-A3F746B18F98}" type="sibTrans" cxnId="{7D664622-54F7-4342-9A4C-0C4E2A9F249C}">
      <dgm:prSet/>
      <dgm:spPr/>
      <dgm:t>
        <a:bodyPr/>
        <a:lstStyle/>
        <a:p>
          <a:endParaRPr lang="it-IT"/>
        </a:p>
      </dgm:t>
    </dgm:pt>
    <dgm:pt modelId="{C611C6D6-8CD1-4619-B0EA-60540BA168CE}">
      <dgm:prSet/>
      <dgm:spPr/>
      <dgm:t>
        <a:bodyPr/>
        <a:lstStyle/>
        <a:p>
          <a:pPr rtl="0"/>
          <a:r>
            <a:rPr lang="it-IT" b="1"/>
            <a:t>Marangoni Michele</a:t>
          </a:r>
          <a:r>
            <a:rPr lang="it-IT"/>
            <a:t>, il professore che ha organizzato lo stage, permettendo di vivere questa esperienza formativa.</a:t>
          </a:r>
        </a:p>
      </dgm:t>
    </dgm:pt>
    <dgm:pt modelId="{D3B6690F-6513-472D-AC9E-CE8E3D66D6A4}" type="parTrans" cxnId="{591456EE-5653-4ECB-BC5E-E7C7FDA9444F}">
      <dgm:prSet/>
      <dgm:spPr/>
      <dgm:t>
        <a:bodyPr/>
        <a:lstStyle/>
        <a:p>
          <a:endParaRPr lang="it-IT"/>
        </a:p>
      </dgm:t>
    </dgm:pt>
    <dgm:pt modelId="{3737A8C0-EB71-4D43-9F2D-D7A5817A6D80}" type="sibTrans" cxnId="{591456EE-5653-4ECB-BC5E-E7C7FDA9444F}">
      <dgm:prSet/>
      <dgm:spPr/>
      <dgm:t>
        <a:bodyPr/>
        <a:lstStyle/>
        <a:p>
          <a:endParaRPr lang="it-IT"/>
        </a:p>
      </dgm:t>
    </dgm:pt>
    <dgm:pt modelId="{A845B19E-9790-430A-99DA-163C51F13A4B}">
      <dgm:prSet/>
      <dgm:spPr/>
      <dgm:t>
        <a:bodyPr/>
        <a:lstStyle/>
        <a:p>
          <a:pPr rtl="0"/>
          <a:r>
            <a:rPr lang="it-IT" b="1" dirty="0"/>
            <a:t>Tutti coloro con cui ho interagito</a:t>
          </a:r>
          <a:r>
            <a:rPr lang="it-IT" dirty="0"/>
            <a:t>, per la disponibilità e l’accoglienza.</a:t>
          </a:r>
        </a:p>
      </dgm:t>
    </dgm:pt>
    <dgm:pt modelId="{3DB8395F-F3AC-4873-8F44-91A7055D6F24}" type="parTrans" cxnId="{7D5C2378-64F7-41C7-9DFA-656030B256E2}">
      <dgm:prSet/>
      <dgm:spPr/>
      <dgm:t>
        <a:bodyPr/>
        <a:lstStyle/>
        <a:p>
          <a:endParaRPr lang="it-IT"/>
        </a:p>
      </dgm:t>
    </dgm:pt>
    <dgm:pt modelId="{20352F85-CFF4-4526-B85B-0D15038D671A}" type="sibTrans" cxnId="{7D5C2378-64F7-41C7-9DFA-656030B256E2}">
      <dgm:prSet/>
      <dgm:spPr/>
      <dgm:t>
        <a:bodyPr/>
        <a:lstStyle/>
        <a:p>
          <a:endParaRPr lang="it-IT"/>
        </a:p>
      </dgm:t>
    </dgm:pt>
    <dgm:pt modelId="{4335D3FF-1E78-40ED-9162-9552606F1D57}" type="pres">
      <dgm:prSet presAssocID="{E83E45E2-0CF9-4A4E-B5FE-A3F5CCB56815}" presName="Name0" presStyleCnt="0">
        <dgm:presLayoutVars>
          <dgm:dir/>
          <dgm:animLvl val="lvl"/>
          <dgm:resizeHandles val="exact"/>
        </dgm:presLayoutVars>
      </dgm:prSet>
      <dgm:spPr/>
    </dgm:pt>
    <dgm:pt modelId="{8AC8B4C4-C19A-4766-9C84-6079C4903258}" type="pres">
      <dgm:prSet presAssocID="{730E545F-15D0-4160-8A10-8FAA4F4236FB}" presName="composite" presStyleCnt="0"/>
      <dgm:spPr/>
    </dgm:pt>
    <dgm:pt modelId="{D613E3C6-FA3A-482A-A282-FFD325D41C27}" type="pres">
      <dgm:prSet presAssocID="{730E545F-15D0-4160-8A10-8FAA4F4236FB}" presName="parTx" presStyleLbl="alignNode1" presStyleIdx="0" presStyleCnt="1">
        <dgm:presLayoutVars>
          <dgm:chMax val="0"/>
          <dgm:chPref val="0"/>
          <dgm:bulletEnabled val="1"/>
        </dgm:presLayoutVars>
      </dgm:prSet>
      <dgm:spPr/>
    </dgm:pt>
    <dgm:pt modelId="{2D595E64-EE17-4BC7-BE17-405A25AFED84}" type="pres">
      <dgm:prSet presAssocID="{730E545F-15D0-4160-8A10-8FAA4F4236FB}" presName="desTx" presStyleLbl="alignAccFollowNode1" presStyleIdx="0" presStyleCnt="1">
        <dgm:presLayoutVars>
          <dgm:bulletEnabled val="1"/>
        </dgm:presLayoutVars>
      </dgm:prSet>
      <dgm:spPr/>
    </dgm:pt>
  </dgm:ptLst>
  <dgm:cxnLst>
    <dgm:cxn modelId="{7D664622-54F7-4342-9A4C-0C4E2A9F249C}" srcId="{730E545F-15D0-4160-8A10-8FAA4F4236FB}" destId="{B0445E99-DD1A-440D-94E2-340F34C2E045}" srcOrd="2" destOrd="0" parTransId="{75FC75B6-A0C1-44C8-A99D-E79BC3B12C29}" sibTransId="{E770FEB2-5731-44AB-BBEA-A3F746B18F98}"/>
    <dgm:cxn modelId="{A3502B5C-EE7D-4698-A806-FA1F6F04CB8C}" type="presOf" srcId="{C611C6D6-8CD1-4619-B0EA-60540BA168CE}" destId="{2D595E64-EE17-4BC7-BE17-405A25AFED84}" srcOrd="0" destOrd="3" presId="urn:microsoft.com/office/officeart/2005/8/layout/hList1"/>
    <dgm:cxn modelId="{913C585C-77A7-4109-9CDD-8CD04CD8F489}" type="presOf" srcId="{730E545F-15D0-4160-8A10-8FAA4F4236FB}" destId="{D613E3C6-FA3A-482A-A282-FFD325D41C27}" srcOrd="0" destOrd="0" presId="urn:microsoft.com/office/officeart/2005/8/layout/hList1"/>
    <dgm:cxn modelId="{90BDB051-B4F1-47D7-9E9A-3FAE40A66760}" type="presOf" srcId="{E83E45E2-0CF9-4A4E-B5FE-A3F5CCB56815}" destId="{4335D3FF-1E78-40ED-9162-9552606F1D57}" srcOrd="0" destOrd="0" presId="urn:microsoft.com/office/officeart/2005/8/layout/hList1"/>
    <dgm:cxn modelId="{7D5C2378-64F7-41C7-9DFA-656030B256E2}" srcId="{730E545F-15D0-4160-8A10-8FAA4F4236FB}" destId="{A845B19E-9790-430A-99DA-163C51F13A4B}" srcOrd="4" destOrd="0" parTransId="{3DB8395F-F3AC-4873-8F44-91A7055D6F24}" sibTransId="{20352F85-CFF4-4526-B85B-0D15038D671A}"/>
    <dgm:cxn modelId="{7646A07C-C97C-4D77-BCA4-8BB4FB2F11E6}" type="presOf" srcId="{BC3B270B-6F6F-4C6A-B9D4-62FF36EA0CAD}" destId="{2D595E64-EE17-4BC7-BE17-405A25AFED84}" srcOrd="0" destOrd="0" presId="urn:microsoft.com/office/officeart/2005/8/layout/hList1"/>
    <dgm:cxn modelId="{2952389A-63C2-41AD-8E6D-D1EE51B27DC1}" type="presOf" srcId="{B0445E99-DD1A-440D-94E2-340F34C2E045}" destId="{2D595E64-EE17-4BC7-BE17-405A25AFED84}" srcOrd="0" destOrd="2" presId="urn:microsoft.com/office/officeart/2005/8/layout/hList1"/>
    <dgm:cxn modelId="{3C86F59F-52D5-490A-9A90-F66E7BC44D37}" srcId="{E83E45E2-0CF9-4A4E-B5FE-A3F5CCB56815}" destId="{730E545F-15D0-4160-8A10-8FAA4F4236FB}" srcOrd="0" destOrd="0" parTransId="{A29FB67B-A014-4B19-BE6A-393E98B2AC07}" sibTransId="{E7655D99-4973-466F-9A17-925808FC4775}"/>
    <dgm:cxn modelId="{699ECEA1-D8F0-4F73-B9D5-1FC29BD91EAB}" type="presOf" srcId="{A845B19E-9790-430A-99DA-163C51F13A4B}" destId="{2D595E64-EE17-4BC7-BE17-405A25AFED84}" srcOrd="0" destOrd="4" presId="urn:microsoft.com/office/officeart/2005/8/layout/hList1"/>
    <dgm:cxn modelId="{073861B0-C0CF-47A0-834F-A795AAD85CCF}" srcId="{730E545F-15D0-4160-8A10-8FAA4F4236FB}" destId="{0E5A5B0F-FEC9-4684-AB6D-082A7D4D29D7}" srcOrd="1" destOrd="0" parTransId="{D5E5090B-8FB9-42A3-82DD-E63263E83A8D}" sibTransId="{1A13BE3F-BACD-418B-8009-BCEB923BA1E0}"/>
    <dgm:cxn modelId="{D67761B8-4E41-464E-A3C2-FE03BDDFBF37}" srcId="{730E545F-15D0-4160-8A10-8FAA4F4236FB}" destId="{BC3B270B-6F6F-4C6A-B9D4-62FF36EA0CAD}" srcOrd="0" destOrd="0" parTransId="{079F3647-32BC-49DF-B9D0-AD622A9C2B4B}" sibTransId="{DC765A94-077B-4E1F-8402-CDCB614C44C9}"/>
    <dgm:cxn modelId="{E78AA6DC-CF04-4417-8911-9BD698A5C191}" type="presOf" srcId="{0E5A5B0F-FEC9-4684-AB6D-082A7D4D29D7}" destId="{2D595E64-EE17-4BC7-BE17-405A25AFED84}" srcOrd="0" destOrd="1" presId="urn:microsoft.com/office/officeart/2005/8/layout/hList1"/>
    <dgm:cxn modelId="{591456EE-5653-4ECB-BC5E-E7C7FDA9444F}" srcId="{730E545F-15D0-4160-8A10-8FAA4F4236FB}" destId="{C611C6D6-8CD1-4619-B0EA-60540BA168CE}" srcOrd="3" destOrd="0" parTransId="{D3B6690F-6513-472D-AC9E-CE8E3D66D6A4}" sibTransId="{3737A8C0-EB71-4D43-9F2D-D7A5817A6D80}"/>
    <dgm:cxn modelId="{3D3509CB-90FC-4BAD-8306-26DA3419D0FD}" type="presParOf" srcId="{4335D3FF-1E78-40ED-9162-9552606F1D57}" destId="{8AC8B4C4-C19A-4766-9C84-6079C4903258}" srcOrd="0" destOrd="0" presId="urn:microsoft.com/office/officeart/2005/8/layout/hList1"/>
    <dgm:cxn modelId="{4EC17B6B-AF9D-4EA8-B21B-92C9DBC4C306}" type="presParOf" srcId="{8AC8B4C4-C19A-4766-9C84-6079C4903258}" destId="{D613E3C6-FA3A-482A-A282-FFD325D41C27}" srcOrd="0" destOrd="0" presId="urn:microsoft.com/office/officeart/2005/8/layout/hList1"/>
    <dgm:cxn modelId="{2FD45E41-0E69-4611-9660-99A315ED44CC}" type="presParOf" srcId="{8AC8B4C4-C19A-4766-9C84-6079C4903258}" destId="{2D595E64-EE17-4BC7-BE17-405A25AFED8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2633AD58-2C1D-4E79-92E2-6B7815B9D885}" type="doc">
      <dgm:prSet loTypeId="urn:microsoft.com/office/officeart/2005/8/layout/target3" loCatId="relationship" qsTypeId="urn:microsoft.com/office/officeart/2005/8/quickstyle/simple1" qsCatId="simple" csTypeId="urn:microsoft.com/office/officeart/2005/8/colors/colorful4" csCatId="colorful"/>
      <dgm:spPr/>
      <dgm:t>
        <a:bodyPr/>
        <a:lstStyle/>
        <a:p>
          <a:endParaRPr lang="it-IT"/>
        </a:p>
      </dgm:t>
    </dgm:pt>
    <dgm:pt modelId="{7F7D6C99-65A0-4D38-BD98-9846073905D7}">
      <dgm:prSet custT="1"/>
      <dgm:spPr/>
      <dgm:t>
        <a:bodyPr/>
        <a:lstStyle/>
        <a:p>
          <a:pPr rtl="0"/>
          <a:r>
            <a:rPr lang="it-IT" sz="2400" dirty="0"/>
            <a:t>Grazie per l'attenzione. È stata un'esperienza formativa e stimolante.</a:t>
          </a:r>
        </a:p>
      </dgm:t>
    </dgm:pt>
    <dgm:pt modelId="{2EAF15F2-9E7D-4B84-926C-220449EAC641}" type="parTrans" cxnId="{0DE5F752-32C7-46F4-A0DA-A31322AC4DB3}">
      <dgm:prSet/>
      <dgm:spPr/>
      <dgm:t>
        <a:bodyPr/>
        <a:lstStyle/>
        <a:p>
          <a:endParaRPr lang="it-IT" sz="2400"/>
        </a:p>
      </dgm:t>
    </dgm:pt>
    <dgm:pt modelId="{6D7A4F1E-B745-4795-8802-EB4A345CBECA}" type="sibTrans" cxnId="{0DE5F752-32C7-46F4-A0DA-A31322AC4DB3}">
      <dgm:prSet/>
      <dgm:spPr/>
      <dgm:t>
        <a:bodyPr/>
        <a:lstStyle/>
        <a:p>
          <a:endParaRPr lang="it-IT" sz="2400"/>
        </a:p>
      </dgm:t>
    </dgm:pt>
    <dgm:pt modelId="{6AA54CDB-458B-4C1F-A1CD-E1974C12B6FB}" type="pres">
      <dgm:prSet presAssocID="{2633AD58-2C1D-4E79-92E2-6B7815B9D885}" presName="Name0" presStyleCnt="0">
        <dgm:presLayoutVars>
          <dgm:chMax val="7"/>
          <dgm:dir/>
          <dgm:animLvl val="lvl"/>
          <dgm:resizeHandles val="exact"/>
        </dgm:presLayoutVars>
      </dgm:prSet>
      <dgm:spPr/>
    </dgm:pt>
    <dgm:pt modelId="{2E804AF0-53DF-4744-97FE-36A52AAA7964}" type="pres">
      <dgm:prSet presAssocID="{7F7D6C99-65A0-4D38-BD98-9846073905D7}" presName="circle1" presStyleLbl="node1" presStyleIdx="0" presStyleCnt="1"/>
      <dgm:spPr/>
    </dgm:pt>
    <dgm:pt modelId="{25F8C121-FB27-49B0-81F7-F1C0BE88344D}" type="pres">
      <dgm:prSet presAssocID="{7F7D6C99-65A0-4D38-BD98-9846073905D7}" presName="space" presStyleCnt="0"/>
      <dgm:spPr/>
    </dgm:pt>
    <dgm:pt modelId="{949708E1-43E2-4557-8EA4-4BE3601CE62C}" type="pres">
      <dgm:prSet presAssocID="{7F7D6C99-65A0-4D38-BD98-9846073905D7}" presName="rect1" presStyleLbl="alignAcc1" presStyleIdx="0" presStyleCnt="1"/>
      <dgm:spPr/>
    </dgm:pt>
    <dgm:pt modelId="{2B9A2960-3CDA-46ED-9313-3E67335ADEEC}" type="pres">
      <dgm:prSet presAssocID="{7F7D6C99-65A0-4D38-BD98-9846073905D7}" presName="rect1ParTxNoCh" presStyleLbl="alignAcc1" presStyleIdx="0" presStyleCnt="1">
        <dgm:presLayoutVars>
          <dgm:chMax val="1"/>
          <dgm:bulletEnabled val="1"/>
        </dgm:presLayoutVars>
      </dgm:prSet>
      <dgm:spPr/>
    </dgm:pt>
  </dgm:ptLst>
  <dgm:cxnLst>
    <dgm:cxn modelId="{A51CF00B-8E9B-41EF-B262-1F511B42B724}" type="presOf" srcId="{7F7D6C99-65A0-4D38-BD98-9846073905D7}" destId="{2B9A2960-3CDA-46ED-9313-3E67335ADEEC}" srcOrd="1" destOrd="0" presId="urn:microsoft.com/office/officeart/2005/8/layout/target3"/>
    <dgm:cxn modelId="{0DE5F752-32C7-46F4-A0DA-A31322AC4DB3}" srcId="{2633AD58-2C1D-4E79-92E2-6B7815B9D885}" destId="{7F7D6C99-65A0-4D38-BD98-9846073905D7}" srcOrd="0" destOrd="0" parTransId="{2EAF15F2-9E7D-4B84-926C-220449EAC641}" sibTransId="{6D7A4F1E-B745-4795-8802-EB4A345CBECA}"/>
    <dgm:cxn modelId="{1525D495-FC5F-4E29-86B4-B1F2EAAA04A1}" type="presOf" srcId="{2633AD58-2C1D-4E79-92E2-6B7815B9D885}" destId="{6AA54CDB-458B-4C1F-A1CD-E1974C12B6FB}" srcOrd="0" destOrd="0" presId="urn:microsoft.com/office/officeart/2005/8/layout/target3"/>
    <dgm:cxn modelId="{432A3BFB-579A-4050-B9C5-F8B9EDCFD6AE}" type="presOf" srcId="{7F7D6C99-65A0-4D38-BD98-9846073905D7}" destId="{949708E1-43E2-4557-8EA4-4BE3601CE62C}" srcOrd="0" destOrd="0" presId="urn:microsoft.com/office/officeart/2005/8/layout/target3"/>
    <dgm:cxn modelId="{6CE34DCF-9965-4676-82B0-8EEF9B711051}" type="presParOf" srcId="{6AA54CDB-458B-4C1F-A1CD-E1974C12B6FB}" destId="{2E804AF0-53DF-4744-97FE-36A52AAA7964}" srcOrd="0" destOrd="0" presId="urn:microsoft.com/office/officeart/2005/8/layout/target3"/>
    <dgm:cxn modelId="{EE82B951-D896-41AD-B80B-8854A2E8BB0C}" type="presParOf" srcId="{6AA54CDB-458B-4C1F-A1CD-E1974C12B6FB}" destId="{25F8C121-FB27-49B0-81F7-F1C0BE88344D}" srcOrd="1" destOrd="0" presId="urn:microsoft.com/office/officeart/2005/8/layout/target3"/>
    <dgm:cxn modelId="{101F1F2F-CDBB-45CB-AA67-3BBD64B30CB4}" type="presParOf" srcId="{6AA54CDB-458B-4C1F-A1CD-E1974C12B6FB}" destId="{949708E1-43E2-4557-8EA4-4BE3601CE62C}" srcOrd="2" destOrd="0" presId="urn:microsoft.com/office/officeart/2005/8/layout/target3"/>
    <dgm:cxn modelId="{492224F3-B8F1-4A28-9797-05FF52A916D3}" type="presParOf" srcId="{6AA54CDB-458B-4C1F-A1CD-E1974C12B6FB}" destId="{2B9A2960-3CDA-46ED-9313-3E67335ADEEC}" srcOrd="3"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686F30-1F2A-43AC-A5D7-F67ECF1090E3}"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E1DC8E36-C310-44D4-A31B-5E47C7EC00C0}">
      <dgm:prSet/>
      <dgm:spPr/>
      <dgm:t>
        <a:bodyPr/>
        <a:lstStyle/>
        <a:p>
          <a:r>
            <a:rPr lang="it-IT" b="1" dirty="0"/>
            <a:t>Che cos'è una Pubblica Amministrazione? </a:t>
          </a:r>
          <a:r>
            <a:rPr lang="it-IT" dirty="0"/>
            <a:t>La Pubblica Amministrazione (PA) è l'insieme degli enti e delle istituzioni che operano per garantire il funzionamento dello Stato e la gestione dei servizi pubblici. La PA lavora per soddisfare i bisogni dei cittadini, promuovere lo sviluppo del territorio e assicurare l'ordine e la legalità.</a:t>
          </a:r>
        </a:p>
      </dgm:t>
    </dgm:pt>
    <dgm:pt modelId="{5B6AB2DF-A274-4BC2-BA0F-7C25CB5F81FE}" type="parTrans" cxnId="{B3559A87-ED79-4D63-BBC8-117FCC4BBDDD}">
      <dgm:prSet/>
      <dgm:spPr/>
      <dgm:t>
        <a:bodyPr/>
        <a:lstStyle/>
        <a:p>
          <a:endParaRPr lang="it-IT"/>
        </a:p>
      </dgm:t>
    </dgm:pt>
    <dgm:pt modelId="{270D4EC8-10A0-4588-8E73-C20DAAB4A479}" type="sibTrans" cxnId="{B3559A87-ED79-4D63-BBC8-117FCC4BBDDD}">
      <dgm:prSet/>
      <dgm:spPr/>
      <dgm:t>
        <a:bodyPr/>
        <a:lstStyle/>
        <a:p>
          <a:endParaRPr lang="it-IT"/>
        </a:p>
      </dgm:t>
    </dgm:pt>
    <dgm:pt modelId="{31BF2251-67BB-4209-850B-4F80A216FB48}" type="pres">
      <dgm:prSet presAssocID="{72686F30-1F2A-43AC-A5D7-F67ECF1090E3}" presName="linear" presStyleCnt="0">
        <dgm:presLayoutVars>
          <dgm:dir/>
          <dgm:resizeHandles val="exact"/>
        </dgm:presLayoutVars>
      </dgm:prSet>
      <dgm:spPr/>
    </dgm:pt>
    <dgm:pt modelId="{D98198A9-E927-44BC-88DD-DFD1E8381CF6}" type="pres">
      <dgm:prSet presAssocID="{E1DC8E36-C310-44D4-A31B-5E47C7EC00C0}" presName="comp" presStyleCnt="0"/>
      <dgm:spPr/>
    </dgm:pt>
    <dgm:pt modelId="{7725779D-C166-4F1D-B7E8-59AAC71E03BB}" type="pres">
      <dgm:prSet presAssocID="{E1DC8E36-C310-44D4-A31B-5E47C7EC00C0}" presName="box" presStyleLbl="node1" presStyleIdx="0" presStyleCnt="1"/>
      <dgm:spPr/>
    </dgm:pt>
    <dgm:pt modelId="{1913D82D-EF09-4D6A-9BD2-44F1864C57B7}" type="pres">
      <dgm:prSet presAssocID="{E1DC8E36-C310-44D4-A31B-5E47C7EC00C0}"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BC989FAF-3F72-4E46-8EB8-CAACF02FFE93}" type="pres">
      <dgm:prSet presAssocID="{E1DC8E36-C310-44D4-A31B-5E47C7EC00C0}" presName="text" presStyleLbl="node1" presStyleIdx="0" presStyleCnt="1">
        <dgm:presLayoutVars>
          <dgm:bulletEnabled val="1"/>
        </dgm:presLayoutVars>
      </dgm:prSet>
      <dgm:spPr/>
    </dgm:pt>
  </dgm:ptLst>
  <dgm:cxnLst>
    <dgm:cxn modelId="{B3559A87-ED79-4D63-BBC8-117FCC4BBDDD}" srcId="{72686F30-1F2A-43AC-A5D7-F67ECF1090E3}" destId="{E1DC8E36-C310-44D4-A31B-5E47C7EC00C0}" srcOrd="0" destOrd="0" parTransId="{5B6AB2DF-A274-4BC2-BA0F-7C25CB5F81FE}" sibTransId="{270D4EC8-10A0-4588-8E73-C20DAAB4A479}"/>
    <dgm:cxn modelId="{1A83E5A9-DE09-43F2-ACF0-577D6230B698}" type="presOf" srcId="{E1DC8E36-C310-44D4-A31B-5E47C7EC00C0}" destId="{7725779D-C166-4F1D-B7E8-59AAC71E03BB}" srcOrd="0" destOrd="0" presId="urn:microsoft.com/office/officeart/2005/8/layout/vList4"/>
    <dgm:cxn modelId="{B96B63C6-6824-49F9-9FB4-CB09D0012C40}" type="presOf" srcId="{72686F30-1F2A-43AC-A5D7-F67ECF1090E3}" destId="{31BF2251-67BB-4209-850B-4F80A216FB48}" srcOrd="0" destOrd="0" presId="urn:microsoft.com/office/officeart/2005/8/layout/vList4"/>
    <dgm:cxn modelId="{C6EE20DE-8F16-4D01-9B24-B5806543E2EF}" type="presOf" srcId="{E1DC8E36-C310-44D4-A31B-5E47C7EC00C0}" destId="{BC989FAF-3F72-4E46-8EB8-CAACF02FFE93}" srcOrd="1" destOrd="0" presId="urn:microsoft.com/office/officeart/2005/8/layout/vList4"/>
    <dgm:cxn modelId="{3EB22500-C98D-45AF-908E-20D80287BB36}" type="presParOf" srcId="{31BF2251-67BB-4209-850B-4F80A216FB48}" destId="{D98198A9-E927-44BC-88DD-DFD1E8381CF6}" srcOrd="0" destOrd="0" presId="urn:microsoft.com/office/officeart/2005/8/layout/vList4"/>
    <dgm:cxn modelId="{811342C2-8B03-4B31-A24B-B614F8A771B2}" type="presParOf" srcId="{D98198A9-E927-44BC-88DD-DFD1E8381CF6}" destId="{7725779D-C166-4F1D-B7E8-59AAC71E03BB}" srcOrd="0" destOrd="0" presId="urn:microsoft.com/office/officeart/2005/8/layout/vList4"/>
    <dgm:cxn modelId="{9708721D-01F4-4563-9177-6002C89487A4}" type="presParOf" srcId="{D98198A9-E927-44BC-88DD-DFD1E8381CF6}" destId="{1913D82D-EF09-4D6A-9BD2-44F1864C57B7}" srcOrd="1" destOrd="0" presId="urn:microsoft.com/office/officeart/2005/8/layout/vList4"/>
    <dgm:cxn modelId="{1E5716B7-2945-4849-AE4F-55277C87158D}" type="presParOf" srcId="{D98198A9-E927-44BC-88DD-DFD1E8381CF6}" destId="{BC989FAF-3F72-4E46-8EB8-CAACF02FFE93}"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97DB48-23D2-4971-9BD2-0F1A530E654A}"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543D2042-7703-4FD3-8D15-A1D32B3FA2EC}">
      <dgm:prSet/>
      <dgm:spPr/>
      <dgm:t>
        <a:bodyPr/>
        <a:lstStyle/>
        <a:p>
          <a:r>
            <a:rPr lang="it-IT" b="1" dirty="0"/>
            <a:t>Cos'è il Comune di Gradara come ente pubblico?</a:t>
          </a:r>
          <a:r>
            <a:rPr lang="it-IT" dirty="0"/>
            <a:t> Il Comune è un ente pubblico locale che fa parte della Pubblica Amministrazione. Ha il compito di governare e amministrare il territorio comunale, offrendo servizi ai cittadini e preservando il patrimonio storico, culturale e ambientale.</a:t>
          </a:r>
        </a:p>
      </dgm:t>
    </dgm:pt>
    <dgm:pt modelId="{AA24D8C2-CBC2-4F11-BCB0-51447BC30D2E}" type="parTrans" cxnId="{ECAC53DF-C68F-4658-B919-94CAB0CA2098}">
      <dgm:prSet/>
      <dgm:spPr/>
      <dgm:t>
        <a:bodyPr/>
        <a:lstStyle/>
        <a:p>
          <a:endParaRPr lang="it-IT"/>
        </a:p>
      </dgm:t>
    </dgm:pt>
    <dgm:pt modelId="{3B01FC01-2C08-424D-8F70-2C87C4C279F8}" type="sibTrans" cxnId="{ECAC53DF-C68F-4658-B919-94CAB0CA2098}">
      <dgm:prSet/>
      <dgm:spPr/>
      <dgm:t>
        <a:bodyPr/>
        <a:lstStyle/>
        <a:p>
          <a:endParaRPr lang="it-IT"/>
        </a:p>
      </dgm:t>
    </dgm:pt>
    <dgm:pt modelId="{EA6F0385-921E-47C4-81BC-5BE442F43DCF}" type="pres">
      <dgm:prSet presAssocID="{5B97DB48-23D2-4971-9BD2-0F1A530E654A}" presName="linear" presStyleCnt="0">
        <dgm:presLayoutVars>
          <dgm:dir/>
          <dgm:resizeHandles val="exact"/>
        </dgm:presLayoutVars>
      </dgm:prSet>
      <dgm:spPr/>
    </dgm:pt>
    <dgm:pt modelId="{9026B127-EBF9-4A67-A5CA-419E1EB4BE1A}" type="pres">
      <dgm:prSet presAssocID="{543D2042-7703-4FD3-8D15-A1D32B3FA2EC}" presName="comp" presStyleCnt="0"/>
      <dgm:spPr/>
    </dgm:pt>
    <dgm:pt modelId="{6A6D31B8-74E9-414F-8682-4610DF68774F}" type="pres">
      <dgm:prSet presAssocID="{543D2042-7703-4FD3-8D15-A1D32B3FA2EC}" presName="box" presStyleLbl="node1" presStyleIdx="0" presStyleCnt="1"/>
      <dgm:spPr/>
    </dgm:pt>
    <dgm:pt modelId="{16ACC7CC-6A09-4461-BB48-4B8BC166ACE0}" type="pres">
      <dgm:prSet presAssocID="{543D2042-7703-4FD3-8D15-A1D32B3FA2EC}" presName="img" presStyleLbl="fgImgPlace1" presStyleIdx="0" presStyleCnt="1"/>
      <dgm:spPr>
        <a:solidFill>
          <a:schemeClr val="bg1"/>
        </a:solidFill>
      </dgm:spPr>
    </dgm:pt>
    <dgm:pt modelId="{F362C2A1-E0D5-4A9C-A934-2A2F7A102C60}" type="pres">
      <dgm:prSet presAssocID="{543D2042-7703-4FD3-8D15-A1D32B3FA2EC}" presName="text" presStyleLbl="node1" presStyleIdx="0" presStyleCnt="1">
        <dgm:presLayoutVars>
          <dgm:bulletEnabled val="1"/>
        </dgm:presLayoutVars>
      </dgm:prSet>
      <dgm:spPr/>
    </dgm:pt>
  </dgm:ptLst>
  <dgm:cxnLst>
    <dgm:cxn modelId="{29F02B20-C768-44C2-9528-B6D2D2B88C39}" type="presOf" srcId="{5B97DB48-23D2-4971-9BD2-0F1A530E654A}" destId="{EA6F0385-921E-47C4-81BC-5BE442F43DCF}" srcOrd="0" destOrd="0" presId="urn:microsoft.com/office/officeart/2005/8/layout/vList4"/>
    <dgm:cxn modelId="{942ACF79-CB42-4A9C-95BF-BC4BDD74B639}" type="presOf" srcId="{543D2042-7703-4FD3-8D15-A1D32B3FA2EC}" destId="{6A6D31B8-74E9-414F-8682-4610DF68774F}" srcOrd="0" destOrd="0" presId="urn:microsoft.com/office/officeart/2005/8/layout/vList4"/>
    <dgm:cxn modelId="{ECAC53DF-C68F-4658-B919-94CAB0CA2098}" srcId="{5B97DB48-23D2-4971-9BD2-0F1A530E654A}" destId="{543D2042-7703-4FD3-8D15-A1D32B3FA2EC}" srcOrd="0" destOrd="0" parTransId="{AA24D8C2-CBC2-4F11-BCB0-51447BC30D2E}" sibTransId="{3B01FC01-2C08-424D-8F70-2C87C4C279F8}"/>
    <dgm:cxn modelId="{61B5B0E4-75C8-4467-AF06-78EB49F1D73A}" type="presOf" srcId="{543D2042-7703-4FD3-8D15-A1D32B3FA2EC}" destId="{F362C2A1-E0D5-4A9C-A934-2A2F7A102C60}" srcOrd="1" destOrd="0" presId="urn:microsoft.com/office/officeart/2005/8/layout/vList4"/>
    <dgm:cxn modelId="{DEEAE1A1-AF56-4F04-BD24-3F27A3F19A72}" type="presParOf" srcId="{EA6F0385-921E-47C4-81BC-5BE442F43DCF}" destId="{9026B127-EBF9-4A67-A5CA-419E1EB4BE1A}" srcOrd="0" destOrd="0" presId="urn:microsoft.com/office/officeart/2005/8/layout/vList4"/>
    <dgm:cxn modelId="{3157AD5F-93D3-443D-BA42-F690BF7F2093}" type="presParOf" srcId="{9026B127-EBF9-4A67-A5CA-419E1EB4BE1A}" destId="{6A6D31B8-74E9-414F-8682-4610DF68774F}" srcOrd="0" destOrd="0" presId="urn:microsoft.com/office/officeart/2005/8/layout/vList4"/>
    <dgm:cxn modelId="{B6ACE5F4-A452-4BA0-8BF2-24036BEC5851}" type="presParOf" srcId="{9026B127-EBF9-4A67-A5CA-419E1EB4BE1A}" destId="{16ACC7CC-6A09-4461-BB48-4B8BC166ACE0}" srcOrd="1" destOrd="0" presId="urn:microsoft.com/office/officeart/2005/8/layout/vList4"/>
    <dgm:cxn modelId="{2046DA86-351E-4ACF-8867-81B41FE36AC8}" type="presParOf" srcId="{9026B127-EBF9-4A67-A5CA-419E1EB4BE1A}" destId="{F362C2A1-E0D5-4A9C-A934-2A2F7A102C60}"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1F1EE4-FE8F-4302-872F-DC2324407121}"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3D14C589-4C77-4E11-BEEC-1220C661EBE9}">
      <dgm:prSet/>
      <dgm:spPr/>
      <dgm:t>
        <a:bodyPr/>
        <a:lstStyle/>
        <a:p>
          <a:pPr rtl="0"/>
          <a:r>
            <a:rPr lang="it-IT" b="1" dirty="0"/>
            <a:t>Cosa fa il Comune di Gradara? </a:t>
          </a:r>
          <a:endParaRPr lang="it-IT" dirty="0"/>
        </a:p>
      </dgm:t>
    </dgm:pt>
    <dgm:pt modelId="{55B1DC9D-BA06-4CE6-8A50-796828C06B61}" type="parTrans" cxnId="{5DB78EDD-1575-47BF-953B-B5CA4A52DE91}">
      <dgm:prSet/>
      <dgm:spPr/>
      <dgm:t>
        <a:bodyPr/>
        <a:lstStyle/>
        <a:p>
          <a:endParaRPr lang="it-IT"/>
        </a:p>
      </dgm:t>
    </dgm:pt>
    <dgm:pt modelId="{91852FE3-FA73-42FD-B15F-DEDEDE516E65}" type="sibTrans" cxnId="{5DB78EDD-1575-47BF-953B-B5CA4A52DE91}">
      <dgm:prSet/>
      <dgm:spPr/>
      <dgm:t>
        <a:bodyPr/>
        <a:lstStyle/>
        <a:p>
          <a:endParaRPr lang="it-IT"/>
        </a:p>
      </dgm:t>
    </dgm:pt>
    <dgm:pt modelId="{19B430E1-742D-4441-AF89-37E0C5E534DF}">
      <dgm:prSet/>
      <dgm:spPr/>
      <dgm:t>
        <a:bodyPr/>
        <a:lstStyle/>
        <a:p>
          <a:pPr rtl="0"/>
          <a:r>
            <a:rPr lang="it-IT" b="1" dirty="0"/>
            <a:t>Amministrazione locale</a:t>
          </a:r>
          <a:r>
            <a:rPr lang="it-IT" dirty="0"/>
            <a:t>: Gestisce le attività burocratiche, come documenti, registri e autorizzazioni.</a:t>
          </a:r>
        </a:p>
      </dgm:t>
    </dgm:pt>
    <dgm:pt modelId="{D3A8E2F2-29A9-4D0A-8E4B-08A8BF6E0EBC}" type="parTrans" cxnId="{AA98D467-ED5D-4D50-AF46-1E341D7CCCEB}">
      <dgm:prSet/>
      <dgm:spPr/>
      <dgm:t>
        <a:bodyPr/>
        <a:lstStyle/>
        <a:p>
          <a:endParaRPr lang="it-IT"/>
        </a:p>
      </dgm:t>
    </dgm:pt>
    <dgm:pt modelId="{D6908A0E-4CED-4A16-9A8B-BF7DE8BC2F0F}" type="sibTrans" cxnId="{AA98D467-ED5D-4D50-AF46-1E341D7CCCEB}">
      <dgm:prSet/>
      <dgm:spPr/>
      <dgm:t>
        <a:bodyPr/>
        <a:lstStyle/>
        <a:p>
          <a:endParaRPr lang="it-IT"/>
        </a:p>
      </dgm:t>
    </dgm:pt>
    <dgm:pt modelId="{60935FC0-FA44-4136-9501-1AEDB16E2AE3}">
      <dgm:prSet/>
      <dgm:spPr/>
      <dgm:t>
        <a:bodyPr/>
        <a:lstStyle/>
        <a:p>
          <a:pPr rtl="0"/>
          <a:r>
            <a:rPr lang="it-IT" b="1" dirty="0"/>
            <a:t>Gestione del territorio</a:t>
          </a:r>
          <a:r>
            <a:rPr lang="it-IT" dirty="0"/>
            <a:t>: Si occupa della manutenzione di strade, edifici pubblici e spazi verdi.</a:t>
          </a:r>
        </a:p>
      </dgm:t>
    </dgm:pt>
    <dgm:pt modelId="{B0D7DA04-8645-4F93-87C2-B99296DC5612}" type="parTrans" cxnId="{4FD4B274-A628-4015-BC0E-2D950BF80A3B}">
      <dgm:prSet/>
      <dgm:spPr/>
      <dgm:t>
        <a:bodyPr/>
        <a:lstStyle/>
        <a:p>
          <a:endParaRPr lang="it-IT"/>
        </a:p>
      </dgm:t>
    </dgm:pt>
    <dgm:pt modelId="{FC121FF0-C401-4FC4-9A66-43F8C5FBFC1C}" type="sibTrans" cxnId="{4FD4B274-A628-4015-BC0E-2D950BF80A3B}">
      <dgm:prSet/>
      <dgm:spPr/>
      <dgm:t>
        <a:bodyPr/>
        <a:lstStyle/>
        <a:p>
          <a:endParaRPr lang="it-IT"/>
        </a:p>
      </dgm:t>
    </dgm:pt>
    <dgm:pt modelId="{7CD2AF15-10E3-4A27-BE8A-0036C56547E7}">
      <dgm:prSet/>
      <dgm:spPr/>
      <dgm:t>
        <a:bodyPr/>
        <a:lstStyle/>
        <a:p>
          <a:pPr rtl="0"/>
          <a:r>
            <a:rPr lang="it-IT" b="1" dirty="0"/>
            <a:t>Promozione culturale</a:t>
          </a:r>
          <a:r>
            <a:rPr lang="it-IT" dirty="0"/>
            <a:t>: Organizza eventi e iniziative per valorizzare la storia e la cultura locale.</a:t>
          </a:r>
        </a:p>
      </dgm:t>
    </dgm:pt>
    <dgm:pt modelId="{C8B8F1CD-01C1-4610-B8A9-222A331507F8}" type="parTrans" cxnId="{22660323-3F4E-49F0-9F15-F6A27550940A}">
      <dgm:prSet/>
      <dgm:spPr/>
      <dgm:t>
        <a:bodyPr/>
        <a:lstStyle/>
        <a:p>
          <a:endParaRPr lang="it-IT"/>
        </a:p>
      </dgm:t>
    </dgm:pt>
    <dgm:pt modelId="{E2D25D45-3E87-4297-ADE4-2E8BB9DD6113}" type="sibTrans" cxnId="{22660323-3F4E-49F0-9F15-F6A27550940A}">
      <dgm:prSet/>
      <dgm:spPr/>
      <dgm:t>
        <a:bodyPr/>
        <a:lstStyle/>
        <a:p>
          <a:endParaRPr lang="it-IT"/>
        </a:p>
      </dgm:t>
    </dgm:pt>
    <dgm:pt modelId="{B537B8DE-BA4D-4452-8E0B-6C52FE120273}">
      <dgm:prSet/>
      <dgm:spPr/>
      <dgm:t>
        <a:bodyPr/>
        <a:lstStyle/>
        <a:p>
          <a:pPr rtl="0"/>
          <a:r>
            <a:rPr lang="it-IT" b="1" dirty="0"/>
            <a:t>Servizi ai cittadini</a:t>
          </a:r>
          <a:r>
            <a:rPr lang="it-IT" dirty="0"/>
            <a:t>: Fornisce supporto per scuola, sicurezza, ambiente e altri ambiti.</a:t>
          </a:r>
        </a:p>
      </dgm:t>
    </dgm:pt>
    <dgm:pt modelId="{6FFBBD1D-E54E-4458-8B90-D0370BDEBCDE}" type="parTrans" cxnId="{8AF52FF2-C292-4A81-BB09-47B0B7F49189}">
      <dgm:prSet/>
      <dgm:spPr/>
      <dgm:t>
        <a:bodyPr/>
        <a:lstStyle/>
        <a:p>
          <a:endParaRPr lang="it-IT"/>
        </a:p>
      </dgm:t>
    </dgm:pt>
    <dgm:pt modelId="{944EB151-819C-45D2-96FC-F0508EB8BEAA}" type="sibTrans" cxnId="{8AF52FF2-C292-4A81-BB09-47B0B7F49189}">
      <dgm:prSet/>
      <dgm:spPr/>
      <dgm:t>
        <a:bodyPr/>
        <a:lstStyle/>
        <a:p>
          <a:endParaRPr lang="it-IT"/>
        </a:p>
      </dgm:t>
    </dgm:pt>
    <dgm:pt modelId="{7849D949-15CC-4BAB-B31F-D45F58F19133}">
      <dgm:prSet/>
      <dgm:spPr/>
      <dgm:t>
        <a:bodyPr/>
        <a:lstStyle/>
        <a:p>
          <a:pPr rtl="0"/>
          <a:r>
            <a:rPr lang="it-IT" b="1" dirty="0"/>
            <a:t>Sviluppo del turismo</a:t>
          </a:r>
          <a:r>
            <a:rPr lang="it-IT" dirty="0"/>
            <a:t>: Collabora con enti e associazioni per promuovere Gradara come meta turistica.</a:t>
          </a:r>
        </a:p>
      </dgm:t>
    </dgm:pt>
    <dgm:pt modelId="{63787010-ABDF-4976-9BD0-54D2EA58024C}" type="parTrans" cxnId="{B3180E59-4794-42C6-959B-AA39F319A5B2}">
      <dgm:prSet/>
      <dgm:spPr/>
      <dgm:t>
        <a:bodyPr/>
        <a:lstStyle/>
        <a:p>
          <a:endParaRPr lang="it-IT"/>
        </a:p>
      </dgm:t>
    </dgm:pt>
    <dgm:pt modelId="{24959BB2-21ED-4D98-8592-CF58E2F59F51}" type="sibTrans" cxnId="{B3180E59-4794-42C6-959B-AA39F319A5B2}">
      <dgm:prSet/>
      <dgm:spPr/>
      <dgm:t>
        <a:bodyPr/>
        <a:lstStyle/>
        <a:p>
          <a:endParaRPr lang="it-IT"/>
        </a:p>
      </dgm:t>
    </dgm:pt>
    <dgm:pt modelId="{A799460C-1B5B-4A37-86DC-B0BAD0EB2450}" type="pres">
      <dgm:prSet presAssocID="{9E1F1EE4-FE8F-4302-872F-DC2324407121}" presName="linear" presStyleCnt="0">
        <dgm:presLayoutVars>
          <dgm:dir/>
          <dgm:resizeHandles val="exact"/>
        </dgm:presLayoutVars>
      </dgm:prSet>
      <dgm:spPr/>
    </dgm:pt>
    <dgm:pt modelId="{9C6BE055-8516-4D76-9B69-120C9E12E413}" type="pres">
      <dgm:prSet presAssocID="{3D14C589-4C77-4E11-BEEC-1220C661EBE9}" presName="comp" presStyleCnt="0"/>
      <dgm:spPr/>
    </dgm:pt>
    <dgm:pt modelId="{E842E42B-DDAE-4B73-8732-489B6AAC8581}" type="pres">
      <dgm:prSet presAssocID="{3D14C589-4C77-4E11-BEEC-1220C661EBE9}" presName="box" presStyleLbl="node1" presStyleIdx="0" presStyleCnt="1"/>
      <dgm:spPr/>
    </dgm:pt>
    <dgm:pt modelId="{30E81C47-CFAD-4787-B749-B61E0CFC94B7}" type="pres">
      <dgm:prSet presAssocID="{3D14C589-4C77-4E11-BEEC-1220C661EBE9}"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032DA8D6-10CB-4F80-9179-6B05D38B7451}" type="pres">
      <dgm:prSet presAssocID="{3D14C589-4C77-4E11-BEEC-1220C661EBE9}" presName="text" presStyleLbl="node1" presStyleIdx="0" presStyleCnt="1">
        <dgm:presLayoutVars>
          <dgm:bulletEnabled val="1"/>
        </dgm:presLayoutVars>
      </dgm:prSet>
      <dgm:spPr/>
    </dgm:pt>
  </dgm:ptLst>
  <dgm:cxnLst>
    <dgm:cxn modelId="{AB090F04-CAAA-4418-B189-07CBB8E8C9C9}" type="presOf" srcId="{19B430E1-742D-4441-AF89-37E0C5E534DF}" destId="{E842E42B-DDAE-4B73-8732-489B6AAC8581}" srcOrd="0" destOrd="1" presId="urn:microsoft.com/office/officeart/2005/8/layout/vList4"/>
    <dgm:cxn modelId="{22660323-3F4E-49F0-9F15-F6A27550940A}" srcId="{3D14C589-4C77-4E11-BEEC-1220C661EBE9}" destId="{7CD2AF15-10E3-4A27-BE8A-0036C56547E7}" srcOrd="2" destOrd="0" parTransId="{C8B8F1CD-01C1-4610-B8A9-222A331507F8}" sibTransId="{E2D25D45-3E87-4297-ADE4-2E8BB9DD6113}"/>
    <dgm:cxn modelId="{63084263-DD57-4688-8E2B-874EF8818D31}" type="presOf" srcId="{60935FC0-FA44-4136-9501-1AEDB16E2AE3}" destId="{E842E42B-DDAE-4B73-8732-489B6AAC8581}" srcOrd="0" destOrd="2" presId="urn:microsoft.com/office/officeart/2005/8/layout/vList4"/>
    <dgm:cxn modelId="{AA98D467-ED5D-4D50-AF46-1E341D7CCCEB}" srcId="{3D14C589-4C77-4E11-BEEC-1220C661EBE9}" destId="{19B430E1-742D-4441-AF89-37E0C5E534DF}" srcOrd="0" destOrd="0" parTransId="{D3A8E2F2-29A9-4D0A-8E4B-08A8BF6E0EBC}" sibTransId="{D6908A0E-4CED-4A16-9A8B-BF7DE8BC2F0F}"/>
    <dgm:cxn modelId="{9840194D-525F-4E67-A7EA-4616EDFC48D6}" type="presOf" srcId="{3D14C589-4C77-4E11-BEEC-1220C661EBE9}" destId="{032DA8D6-10CB-4F80-9179-6B05D38B7451}" srcOrd="1" destOrd="0" presId="urn:microsoft.com/office/officeart/2005/8/layout/vList4"/>
    <dgm:cxn modelId="{4FD4B274-A628-4015-BC0E-2D950BF80A3B}" srcId="{3D14C589-4C77-4E11-BEEC-1220C661EBE9}" destId="{60935FC0-FA44-4136-9501-1AEDB16E2AE3}" srcOrd="1" destOrd="0" parTransId="{B0D7DA04-8645-4F93-87C2-B99296DC5612}" sibTransId="{FC121FF0-C401-4FC4-9A66-43F8C5FBFC1C}"/>
    <dgm:cxn modelId="{B3180E59-4794-42C6-959B-AA39F319A5B2}" srcId="{3D14C589-4C77-4E11-BEEC-1220C661EBE9}" destId="{7849D949-15CC-4BAB-B31F-D45F58F19133}" srcOrd="4" destOrd="0" parTransId="{63787010-ABDF-4976-9BD0-54D2EA58024C}" sibTransId="{24959BB2-21ED-4D98-8592-CF58E2F59F51}"/>
    <dgm:cxn modelId="{A4C46679-8835-4CBA-8B85-3B93C5E6BC3D}" type="presOf" srcId="{B537B8DE-BA4D-4452-8E0B-6C52FE120273}" destId="{E842E42B-DDAE-4B73-8732-489B6AAC8581}" srcOrd="0" destOrd="4" presId="urn:microsoft.com/office/officeart/2005/8/layout/vList4"/>
    <dgm:cxn modelId="{52E8F483-0BEC-4DBB-A88F-A533F72B1C08}" type="presOf" srcId="{7849D949-15CC-4BAB-B31F-D45F58F19133}" destId="{E842E42B-DDAE-4B73-8732-489B6AAC8581}" srcOrd="0" destOrd="5" presId="urn:microsoft.com/office/officeart/2005/8/layout/vList4"/>
    <dgm:cxn modelId="{71916F87-859F-4B71-A8DA-FF725FB1E0A1}" type="presOf" srcId="{7849D949-15CC-4BAB-B31F-D45F58F19133}" destId="{032DA8D6-10CB-4F80-9179-6B05D38B7451}" srcOrd="1" destOrd="5" presId="urn:microsoft.com/office/officeart/2005/8/layout/vList4"/>
    <dgm:cxn modelId="{A76710AC-6456-46BE-AD98-697E0AB9B4A9}" type="presOf" srcId="{7CD2AF15-10E3-4A27-BE8A-0036C56547E7}" destId="{032DA8D6-10CB-4F80-9179-6B05D38B7451}" srcOrd="1" destOrd="3" presId="urn:microsoft.com/office/officeart/2005/8/layout/vList4"/>
    <dgm:cxn modelId="{D1B7CEBC-C360-4A14-A79E-0BA6325F2C26}" type="presOf" srcId="{19B430E1-742D-4441-AF89-37E0C5E534DF}" destId="{032DA8D6-10CB-4F80-9179-6B05D38B7451}" srcOrd="1" destOrd="1" presId="urn:microsoft.com/office/officeart/2005/8/layout/vList4"/>
    <dgm:cxn modelId="{ACFDBABE-90BF-4535-9DDA-F859A34D9C95}" type="presOf" srcId="{7CD2AF15-10E3-4A27-BE8A-0036C56547E7}" destId="{E842E42B-DDAE-4B73-8732-489B6AAC8581}" srcOrd="0" destOrd="3" presId="urn:microsoft.com/office/officeart/2005/8/layout/vList4"/>
    <dgm:cxn modelId="{259DFDD6-35E6-4602-98BE-F04C0636D997}" type="presOf" srcId="{B537B8DE-BA4D-4452-8E0B-6C52FE120273}" destId="{032DA8D6-10CB-4F80-9179-6B05D38B7451}" srcOrd="1" destOrd="4" presId="urn:microsoft.com/office/officeart/2005/8/layout/vList4"/>
    <dgm:cxn modelId="{3F2AC8DC-5F3A-48C6-BF6F-CE40B8D07BF1}" type="presOf" srcId="{3D14C589-4C77-4E11-BEEC-1220C661EBE9}" destId="{E842E42B-DDAE-4B73-8732-489B6AAC8581}" srcOrd="0" destOrd="0" presId="urn:microsoft.com/office/officeart/2005/8/layout/vList4"/>
    <dgm:cxn modelId="{5DB78EDD-1575-47BF-953B-B5CA4A52DE91}" srcId="{9E1F1EE4-FE8F-4302-872F-DC2324407121}" destId="{3D14C589-4C77-4E11-BEEC-1220C661EBE9}" srcOrd="0" destOrd="0" parTransId="{55B1DC9D-BA06-4CE6-8A50-796828C06B61}" sibTransId="{91852FE3-FA73-42FD-B15F-DEDEDE516E65}"/>
    <dgm:cxn modelId="{E3C8F1E0-4FDF-44FB-BA7A-0AC84C885A54}" type="presOf" srcId="{60935FC0-FA44-4136-9501-1AEDB16E2AE3}" destId="{032DA8D6-10CB-4F80-9179-6B05D38B7451}" srcOrd="1" destOrd="2" presId="urn:microsoft.com/office/officeart/2005/8/layout/vList4"/>
    <dgm:cxn modelId="{8AF52FF2-C292-4A81-BB09-47B0B7F49189}" srcId="{3D14C589-4C77-4E11-BEEC-1220C661EBE9}" destId="{B537B8DE-BA4D-4452-8E0B-6C52FE120273}" srcOrd="3" destOrd="0" parTransId="{6FFBBD1D-E54E-4458-8B90-D0370BDEBCDE}" sibTransId="{944EB151-819C-45D2-96FC-F0508EB8BEAA}"/>
    <dgm:cxn modelId="{31A9BEF4-7C36-448E-9CCD-BC706259693E}" type="presOf" srcId="{9E1F1EE4-FE8F-4302-872F-DC2324407121}" destId="{A799460C-1B5B-4A37-86DC-B0BAD0EB2450}" srcOrd="0" destOrd="0" presId="urn:microsoft.com/office/officeart/2005/8/layout/vList4"/>
    <dgm:cxn modelId="{BF9A3D76-7D55-4837-B7A8-454A5CC0D1FA}" type="presParOf" srcId="{A799460C-1B5B-4A37-86DC-B0BAD0EB2450}" destId="{9C6BE055-8516-4D76-9B69-120C9E12E413}" srcOrd="0" destOrd="0" presId="urn:microsoft.com/office/officeart/2005/8/layout/vList4"/>
    <dgm:cxn modelId="{A3F805D2-116C-480E-A8B7-3039D865AB1F}" type="presParOf" srcId="{9C6BE055-8516-4D76-9B69-120C9E12E413}" destId="{E842E42B-DDAE-4B73-8732-489B6AAC8581}" srcOrd="0" destOrd="0" presId="urn:microsoft.com/office/officeart/2005/8/layout/vList4"/>
    <dgm:cxn modelId="{7B971664-2134-4BDE-896C-3B03A4E3BE1F}" type="presParOf" srcId="{9C6BE055-8516-4D76-9B69-120C9E12E413}" destId="{30E81C47-CFAD-4787-B749-B61E0CFC94B7}" srcOrd="1" destOrd="0" presId="urn:microsoft.com/office/officeart/2005/8/layout/vList4"/>
    <dgm:cxn modelId="{A36F5E98-BDC9-48CE-9926-E5AED7940C69}" type="presParOf" srcId="{9C6BE055-8516-4D76-9B69-120C9E12E413}" destId="{032DA8D6-10CB-4F80-9179-6B05D38B7451}" srcOrd="2" destOrd="0" presId="urn:microsoft.com/office/officeart/2005/8/layout/vList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Organi e Dipendenti del Comune di Gradara – 2025</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BD1EDE-34B6-4B41-B26D-A2C44FD57B9A}" type="doc">
      <dgm:prSet loTypeId="urn:microsoft.com/office/officeart/2005/8/layout/orgChart1" loCatId="hierarchy" qsTypeId="urn:microsoft.com/office/officeart/2005/8/quickstyle/simple5" qsCatId="simple" csTypeId="urn:microsoft.com/office/officeart/2005/8/colors/colorful1" csCatId="colorful" phldr="1"/>
      <dgm:spPr/>
      <dgm:t>
        <a:bodyPr/>
        <a:lstStyle/>
        <a:p>
          <a:endParaRPr lang="it-IT"/>
        </a:p>
      </dgm:t>
    </dgm:pt>
    <dgm:pt modelId="{281495F4-F28C-44BB-AB79-715601251FA5}">
      <dgm:prSet custT="1"/>
      <dgm:spPr/>
      <dgm:t>
        <a:bodyPr/>
        <a:lstStyle/>
        <a:p>
          <a:pPr rtl="0"/>
          <a:r>
            <a:rPr lang="it-IT" sz="1400" b="1" dirty="0"/>
            <a:t>Giunta Comunale: </a:t>
          </a:r>
          <a:r>
            <a:rPr lang="it-IT" sz="1400" dirty="0"/>
            <a:t>La Giunta è l’organo esecutivo del Comune e collabora con il Sindaco nell’attuazione degli indirizzi generali del Consiglio.</a:t>
          </a:r>
        </a:p>
      </dgm:t>
    </dgm:pt>
    <dgm:pt modelId="{121A6266-651F-45BE-9FF2-3DF87FC94F17}" type="parTrans" cxnId="{51D375B6-0CD0-40F3-A9CE-7AF3C0B144F9}">
      <dgm:prSet/>
      <dgm:spPr/>
      <dgm:t>
        <a:bodyPr/>
        <a:lstStyle/>
        <a:p>
          <a:endParaRPr lang="it-IT" sz="1200"/>
        </a:p>
      </dgm:t>
    </dgm:pt>
    <dgm:pt modelId="{ED375904-7C0A-486F-A170-2F3F1A45A9AD}" type="sibTrans" cxnId="{51D375B6-0CD0-40F3-A9CE-7AF3C0B144F9}">
      <dgm:prSet/>
      <dgm:spPr/>
      <dgm:t>
        <a:bodyPr/>
        <a:lstStyle/>
        <a:p>
          <a:endParaRPr lang="it-IT" sz="1200"/>
        </a:p>
      </dgm:t>
    </dgm:pt>
    <dgm:pt modelId="{2B363DFF-59BC-4BE1-89C3-5769E3A70B25}">
      <dgm:prSet custT="1"/>
      <dgm:spPr/>
      <dgm:t>
        <a:bodyPr/>
        <a:lstStyle/>
        <a:p>
          <a:pPr rtl="0"/>
          <a:r>
            <a:rPr lang="it-IT" sz="1400" b="1" dirty="0"/>
            <a:t>Thomas Lenti</a:t>
          </a:r>
          <a:r>
            <a:rPr lang="it-IT" sz="1400" dirty="0"/>
            <a:t> – Vice Sindaco, deleghe: Lavori Pubblici, Sport, Innovazione tecnologica.</a:t>
          </a:r>
        </a:p>
      </dgm:t>
    </dgm:pt>
    <dgm:pt modelId="{1532A67A-2F4D-4AFB-85BF-511D42B08C23}" type="parTrans" cxnId="{4B203243-5346-4E44-AA2D-D8506DF73B44}">
      <dgm:prSet/>
      <dgm:spPr/>
      <dgm:t>
        <a:bodyPr/>
        <a:lstStyle/>
        <a:p>
          <a:endParaRPr lang="it-IT" sz="1200"/>
        </a:p>
      </dgm:t>
    </dgm:pt>
    <dgm:pt modelId="{A84EB8D0-7D67-45EF-B3D7-A662B90177B3}" type="sibTrans" cxnId="{4B203243-5346-4E44-AA2D-D8506DF73B44}">
      <dgm:prSet/>
      <dgm:spPr/>
      <dgm:t>
        <a:bodyPr/>
        <a:lstStyle/>
        <a:p>
          <a:endParaRPr lang="it-IT" sz="1200"/>
        </a:p>
      </dgm:t>
    </dgm:pt>
    <dgm:pt modelId="{C263C5F9-BCA9-496C-8BED-D0EA0A15D5B9}">
      <dgm:prSet custT="1"/>
      <dgm:spPr/>
      <dgm:t>
        <a:bodyPr/>
        <a:lstStyle/>
        <a:p>
          <a:pPr rtl="0"/>
          <a:r>
            <a:rPr lang="it-IT" sz="1400" b="1" dirty="0"/>
            <a:t>Angela </a:t>
          </a:r>
          <a:r>
            <a:rPr lang="it-IT" sz="1400" b="1" dirty="0" err="1"/>
            <a:t>Bulzinetti</a:t>
          </a:r>
          <a:r>
            <a:rPr lang="it-IT" sz="1400" dirty="0"/>
            <a:t> – Assessore, deleghe: Politiche Educative e Sociali, Scuola, Pari Opportunità.</a:t>
          </a:r>
        </a:p>
      </dgm:t>
    </dgm:pt>
    <dgm:pt modelId="{A0F0A38A-540C-4F60-AC68-653079E70A67}" type="parTrans" cxnId="{0A5404ED-97C5-4477-8D2D-9954C046A1C7}">
      <dgm:prSet/>
      <dgm:spPr/>
      <dgm:t>
        <a:bodyPr/>
        <a:lstStyle/>
        <a:p>
          <a:endParaRPr lang="it-IT" sz="1200"/>
        </a:p>
      </dgm:t>
    </dgm:pt>
    <dgm:pt modelId="{C1E97AC7-5606-4BE4-BFC6-67E017ADFD27}" type="sibTrans" cxnId="{0A5404ED-97C5-4477-8D2D-9954C046A1C7}">
      <dgm:prSet/>
      <dgm:spPr/>
      <dgm:t>
        <a:bodyPr/>
        <a:lstStyle/>
        <a:p>
          <a:endParaRPr lang="it-IT" sz="1200"/>
        </a:p>
      </dgm:t>
    </dgm:pt>
    <dgm:pt modelId="{3F6AB707-BDDC-4A4D-81FD-F45885D69D08}">
      <dgm:prSet custT="1"/>
      <dgm:spPr/>
      <dgm:t>
        <a:bodyPr/>
        <a:lstStyle/>
        <a:p>
          <a:pPr rtl="0"/>
          <a:r>
            <a:rPr lang="it-IT" sz="1400" b="1" dirty="0"/>
            <a:t>Arianna Denti</a:t>
          </a:r>
          <a:r>
            <a:rPr lang="it-IT" sz="1400" dirty="0"/>
            <a:t> – Assessore, deleghe: Ambiente, Sviluppo Sostenibile, Politiche Energetiche.</a:t>
          </a:r>
        </a:p>
      </dgm:t>
    </dgm:pt>
    <dgm:pt modelId="{C008388A-3B36-4006-8CB5-EA0DE6500365}" type="parTrans" cxnId="{7FF5D138-2AFE-4258-BB55-0DCB958BBC16}">
      <dgm:prSet/>
      <dgm:spPr/>
      <dgm:t>
        <a:bodyPr/>
        <a:lstStyle/>
        <a:p>
          <a:endParaRPr lang="it-IT" sz="1200"/>
        </a:p>
      </dgm:t>
    </dgm:pt>
    <dgm:pt modelId="{D5BE5B09-0B59-4B20-8DB8-8157403BB2B3}" type="sibTrans" cxnId="{7FF5D138-2AFE-4258-BB55-0DCB958BBC16}">
      <dgm:prSet/>
      <dgm:spPr/>
      <dgm:t>
        <a:bodyPr/>
        <a:lstStyle/>
        <a:p>
          <a:endParaRPr lang="it-IT" sz="1200"/>
        </a:p>
      </dgm:t>
    </dgm:pt>
    <dgm:pt modelId="{8D4A2DEE-32EC-4929-86F4-7AACD6659F8A}">
      <dgm:prSet custT="1"/>
      <dgm:spPr/>
      <dgm:t>
        <a:bodyPr/>
        <a:lstStyle/>
        <a:p>
          <a:pPr rtl="0"/>
          <a:r>
            <a:rPr lang="it-IT" sz="1400" b="1" dirty="0"/>
            <a:t>Marino Rossini</a:t>
          </a:r>
          <a:r>
            <a:rPr lang="it-IT" sz="1400" dirty="0"/>
            <a:t> – Assessore, deleghe: Bilancio, Attività Produttive, Società Partecipate.</a:t>
          </a:r>
        </a:p>
      </dgm:t>
    </dgm:pt>
    <dgm:pt modelId="{64D61E06-0BAD-401D-B5E2-50C1AA69950F}" type="parTrans" cxnId="{5E67E6C2-0B6E-42C6-9CF4-D55C5A2344ED}">
      <dgm:prSet/>
      <dgm:spPr/>
      <dgm:t>
        <a:bodyPr/>
        <a:lstStyle/>
        <a:p>
          <a:endParaRPr lang="it-IT" sz="1200"/>
        </a:p>
      </dgm:t>
    </dgm:pt>
    <dgm:pt modelId="{94268805-55FB-48D0-9242-B05D9A344626}" type="sibTrans" cxnId="{5E67E6C2-0B6E-42C6-9CF4-D55C5A2344ED}">
      <dgm:prSet/>
      <dgm:spPr/>
      <dgm:t>
        <a:bodyPr/>
        <a:lstStyle/>
        <a:p>
          <a:endParaRPr lang="it-IT" sz="1200"/>
        </a:p>
      </dgm:t>
    </dgm:pt>
    <dgm:pt modelId="{3052D3F1-8112-40A3-88CC-1D9B118CE569}" type="pres">
      <dgm:prSet presAssocID="{9FBD1EDE-34B6-4B41-B26D-A2C44FD57B9A}" presName="hierChild1" presStyleCnt="0">
        <dgm:presLayoutVars>
          <dgm:orgChart val="1"/>
          <dgm:chPref val="1"/>
          <dgm:dir/>
          <dgm:animOne val="branch"/>
          <dgm:animLvl val="lvl"/>
          <dgm:resizeHandles/>
        </dgm:presLayoutVars>
      </dgm:prSet>
      <dgm:spPr/>
    </dgm:pt>
    <dgm:pt modelId="{DF1D10F5-EA19-4317-BB8C-B11C3CF0920C}" type="pres">
      <dgm:prSet presAssocID="{281495F4-F28C-44BB-AB79-715601251FA5}" presName="hierRoot1" presStyleCnt="0">
        <dgm:presLayoutVars>
          <dgm:hierBranch val="init"/>
        </dgm:presLayoutVars>
      </dgm:prSet>
      <dgm:spPr/>
    </dgm:pt>
    <dgm:pt modelId="{D203BAE2-2E9A-41D9-8554-0B07D3648AA8}" type="pres">
      <dgm:prSet presAssocID="{281495F4-F28C-44BB-AB79-715601251FA5}" presName="rootComposite1" presStyleCnt="0"/>
      <dgm:spPr/>
    </dgm:pt>
    <dgm:pt modelId="{77AB59C8-3FEE-4E00-9686-84120491A9FF}" type="pres">
      <dgm:prSet presAssocID="{281495F4-F28C-44BB-AB79-715601251FA5}" presName="rootText1" presStyleLbl="node0" presStyleIdx="0" presStyleCnt="1" custScaleX="272664">
        <dgm:presLayoutVars>
          <dgm:chPref val="3"/>
        </dgm:presLayoutVars>
      </dgm:prSet>
      <dgm:spPr/>
    </dgm:pt>
    <dgm:pt modelId="{3D1498D3-4614-437E-8046-835E60198FA8}" type="pres">
      <dgm:prSet presAssocID="{281495F4-F28C-44BB-AB79-715601251FA5}" presName="rootConnector1" presStyleLbl="node1" presStyleIdx="0" presStyleCnt="0"/>
      <dgm:spPr/>
    </dgm:pt>
    <dgm:pt modelId="{BFB2EF0A-47AB-4711-A014-6EB43FB7F91C}" type="pres">
      <dgm:prSet presAssocID="{281495F4-F28C-44BB-AB79-715601251FA5}" presName="hierChild2" presStyleCnt="0"/>
      <dgm:spPr/>
    </dgm:pt>
    <dgm:pt modelId="{7AA71B5B-4E06-48A1-ADCB-E24925189736}" type="pres">
      <dgm:prSet presAssocID="{1532A67A-2F4D-4AFB-85BF-511D42B08C23}" presName="Name37" presStyleLbl="parChTrans1D2" presStyleIdx="0" presStyleCnt="4"/>
      <dgm:spPr/>
    </dgm:pt>
    <dgm:pt modelId="{9A6949F6-55B7-400D-96EF-E84453641DA4}" type="pres">
      <dgm:prSet presAssocID="{2B363DFF-59BC-4BE1-89C3-5769E3A70B25}" presName="hierRoot2" presStyleCnt="0">
        <dgm:presLayoutVars>
          <dgm:hierBranch val="init"/>
        </dgm:presLayoutVars>
      </dgm:prSet>
      <dgm:spPr/>
    </dgm:pt>
    <dgm:pt modelId="{1DBD6304-D842-4308-8337-89746F2E852E}" type="pres">
      <dgm:prSet presAssocID="{2B363DFF-59BC-4BE1-89C3-5769E3A70B25}" presName="rootComposite" presStyleCnt="0"/>
      <dgm:spPr/>
    </dgm:pt>
    <dgm:pt modelId="{ACDE1BDB-7075-46F8-AA7F-B3A4FA40D8AF}" type="pres">
      <dgm:prSet presAssocID="{2B363DFF-59BC-4BE1-89C3-5769E3A70B25}" presName="rootText" presStyleLbl="node2" presStyleIdx="0" presStyleCnt="4" custLinFactNeighborX="-240" custLinFactNeighborY="-10539">
        <dgm:presLayoutVars>
          <dgm:chPref val="3"/>
        </dgm:presLayoutVars>
      </dgm:prSet>
      <dgm:spPr/>
    </dgm:pt>
    <dgm:pt modelId="{B09906C0-7AF2-42FB-B348-A4990DE5164D}" type="pres">
      <dgm:prSet presAssocID="{2B363DFF-59BC-4BE1-89C3-5769E3A70B25}" presName="rootConnector" presStyleLbl="node2" presStyleIdx="0" presStyleCnt="4"/>
      <dgm:spPr/>
    </dgm:pt>
    <dgm:pt modelId="{6976A5EF-E2F7-4273-9615-687D30E3DA14}" type="pres">
      <dgm:prSet presAssocID="{2B363DFF-59BC-4BE1-89C3-5769E3A70B25}" presName="hierChild4" presStyleCnt="0"/>
      <dgm:spPr/>
    </dgm:pt>
    <dgm:pt modelId="{1B3BC990-9D52-45B8-B760-F2BCE0F710B8}" type="pres">
      <dgm:prSet presAssocID="{2B363DFF-59BC-4BE1-89C3-5769E3A70B25}" presName="hierChild5" presStyleCnt="0"/>
      <dgm:spPr/>
    </dgm:pt>
    <dgm:pt modelId="{2F369125-ED94-498E-BB78-70AA9BC2DF19}" type="pres">
      <dgm:prSet presAssocID="{A0F0A38A-540C-4F60-AC68-653079E70A67}" presName="Name37" presStyleLbl="parChTrans1D2" presStyleIdx="1" presStyleCnt="4"/>
      <dgm:spPr/>
    </dgm:pt>
    <dgm:pt modelId="{1C0FCB9E-03DB-42B4-AA4B-5731F6C3D4CB}" type="pres">
      <dgm:prSet presAssocID="{C263C5F9-BCA9-496C-8BED-D0EA0A15D5B9}" presName="hierRoot2" presStyleCnt="0">
        <dgm:presLayoutVars>
          <dgm:hierBranch val="init"/>
        </dgm:presLayoutVars>
      </dgm:prSet>
      <dgm:spPr/>
    </dgm:pt>
    <dgm:pt modelId="{A3B68C4F-E46C-41EF-AD5F-535E53E29F2C}" type="pres">
      <dgm:prSet presAssocID="{C263C5F9-BCA9-496C-8BED-D0EA0A15D5B9}" presName="rootComposite" presStyleCnt="0"/>
      <dgm:spPr/>
    </dgm:pt>
    <dgm:pt modelId="{A107768A-3F43-4650-B0D9-F40EE39FB161}" type="pres">
      <dgm:prSet presAssocID="{C263C5F9-BCA9-496C-8BED-D0EA0A15D5B9}" presName="rootText" presStyleLbl="node2" presStyleIdx="1" presStyleCnt="4" custLinFactNeighborX="-17348" custLinFactNeighborY="-10539">
        <dgm:presLayoutVars>
          <dgm:chPref val="3"/>
        </dgm:presLayoutVars>
      </dgm:prSet>
      <dgm:spPr/>
    </dgm:pt>
    <dgm:pt modelId="{8B9B2495-BE97-464D-B4E4-8BEB176BD4E0}" type="pres">
      <dgm:prSet presAssocID="{C263C5F9-BCA9-496C-8BED-D0EA0A15D5B9}" presName="rootConnector" presStyleLbl="node2" presStyleIdx="1" presStyleCnt="4"/>
      <dgm:spPr/>
    </dgm:pt>
    <dgm:pt modelId="{5CBB995F-79F4-4395-A6E9-F05C65994BBD}" type="pres">
      <dgm:prSet presAssocID="{C263C5F9-BCA9-496C-8BED-D0EA0A15D5B9}" presName="hierChild4" presStyleCnt="0"/>
      <dgm:spPr/>
    </dgm:pt>
    <dgm:pt modelId="{74BE9766-DD6C-46CD-94C2-6AB049496AE2}" type="pres">
      <dgm:prSet presAssocID="{C263C5F9-BCA9-496C-8BED-D0EA0A15D5B9}" presName="hierChild5" presStyleCnt="0"/>
      <dgm:spPr/>
    </dgm:pt>
    <dgm:pt modelId="{C9D9121D-CEB9-4EB3-937D-54CDF4B5FF6E}" type="pres">
      <dgm:prSet presAssocID="{C008388A-3B36-4006-8CB5-EA0DE6500365}" presName="Name37" presStyleLbl="parChTrans1D2" presStyleIdx="2" presStyleCnt="4"/>
      <dgm:spPr/>
    </dgm:pt>
    <dgm:pt modelId="{230CB7A3-90E7-41A8-B85A-24CBF4CD6788}" type="pres">
      <dgm:prSet presAssocID="{3F6AB707-BDDC-4A4D-81FD-F45885D69D08}" presName="hierRoot2" presStyleCnt="0">
        <dgm:presLayoutVars>
          <dgm:hierBranch val="init"/>
        </dgm:presLayoutVars>
      </dgm:prSet>
      <dgm:spPr/>
    </dgm:pt>
    <dgm:pt modelId="{A7846C4D-D9C4-45F6-9673-2954C9547336}" type="pres">
      <dgm:prSet presAssocID="{3F6AB707-BDDC-4A4D-81FD-F45885D69D08}" presName="rootComposite" presStyleCnt="0"/>
      <dgm:spPr/>
    </dgm:pt>
    <dgm:pt modelId="{ED67040B-BC5A-4118-93FA-8975D3BC76B0}" type="pres">
      <dgm:prSet presAssocID="{3F6AB707-BDDC-4A4D-81FD-F45885D69D08}" presName="rootText" presStyleLbl="node2" presStyleIdx="2" presStyleCnt="4" custLinFactNeighborX="-34705" custLinFactNeighborY="-10539">
        <dgm:presLayoutVars>
          <dgm:chPref val="3"/>
        </dgm:presLayoutVars>
      </dgm:prSet>
      <dgm:spPr/>
    </dgm:pt>
    <dgm:pt modelId="{7DF67447-4090-42D6-8459-9A729E6376D6}" type="pres">
      <dgm:prSet presAssocID="{3F6AB707-BDDC-4A4D-81FD-F45885D69D08}" presName="rootConnector" presStyleLbl="node2" presStyleIdx="2" presStyleCnt="4"/>
      <dgm:spPr/>
    </dgm:pt>
    <dgm:pt modelId="{E1CD4F0E-4C05-434C-9303-1812DD137CD6}" type="pres">
      <dgm:prSet presAssocID="{3F6AB707-BDDC-4A4D-81FD-F45885D69D08}" presName="hierChild4" presStyleCnt="0"/>
      <dgm:spPr/>
    </dgm:pt>
    <dgm:pt modelId="{74ABB679-8D52-4DC0-81F9-FB2B96F9FD04}" type="pres">
      <dgm:prSet presAssocID="{3F6AB707-BDDC-4A4D-81FD-F45885D69D08}" presName="hierChild5" presStyleCnt="0"/>
      <dgm:spPr/>
    </dgm:pt>
    <dgm:pt modelId="{9E47FA58-1A90-43A6-977F-F4897626EA36}" type="pres">
      <dgm:prSet presAssocID="{64D61E06-0BAD-401D-B5E2-50C1AA69950F}" presName="Name37" presStyleLbl="parChTrans1D2" presStyleIdx="3" presStyleCnt="4"/>
      <dgm:spPr/>
    </dgm:pt>
    <dgm:pt modelId="{56CA5DC8-E2FB-4B2E-8916-DC361B6D3DEC}" type="pres">
      <dgm:prSet presAssocID="{8D4A2DEE-32EC-4929-86F4-7AACD6659F8A}" presName="hierRoot2" presStyleCnt="0">
        <dgm:presLayoutVars>
          <dgm:hierBranch val="init"/>
        </dgm:presLayoutVars>
      </dgm:prSet>
      <dgm:spPr/>
    </dgm:pt>
    <dgm:pt modelId="{06442D9B-3976-43E0-A723-30EC0B3C8AB8}" type="pres">
      <dgm:prSet presAssocID="{8D4A2DEE-32EC-4929-86F4-7AACD6659F8A}" presName="rootComposite" presStyleCnt="0"/>
      <dgm:spPr/>
    </dgm:pt>
    <dgm:pt modelId="{69F76D6E-B36B-4B3A-A911-6F47EE2ACF53}" type="pres">
      <dgm:prSet presAssocID="{8D4A2DEE-32EC-4929-86F4-7AACD6659F8A}" presName="rootText" presStyleLbl="node2" presStyleIdx="3" presStyleCnt="4" custLinFactNeighborX="-53757" custLinFactNeighborY="-10539">
        <dgm:presLayoutVars>
          <dgm:chPref val="3"/>
        </dgm:presLayoutVars>
      </dgm:prSet>
      <dgm:spPr/>
    </dgm:pt>
    <dgm:pt modelId="{C80BB948-C2C9-4B69-8A9E-311775CF3184}" type="pres">
      <dgm:prSet presAssocID="{8D4A2DEE-32EC-4929-86F4-7AACD6659F8A}" presName="rootConnector" presStyleLbl="node2" presStyleIdx="3" presStyleCnt="4"/>
      <dgm:spPr/>
    </dgm:pt>
    <dgm:pt modelId="{AF324422-3DC9-4F5C-B5D6-0ED9DE89ED8B}" type="pres">
      <dgm:prSet presAssocID="{8D4A2DEE-32EC-4929-86F4-7AACD6659F8A}" presName="hierChild4" presStyleCnt="0"/>
      <dgm:spPr/>
    </dgm:pt>
    <dgm:pt modelId="{76CDF9F7-E775-4B16-9FE0-3A797E95AAE8}" type="pres">
      <dgm:prSet presAssocID="{8D4A2DEE-32EC-4929-86F4-7AACD6659F8A}" presName="hierChild5" presStyleCnt="0"/>
      <dgm:spPr/>
    </dgm:pt>
    <dgm:pt modelId="{0B5C1808-10C0-4201-8836-3F6C76E9B8F5}" type="pres">
      <dgm:prSet presAssocID="{281495F4-F28C-44BB-AB79-715601251FA5}" presName="hierChild3" presStyleCnt="0"/>
      <dgm:spPr/>
    </dgm:pt>
  </dgm:ptLst>
  <dgm:cxnLst>
    <dgm:cxn modelId="{43161201-8F9E-4FB8-9AE5-EAA8491D5BC1}" type="presOf" srcId="{C263C5F9-BCA9-496C-8BED-D0EA0A15D5B9}" destId="{A107768A-3F43-4650-B0D9-F40EE39FB161}" srcOrd="0" destOrd="0" presId="urn:microsoft.com/office/officeart/2005/8/layout/orgChart1"/>
    <dgm:cxn modelId="{08D6EF06-ACEA-4AA1-B2E3-DD616B74FD54}" type="presOf" srcId="{8D4A2DEE-32EC-4929-86F4-7AACD6659F8A}" destId="{C80BB948-C2C9-4B69-8A9E-311775CF3184}" srcOrd="1" destOrd="0" presId="urn:microsoft.com/office/officeart/2005/8/layout/orgChart1"/>
    <dgm:cxn modelId="{4E2CB512-42D6-4AA2-9543-98D1762E11CE}" type="presOf" srcId="{9FBD1EDE-34B6-4B41-B26D-A2C44FD57B9A}" destId="{3052D3F1-8112-40A3-88CC-1D9B118CE569}" srcOrd="0" destOrd="0" presId="urn:microsoft.com/office/officeart/2005/8/layout/orgChart1"/>
    <dgm:cxn modelId="{6718F114-1F10-427E-A1D4-E35F14AC08BB}" type="presOf" srcId="{C008388A-3B36-4006-8CB5-EA0DE6500365}" destId="{C9D9121D-CEB9-4EB3-937D-54CDF4B5FF6E}" srcOrd="0" destOrd="0" presId="urn:microsoft.com/office/officeart/2005/8/layout/orgChart1"/>
    <dgm:cxn modelId="{ADB21524-1024-49D6-A9B7-0453BC553641}" type="presOf" srcId="{2B363DFF-59BC-4BE1-89C3-5769E3A70B25}" destId="{B09906C0-7AF2-42FB-B348-A4990DE5164D}" srcOrd="1" destOrd="0" presId="urn:microsoft.com/office/officeart/2005/8/layout/orgChart1"/>
    <dgm:cxn modelId="{7FF5D138-2AFE-4258-BB55-0DCB958BBC16}" srcId="{281495F4-F28C-44BB-AB79-715601251FA5}" destId="{3F6AB707-BDDC-4A4D-81FD-F45885D69D08}" srcOrd="2" destOrd="0" parTransId="{C008388A-3B36-4006-8CB5-EA0DE6500365}" sibTransId="{D5BE5B09-0B59-4B20-8DB8-8157403BB2B3}"/>
    <dgm:cxn modelId="{4B203243-5346-4E44-AA2D-D8506DF73B44}" srcId="{281495F4-F28C-44BB-AB79-715601251FA5}" destId="{2B363DFF-59BC-4BE1-89C3-5769E3A70B25}" srcOrd="0" destOrd="0" parTransId="{1532A67A-2F4D-4AFB-85BF-511D42B08C23}" sibTransId="{A84EB8D0-7D67-45EF-B3D7-A662B90177B3}"/>
    <dgm:cxn modelId="{8A55DD46-F469-4A16-BE7C-7DA83F9AFCAA}" type="presOf" srcId="{281495F4-F28C-44BB-AB79-715601251FA5}" destId="{77AB59C8-3FEE-4E00-9686-84120491A9FF}" srcOrd="0" destOrd="0" presId="urn:microsoft.com/office/officeart/2005/8/layout/orgChart1"/>
    <dgm:cxn modelId="{58CFAE4C-74E7-4557-8438-137F82B7BA56}" type="presOf" srcId="{A0F0A38A-540C-4F60-AC68-653079E70A67}" destId="{2F369125-ED94-498E-BB78-70AA9BC2DF19}" srcOrd="0" destOrd="0" presId="urn:microsoft.com/office/officeart/2005/8/layout/orgChart1"/>
    <dgm:cxn modelId="{6F413470-9C96-4FD5-A5DD-02AE29F0D082}" type="presOf" srcId="{1532A67A-2F4D-4AFB-85BF-511D42B08C23}" destId="{7AA71B5B-4E06-48A1-ADCB-E24925189736}" srcOrd="0" destOrd="0" presId="urn:microsoft.com/office/officeart/2005/8/layout/orgChart1"/>
    <dgm:cxn modelId="{B0821E58-2A04-4FE3-85EE-2B412E367E97}" type="presOf" srcId="{C263C5F9-BCA9-496C-8BED-D0EA0A15D5B9}" destId="{8B9B2495-BE97-464D-B4E4-8BEB176BD4E0}" srcOrd="1" destOrd="0" presId="urn:microsoft.com/office/officeart/2005/8/layout/orgChart1"/>
    <dgm:cxn modelId="{238ACE8A-138B-4642-823A-C4848A55107B}" type="presOf" srcId="{8D4A2DEE-32EC-4929-86F4-7AACD6659F8A}" destId="{69F76D6E-B36B-4B3A-A911-6F47EE2ACF53}" srcOrd="0" destOrd="0" presId="urn:microsoft.com/office/officeart/2005/8/layout/orgChart1"/>
    <dgm:cxn modelId="{A9BD5798-B43C-40A3-89C3-C73C975735E4}" type="presOf" srcId="{64D61E06-0BAD-401D-B5E2-50C1AA69950F}" destId="{9E47FA58-1A90-43A6-977F-F4897626EA36}" srcOrd="0" destOrd="0" presId="urn:microsoft.com/office/officeart/2005/8/layout/orgChart1"/>
    <dgm:cxn modelId="{F509F5AE-7593-472B-920D-9E6119396F5F}" type="presOf" srcId="{2B363DFF-59BC-4BE1-89C3-5769E3A70B25}" destId="{ACDE1BDB-7075-46F8-AA7F-B3A4FA40D8AF}" srcOrd="0" destOrd="0" presId="urn:microsoft.com/office/officeart/2005/8/layout/orgChart1"/>
    <dgm:cxn modelId="{51D375B6-0CD0-40F3-A9CE-7AF3C0B144F9}" srcId="{9FBD1EDE-34B6-4B41-B26D-A2C44FD57B9A}" destId="{281495F4-F28C-44BB-AB79-715601251FA5}" srcOrd="0" destOrd="0" parTransId="{121A6266-651F-45BE-9FF2-3DF87FC94F17}" sibTransId="{ED375904-7C0A-486F-A170-2F3F1A45A9AD}"/>
    <dgm:cxn modelId="{4B00D6BA-82F5-46C5-B7A5-5F4E41306724}" type="presOf" srcId="{3F6AB707-BDDC-4A4D-81FD-F45885D69D08}" destId="{ED67040B-BC5A-4118-93FA-8975D3BC76B0}" srcOrd="0" destOrd="0" presId="urn:microsoft.com/office/officeart/2005/8/layout/orgChart1"/>
    <dgm:cxn modelId="{5E67E6C2-0B6E-42C6-9CF4-D55C5A2344ED}" srcId="{281495F4-F28C-44BB-AB79-715601251FA5}" destId="{8D4A2DEE-32EC-4929-86F4-7AACD6659F8A}" srcOrd="3" destOrd="0" parTransId="{64D61E06-0BAD-401D-B5E2-50C1AA69950F}" sibTransId="{94268805-55FB-48D0-9242-B05D9A344626}"/>
    <dgm:cxn modelId="{C6498FEC-ABE6-4057-9B84-1E95E060B27F}" type="presOf" srcId="{3F6AB707-BDDC-4A4D-81FD-F45885D69D08}" destId="{7DF67447-4090-42D6-8459-9A729E6376D6}" srcOrd="1" destOrd="0" presId="urn:microsoft.com/office/officeart/2005/8/layout/orgChart1"/>
    <dgm:cxn modelId="{0A5404ED-97C5-4477-8D2D-9954C046A1C7}" srcId="{281495F4-F28C-44BB-AB79-715601251FA5}" destId="{C263C5F9-BCA9-496C-8BED-D0EA0A15D5B9}" srcOrd="1" destOrd="0" parTransId="{A0F0A38A-540C-4F60-AC68-653079E70A67}" sibTransId="{C1E97AC7-5606-4BE4-BFC6-67E017ADFD27}"/>
    <dgm:cxn modelId="{7EA4E5F4-BA1D-41CF-AF96-7F1B01BC9A8B}" type="presOf" srcId="{281495F4-F28C-44BB-AB79-715601251FA5}" destId="{3D1498D3-4614-437E-8046-835E60198FA8}" srcOrd="1" destOrd="0" presId="urn:microsoft.com/office/officeart/2005/8/layout/orgChart1"/>
    <dgm:cxn modelId="{4144BD88-148D-4522-877F-9588580A0C29}" type="presParOf" srcId="{3052D3F1-8112-40A3-88CC-1D9B118CE569}" destId="{DF1D10F5-EA19-4317-BB8C-B11C3CF0920C}" srcOrd="0" destOrd="0" presId="urn:microsoft.com/office/officeart/2005/8/layout/orgChart1"/>
    <dgm:cxn modelId="{E3DBAF10-978A-411B-AC70-13E54194C008}" type="presParOf" srcId="{DF1D10F5-EA19-4317-BB8C-B11C3CF0920C}" destId="{D203BAE2-2E9A-41D9-8554-0B07D3648AA8}" srcOrd="0" destOrd="0" presId="urn:microsoft.com/office/officeart/2005/8/layout/orgChart1"/>
    <dgm:cxn modelId="{D7D4DC49-5160-4F99-8F3E-2776ADC2365A}" type="presParOf" srcId="{D203BAE2-2E9A-41D9-8554-0B07D3648AA8}" destId="{77AB59C8-3FEE-4E00-9686-84120491A9FF}" srcOrd="0" destOrd="0" presId="urn:microsoft.com/office/officeart/2005/8/layout/orgChart1"/>
    <dgm:cxn modelId="{C4F5DFB0-8B12-41B4-8685-442358C89FF6}" type="presParOf" srcId="{D203BAE2-2E9A-41D9-8554-0B07D3648AA8}" destId="{3D1498D3-4614-437E-8046-835E60198FA8}" srcOrd="1" destOrd="0" presId="urn:microsoft.com/office/officeart/2005/8/layout/orgChart1"/>
    <dgm:cxn modelId="{9E9AF3E9-42DB-4556-A759-FABF7E210ABF}" type="presParOf" srcId="{DF1D10F5-EA19-4317-BB8C-B11C3CF0920C}" destId="{BFB2EF0A-47AB-4711-A014-6EB43FB7F91C}" srcOrd="1" destOrd="0" presId="urn:microsoft.com/office/officeart/2005/8/layout/orgChart1"/>
    <dgm:cxn modelId="{D804DCA3-DE76-49F8-940C-0A96764B6DFF}" type="presParOf" srcId="{BFB2EF0A-47AB-4711-A014-6EB43FB7F91C}" destId="{7AA71B5B-4E06-48A1-ADCB-E24925189736}" srcOrd="0" destOrd="0" presId="urn:microsoft.com/office/officeart/2005/8/layout/orgChart1"/>
    <dgm:cxn modelId="{0050030C-126B-48CE-9C38-D819E3957313}" type="presParOf" srcId="{BFB2EF0A-47AB-4711-A014-6EB43FB7F91C}" destId="{9A6949F6-55B7-400D-96EF-E84453641DA4}" srcOrd="1" destOrd="0" presId="urn:microsoft.com/office/officeart/2005/8/layout/orgChart1"/>
    <dgm:cxn modelId="{0EFD376F-0BCE-4BFD-91C4-248CA358B21E}" type="presParOf" srcId="{9A6949F6-55B7-400D-96EF-E84453641DA4}" destId="{1DBD6304-D842-4308-8337-89746F2E852E}" srcOrd="0" destOrd="0" presId="urn:microsoft.com/office/officeart/2005/8/layout/orgChart1"/>
    <dgm:cxn modelId="{84B8FFD3-CE53-42CA-8791-D453E51D6EB2}" type="presParOf" srcId="{1DBD6304-D842-4308-8337-89746F2E852E}" destId="{ACDE1BDB-7075-46F8-AA7F-B3A4FA40D8AF}" srcOrd="0" destOrd="0" presId="urn:microsoft.com/office/officeart/2005/8/layout/orgChart1"/>
    <dgm:cxn modelId="{D4C4726E-0A1B-49B6-A7ED-F8C1E69347F5}" type="presParOf" srcId="{1DBD6304-D842-4308-8337-89746F2E852E}" destId="{B09906C0-7AF2-42FB-B348-A4990DE5164D}" srcOrd="1" destOrd="0" presId="urn:microsoft.com/office/officeart/2005/8/layout/orgChart1"/>
    <dgm:cxn modelId="{83A23B77-AB34-43B3-9BDA-07D4EBDBDB9B}" type="presParOf" srcId="{9A6949F6-55B7-400D-96EF-E84453641DA4}" destId="{6976A5EF-E2F7-4273-9615-687D30E3DA14}" srcOrd="1" destOrd="0" presId="urn:microsoft.com/office/officeart/2005/8/layout/orgChart1"/>
    <dgm:cxn modelId="{2092873B-27F1-47A2-8FD8-E4E0923F0F02}" type="presParOf" srcId="{9A6949F6-55B7-400D-96EF-E84453641DA4}" destId="{1B3BC990-9D52-45B8-B760-F2BCE0F710B8}" srcOrd="2" destOrd="0" presId="urn:microsoft.com/office/officeart/2005/8/layout/orgChart1"/>
    <dgm:cxn modelId="{6BBC1C8B-97E7-4342-BD6F-B5E460B859D8}" type="presParOf" srcId="{BFB2EF0A-47AB-4711-A014-6EB43FB7F91C}" destId="{2F369125-ED94-498E-BB78-70AA9BC2DF19}" srcOrd="2" destOrd="0" presId="urn:microsoft.com/office/officeart/2005/8/layout/orgChart1"/>
    <dgm:cxn modelId="{F9F2E516-DEA5-45D7-A0F1-6276FDE731EA}" type="presParOf" srcId="{BFB2EF0A-47AB-4711-A014-6EB43FB7F91C}" destId="{1C0FCB9E-03DB-42B4-AA4B-5731F6C3D4CB}" srcOrd="3" destOrd="0" presId="urn:microsoft.com/office/officeart/2005/8/layout/orgChart1"/>
    <dgm:cxn modelId="{4CBE28EA-D54E-44E6-8A16-97FCE2D9B162}" type="presParOf" srcId="{1C0FCB9E-03DB-42B4-AA4B-5731F6C3D4CB}" destId="{A3B68C4F-E46C-41EF-AD5F-535E53E29F2C}" srcOrd="0" destOrd="0" presId="urn:microsoft.com/office/officeart/2005/8/layout/orgChart1"/>
    <dgm:cxn modelId="{3D32D3F0-0ECD-45FE-9CAE-5A93C6C6DC1E}" type="presParOf" srcId="{A3B68C4F-E46C-41EF-AD5F-535E53E29F2C}" destId="{A107768A-3F43-4650-B0D9-F40EE39FB161}" srcOrd="0" destOrd="0" presId="urn:microsoft.com/office/officeart/2005/8/layout/orgChart1"/>
    <dgm:cxn modelId="{F4CBA0FE-62D0-40F1-8B08-7AC6007F6282}" type="presParOf" srcId="{A3B68C4F-E46C-41EF-AD5F-535E53E29F2C}" destId="{8B9B2495-BE97-464D-B4E4-8BEB176BD4E0}" srcOrd="1" destOrd="0" presId="urn:microsoft.com/office/officeart/2005/8/layout/orgChart1"/>
    <dgm:cxn modelId="{3D74ED3F-1F12-45B9-8F3C-214C8B7AD8D2}" type="presParOf" srcId="{1C0FCB9E-03DB-42B4-AA4B-5731F6C3D4CB}" destId="{5CBB995F-79F4-4395-A6E9-F05C65994BBD}" srcOrd="1" destOrd="0" presId="urn:microsoft.com/office/officeart/2005/8/layout/orgChart1"/>
    <dgm:cxn modelId="{80F3F1AB-A952-46BE-993C-6FD4A5579EBB}" type="presParOf" srcId="{1C0FCB9E-03DB-42B4-AA4B-5731F6C3D4CB}" destId="{74BE9766-DD6C-46CD-94C2-6AB049496AE2}" srcOrd="2" destOrd="0" presId="urn:microsoft.com/office/officeart/2005/8/layout/orgChart1"/>
    <dgm:cxn modelId="{D7FA8AB3-4D8D-4A2E-8C08-7AC3328FDACC}" type="presParOf" srcId="{BFB2EF0A-47AB-4711-A014-6EB43FB7F91C}" destId="{C9D9121D-CEB9-4EB3-937D-54CDF4B5FF6E}" srcOrd="4" destOrd="0" presId="urn:microsoft.com/office/officeart/2005/8/layout/orgChart1"/>
    <dgm:cxn modelId="{0439F681-11D8-4CF5-A06F-9A7D12D68630}" type="presParOf" srcId="{BFB2EF0A-47AB-4711-A014-6EB43FB7F91C}" destId="{230CB7A3-90E7-41A8-B85A-24CBF4CD6788}" srcOrd="5" destOrd="0" presId="urn:microsoft.com/office/officeart/2005/8/layout/orgChart1"/>
    <dgm:cxn modelId="{70983763-BFFE-4B35-9C27-2FBA1C6A7E3C}" type="presParOf" srcId="{230CB7A3-90E7-41A8-B85A-24CBF4CD6788}" destId="{A7846C4D-D9C4-45F6-9673-2954C9547336}" srcOrd="0" destOrd="0" presId="urn:microsoft.com/office/officeart/2005/8/layout/orgChart1"/>
    <dgm:cxn modelId="{319A175D-5ABE-473F-BFF1-926E3CA0D68A}" type="presParOf" srcId="{A7846C4D-D9C4-45F6-9673-2954C9547336}" destId="{ED67040B-BC5A-4118-93FA-8975D3BC76B0}" srcOrd="0" destOrd="0" presId="urn:microsoft.com/office/officeart/2005/8/layout/orgChart1"/>
    <dgm:cxn modelId="{3DA65F17-957C-4623-AD12-7DBFD063D7AE}" type="presParOf" srcId="{A7846C4D-D9C4-45F6-9673-2954C9547336}" destId="{7DF67447-4090-42D6-8459-9A729E6376D6}" srcOrd="1" destOrd="0" presId="urn:microsoft.com/office/officeart/2005/8/layout/orgChart1"/>
    <dgm:cxn modelId="{C3E62583-28BA-4A20-901C-47DC8BC37EB7}" type="presParOf" srcId="{230CB7A3-90E7-41A8-B85A-24CBF4CD6788}" destId="{E1CD4F0E-4C05-434C-9303-1812DD137CD6}" srcOrd="1" destOrd="0" presId="urn:microsoft.com/office/officeart/2005/8/layout/orgChart1"/>
    <dgm:cxn modelId="{AA948F07-C98B-40D4-85F7-CB36FC55569C}" type="presParOf" srcId="{230CB7A3-90E7-41A8-B85A-24CBF4CD6788}" destId="{74ABB679-8D52-4DC0-81F9-FB2B96F9FD04}" srcOrd="2" destOrd="0" presId="urn:microsoft.com/office/officeart/2005/8/layout/orgChart1"/>
    <dgm:cxn modelId="{621BF4B5-BA8B-47D0-B706-61C9C15531B2}" type="presParOf" srcId="{BFB2EF0A-47AB-4711-A014-6EB43FB7F91C}" destId="{9E47FA58-1A90-43A6-977F-F4897626EA36}" srcOrd="6" destOrd="0" presId="urn:microsoft.com/office/officeart/2005/8/layout/orgChart1"/>
    <dgm:cxn modelId="{E0BCD147-44C8-4D09-8D92-CE845BE5E14B}" type="presParOf" srcId="{BFB2EF0A-47AB-4711-A014-6EB43FB7F91C}" destId="{56CA5DC8-E2FB-4B2E-8916-DC361B6D3DEC}" srcOrd="7" destOrd="0" presId="urn:microsoft.com/office/officeart/2005/8/layout/orgChart1"/>
    <dgm:cxn modelId="{753CD6AB-2EC1-43E5-BEAD-D57E07D890F1}" type="presParOf" srcId="{56CA5DC8-E2FB-4B2E-8916-DC361B6D3DEC}" destId="{06442D9B-3976-43E0-A723-30EC0B3C8AB8}" srcOrd="0" destOrd="0" presId="urn:microsoft.com/office/officeart/2005/8/layout/orgChart1"/>
    <dgm:cxn modelId="{00C46DD0-6EF1-4154-9CF2-17B691AC85F0}" type="presParOf" srcId="{06442D9B-3976-43E0-A723-30EC0B3C8AB8}" destId="{69F76D6E-B36B-4B3A-A911-6F47EE2ACF53}" srcOrd="0" destOrd="0" presId="urn:microsoft.com/office/officeart/2005/8/layout/orgChart1"/>
    <dgm:cxn modelId="{42DE5517-E4A1-4DD1-9EA0-EBCA2621F463}" type="presParOf" srcId="{06442D9B-3976-43E0-A723-30EC0B3C8AB8}" destId="{C80BB948-C2C9-4B69-8A9E-311775CF3184}" srcOrd="1" destOrd="0" presId="urn:microsoft.com/office/officeart/2005/8/layout/orgChart1"/>
    <dgm:cxn modelId="{AF0F70CF-AC4D-4D3E-A46A-D7AB6D167F28}" type="presParOf" srcId="{56CA5DC8-E2FB-4B2E-8916-DC361B6D3DEC}" destId="{AF324422-3DC9-4F5C-B5D6-0ED9DE89ED8B}" srcOrd="1" destOrd="0" presId="urn:microsoft.com/office/officeart/2005/8/layout/orgChart1"/>
    <dgm:cxn modelId="{61E41D5D-F2D7-4334-A63E-6E8DEF0B17DF}" type="presParOf" srcId="{56CA5DC8-E2FB-4B2E-8916-DC361B6D3DEC}" destId="{76CDF9F7-E775-4B16-9FE0-3A797E95AAE8}" srcOrd="2" destOrd="0" presId="urn:microsoft.com/office/officeart/2005/8/layout/orgChart1"/>
    <dgm:cxn modelId="{6A754517-608A-4EDE-8D3D-3875146B7964}" type="presParOf" srcId="{DF1D10F5-EA19-4317-BB8C-B11C3CF0920C}" destId="{0B5C1808-10C0-4201-8836-3F6C76E9B8F5}"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C0E87C-42F2-4FA1-B76B-52393CCC0B4A}"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it-IT"/>
        </a:p>
      </dgm:t>
    </dgm:pt>
    <dgm:pt modelId="{8D2B765C-FB8B-49D3-B1A8-09D234F724F6}">
      <dgm:prSet custT="1"/>
      <dgm:spPr/>
      <dgm:t>
        <a:bodyPr/>
        <a:lstStyle/>
        <a:p>
          <a:pPr rtl="0"/>
          <a:r>
            <a:rPr lang="it-IT" sz="1400" b="1" dirty="0"/>
            <a:t>Consiglio Comunale: </a:t>
          </a:r>
          <a:r>
            <a:rPr lang="it-IT" sz="1400" dirty="0"/>
            <a:t>Organo di indirizzo e controllo politico-amministrativo, composto da consiglieri eletti. Alcuni membri:</a:t>
          </a:r>
        </a:p>
      </dgm:t>
    </dgm:pt>
    <dgm:pt modelId="{E21DE193-3F0B-4C2D-905C-4A8F644099BC}" type="parTrans" cxnId="{5BC445EE-932D-44C2-AFBC-883CE23E6FFC}">
      <dgm:prSet/>
      <dgm:spPr/>
      <dgm:t>
        <a:bodyPr/>
        <a:lstStyle/>
        <a:p>
          <a:endParaRPr lang="it-IT" sz="1400"/>
        </a:p>
      </dgm:t>
    </dgm:pt>
    <dgm:pt modelId="{F0DFE113-967D-4AD7-82D5-C0091D194087}" type="sibTrans" cxnId="{5BC445EE-932D-44C2-AFBC-883CE23E6FFC}">
      <dgm:prSet/>
      <dgm:spPr/>
      <dgm:t>
        <a:bodyPr/>
        <a:lstStyle/>
        <a:p>
          <a:endParaRPr lang="it-IT" sz="1400"/>
        </a:p>
      </dgm:t>
    </dgm:pt>
    <dgm:pt modelId="{141B4A0E-F93B-421F-8FFC-0B4A169DF627}">
      <dgm:prSet custT="1"/>
      <dgm:spPr/>
      <dgm:t>
        <a:bodyPr/>
        <a:lstStyle/>
        <a:p>
          <a:pPr rtl="0"/>
          <a:r>
            <a:rPr lang="it-IT" sz="1400" b="1" dirty="0"/>
            <a:t>Matteo </a:t>
          </a:r>
          <a:r>
            <a:rPr lang="it-IT" sz="1400" b="1" dirty="0" err="1"/>
            <a:t>Buscaglia</a:t>
          </a:r>
          <a:endParaRPr lang="it-IT" sz="1400" dirty="0"/>
        </a:p>
      </dgm:t>
    </dgm:pt>
    <dgm:pt modelId="{3C85DBA7-DA10-48DF-98AE-5D8FBCF362BC}" type="parTrans" cxnId="{7E9A7CF7-4A24-422B-989F-79BF66B24ACE}">
      <dgm:prSet/>
      <dgm:spPr/>
      <dgm:t>
        <a:bodyPr/>
        <a:lstStyle/>
        <a:p>
          <a:endParaRPr lang="it-IT" sz="1400"/>
        </a:p>
      </dgm:t>
    </dgm:pt>
    <dgm:pt modelId="{5CB81A20-38F9-4E2E-B9F6-A7732FCBA469}" type="sibTrans" cxnId="{7E9A7CF7-4A24-422B-989F-79BF66B24ACE}">
      <dgm:prSet/>
      <dgm:spPr/>
      <dgm:t>
        <a:bodyPr/>
        <a:lstStyle/>
        <a:p>
          <a:endParaRPr lang="it-IT" sz="1400"/>
        </a:p>
      </dgm:t>
    </dgm:pt>
    <dgm:pt modelId="{EC0600AC-8A7E-433A-BF3D-A9C07C1A3749}">
      <dgm:prSet custT="1"/>
      <dgm:spPr/>
      <dgm:t>
        <a:bodyPr/>
        <a:lstStyle/>
        <a:p>
          <a:pPr rtl="0"/>
          <a:r>
            <a:rPr lang="it-IT" sz="1400" b="1"/>
            <a:t>Barbara Calesini</a:t>
          </a:r>
          <a:endParaRPr lang="it-IT" sz="1400"/>
        </a:p>
      </dgm:t>
    </dgm:pt>
    <dgm:pt modelId="{D7D2853E-70C2-4930-8ED8-998699F04AD6}" type="parTrans" cxnId="{C2DE680B-F6F5-4976-80E6-6DFF35D38EF1}">
      <dgm:prSet/>
      <dgm:spPr/>
      <dgm:t>
        <a:bodyPr/>
        <a:lstStyle/>
        <a:p>
          <a:endParaRPr lang="it-IT" sz="1400"/>
        </a:p>
      </dgm:t>
    </dgm:pt>
    <dgm:pt modelId="{93068E86-FEE3-47FE-990A-2A3F2378256B}" type="sibTrans" cxnId="{C2DE680B-F6F5-4976-80E6-6DFF35D38EF1}">
      <dgm:prSet/>
      <dgm:spPr/>
      <dgm:t>
        <a:bodyPr/>
        <a:lstStyle/>
        <a:p>
          <a:endParaRPr lang="it-IT" sz="1400"/>
        </a:p>
      </dgm:t>
    </dgm:pt>
    <dgm:pt modelId="{868911C3-65A4-463B-9ECE-D4CB380F2772}">
      <dgm:prSet custT="1"/>
      <dgm:spPr/>
      <dgm:t>
        <a:bodyPr/>
        <a:lstStyle/>
        <a:p>
          <a:pPr rtl="0"/>
          <a:r>
            <a:rPr lang="it-IT" sz="1400" b="1"/>
            <a:t>Eleonora Del Magna</a:t>
          </a:r>
          <a:endParaRPr lang="it-IT" sz="1400"/>
        </a:p>
      </dgm:t>
    </dgm:pt>
    <dgm:pt modelId="{BD340EB0-4A0D-4A6F-9487-719DE8161763}" type="parTrans" cxnId="{10CD98FC-1742-4547-ABBA-81115755C129}">
      <dgm:prSet/>
      <dgm:spPr/>
      <dgm:t>
        <a:bodyPr/>
        <a:lstStyle/>
        <a:p>
          <a:endParaRPr lang="it-IT" sz="1400"/>
        </a:p>
      </dgm:t>
    </dgm:pt>
    <dgm:pt modelId="{FACA9F12-5300-45E4-BF7C-3FC2980A6FB0}" type="sibTrans" cxnId="{10CD98FC-1742-4547-ABBA-81115755C129}">
      <dgm:prSet/>
      <dgm:spPr/>
      <dgm:t>
        <a:bodyPr/>
        <a:lstStyle/>
        <a:p>
          <a:endParaRPr lang="it-IT" sz="1400"/>
        </a:p>
      </dgm:t>
    </dgm:pt>
    <dgm:pt modelId="{5ABD22B0-0B6E-436A-A9F1-79A323EFAF18}">
      <dgm:prSet custT="1"/>
      <dgm:spPr/>
      <dgm:t>
        <a:bodyPr/>
        <a:lstStyle/>
        <a:p>
          <a:pPr rtl="0"/>
          <a:r>
            <a:rPr lang="it-IT" sz="1400" b="1"/>
            <a:t>Roberto Lavanna</a:t>
          </a:r>
          <a:endParaRPr lang="it-IT" sz="1400"/>
        </a:p>
      </dgm:t>
    </dgm:pt>
    <dgm:pt modelId="{6F545FDE-DC1F-4119-B3F8-C46FA41395A2}" type="parTrans" cxnId="{E9A084F9-BB55-4D9A-866D-C9F23200D539}">
      <dgm:prSet/>
      <dgm:spPr/>
      <dgm:t>
        <a:bodyPr/>
        <a:lstStyle/>
        <a:p>
          <a:endParaRPr lang="it-IT" sz="1400"/>
        </a:p>
      </dgm:t>
    </dgm:pt>
    <dgm:pt modelId="{5594C0D7-6B93-427B-8EC2-CA33038FD028}" type="sibTrans" cxnId="{E9A084F9-BB55-4D9A-866D-C9F23200D539}">
      <dgm:prSet/>
      <dgm:spPr/>
      <dgm:t>
        <a:bodyPr/>
        <a:lstStyle/>
        <a:p>
          <a:endParaRPr lang="it-IT" sz="1400"/>
        </a:p>
      </dgm:t>
    </dgm:pt>
    <dgm:pt modelId="{2F49EC15-FFC5-4678-B148-ADE2B31C059D}">
      <dgm:prSet custT="1"/>
      <dgm:spPr/>
      <dgm:t>
        <a:bodyPr/>
        <a:lstStyle/>
        <a:p>
          <a:pPr rtl="0"/>
          <a:r>
            <a:rPr lang="it-IT" sz="1400" b="1"/>
            <a:t>Angelo Petrella</a:t>
          </a:r>
          <a:endParaRPr lang="it-IT" sz="1400"/>
        </a:p>
      </dgm:t>
    </dgm:pt>
    <dgm:pt modelId="{983F95B2-E7B4-4DBB-8F55-076D3AD0E17B}" type="parTrans" cxnId="{DF4D334B-4213-4CA8-BAD5-2EB585969FE0}">
      <dgm:prSet/>
      <dgm:spPr/>
      <dgm:t>
        <a:bodyPr/>
        <a:lstStyle/>
        <a:p>
          <a:endParaRPr lang="it-IT" sz="1400"/>
        </a:p>
      </dgm:t>
    </dgm:pt>
    <dgm:pt modelId="{7470CA55-58BA-41A1-AF6A-F3D81A37452A}" type="sibTrans" cxnId="{DF4D334B-4213-4CA8-BAD5-2EB585969FE0}">
      <dgm:prSet/>
      <dgm:spPr/>
      <dgm:t>
        <a:bodyPr/>
        <a:lstStyle/>
        <a:p>
          <a:endParaRPr lang="it-IT" sz="1400"/>
        </a:p>
      </dgm:t>
    </dgm:pt>
    <dgm:pt modelId="{46AC94DF-1B43-437F-8387-5A4E01F12135}">
      <dgm:prSet custT="1"/>
      <dgm:spPr/>
      <dgm:t>
        <a:bodyPr/>
        <a:lstStyle/>
        <a:p>
          <a:pPr rtl="0"/>
          <a:r>
            <a:rPr lang="it-IT" sz="1400" b="1"/>
            <a:t>Silvia Sanchini</a:t>
          </a:r>
          <a:endParaRPr lang="it-IT" sz="1400"/>
        </a:p>
      </dgm:t>
    </dgm:pt>
    <dgm:pt modelId="{BF7535ED-1517-4C6D-B14A-69D2823BD558}" type="parTrans" cxnId="{2D42A04C-0300-4A52-984B-4A8448674C07}">
      <dgm:prSet/>
      <dgm:spPr/>
      <dgm:t>
        <a:bodyPr/>
        <a:lstStyle/>
        <a:p>
          <a:endParaRPr lang="it-IT" sz="1400"/>
        </a:p>
      </dgm:t>
    </dgm:pt>
    <dgm:pt modelId="{46DD7EB0-4A42-451D-84D6-E196B80805CF}" type="sibTrans" cxnId="{2D42A04C-0300-4A52-984B-4A8448674C07}">
      <dgm:prSet/>
      <dgm:spPr/>
      <dgm:t>
        <a:bodyPr/>
        <a:lstStyle/>
        <a:p>
          <a:endParaRPr lang="it-IT" sz="1400"/>
        </a:p>
      </dgm:t>
    </dgm:pt>
    <dgm:pt modelId="{E9811A32-C667-4A71-8416-F0E5A32BF8C4}" type="pres">
      <dgm:prSet presAssocID="{73C0E87C-42F2-4FA1-B76B-52393CCC0B4A}" presName="hierChild1" presStyleCnt="0">
        <dgm:presLayoutVars>
          <dgm:orgChart val="1"/>
          <dgm:chPref val="1"/>
          <dgm:dir/>
          <dgm:animOne val="branch"/>
          <dgm:animLvl val="lvl"/>
          <dgm:resizeHandles/>
        </dgm:presLayoutVars>
      </dgm:prSet>
      <dgm:spPr/>
    </dgm:pt>
    <dgm:pt modelId="{6403F6C2-7A1B-473F-B8FA-C747B0BAEA8C}" type="pres">
      <dgm:prSet presAssocID="{8D2B765C-FB8B-49D3-B1A8-09D234F724F6}" presName="hierRoot1" presStyleCnt="0">
        <dgm:presLayoutVars>
          <dgm:hierBranch val="init"/>
        </dgm:presLayoutVars>
      </dgm:prSet>
      <dgm:spPr/>
    </dgm:pt>
    <dgm:pt modelId="{604F9B69-5980-4D2A-A736-51F549813A23}" type="pres">
      <dgm:prSet presAssocID="{8D2B765C-FB8B-49D3-B1A8-09D234F724F6}" presName="rootComposite1" presStyleCnt="0"/>
      <dgm:spPr/>
    </dgm:pt>
    <dgm:pt modelId="{656434B5-B1C6-4BAE-A316-FDB6C6714D11}" type="pres">
      <dgm:prSet presAssocID="{8D2B765C-FB8B-49D3-B1A8-09D234F724F6}" presName="rootText1" presStyleLbl="node0" presStyleIdx="0" presStyleCnt="1" custScaleX="449723" custScaleY="167322">
        <dgm:presLayoutVars>
          <dgm:chPref val="3"/>
        </dgm:presLayoutVars>
      </dgm:prSet>
      <dgm:spPr/>
    </dgm:pt>
    <dgm:pt modelId="{87D343D5-20B3-4760-9599-52F66F8D6FDE}" type="pres">
      <dgm:prSet presAssocID="{8D2B765C-FB8B-49D3-B1A8-09D234F724F6}" presName="rootConnector1" presStyleLbl="node1" presStyleIdx="0" presStyleCnt="0"/>
      <dgm:spPr/>
    </dgm:pt>
    <dgm:pt modelId="{2796467E-A889-442C-BDB2-01B6C0FFFF52}" type="pres">
      <dgm:prSet presAssocID="{8D2B765C-FB8B-49D3-B1A8-09D234F724F6}" presName="hierChild2" presStyleCnt="0"/>
      <dgm:spPr/>
    </dgm:pt>
    <dgm:pt modelId="{A2012429-4F70-486E-89F0-5D5BF316D7F6}" type="pres">
      <dgm:prSet presAssocID="{3C85DBA7-DA10-48DF-98AE-5D8FBCF362BC}" presName="Name37" presStyleLbl="parChTrans1D2" presStyleIdx="0" presStyleCnt="6"/>
      <dgm:spPr/>
    </dgm:pt>
    <dgm:pt modelId="{7217A2FF-5DFF-41BF-8978-B537B50E9728}" type="pres">
      <dgm:prSet presAssocID="{141B4A0E-F93B-421F-8FFC-0B4A169DF627}" presName="hierRoot2" presStyleCnt="0">
        <dgm:presLayoutVars>
          <dgm:hierBranch val="init"/>
        </dgm:presLayoutVars>
      </dgm:prSet>
      <dgm:spPr/>
    </dgm:pt>
    <dgm:pt modelId="{DFF2A643-ECD4-43C6-AF94-C6F9982C139D}" type="pres">
      <dgm:prSet presAssocID="{141B4A0E-F93B-421F-8FFC-0B4A169DF627}" presName="rootComposite" presStyleCnt="0"/>
      <dgm:spPr/>
    </dgm:pt>
    <dgm:pt modelId="{5E508DDA-A343-4279-9D41-0EC0815E45E2}" type="pres">
      <dgm:prSet presAssocID="{141B4A0E-F93B-421F-8FFC-0B4A169DF627}" presName="rootText" presStyleLbl="node2" presStyleIdx="0" presStyleCnt="6">
        <dgm:presLayoutVars>
          <dgm:chPref val="3"/>
        </dgm:presLayoutVars>
      </dgm:prSet>
      <dgm:spPr/>
    </dgm:pt>
    <dgm:pt modelId="{C60112BC-14B4-49EB-9DC0-97860AD5F3AD}" type="pres">
      <dgm:prSet presAssocID="{141B4A0E-F93B-421F-8FFC-0B4A169DF627}" presName="rootConnector" presStyleLbl="node2" presStyleIdx="0" presStyleCnt="6"/>
      <dgm:spPr/>
    </dgm:pt>
    <dgm:pt modelId="{9B1905FF-322E-42F7-A4EE-A05F05E56BE1}" type="pres">
      <dgm:prSet presAssocID="{141B4A0E-F93B-421F-8FFC-0B4A169DF627}" presName="hierChild4" presStyleCnt="0"/>
      <dgm:spPr/>
    </dgm:pt>
    <dgm:pt modelId="{7D9EE3C5-FD00-43CF-B197-BE5CB6350D84}" type="pres">
      <dgm:prSet presAssocID="{141B4A0E-F93B-421F-8FFC-0B4A169DF627}" presName="hierChild5" presStyleCnt="0"/>
      <dgm:spPr/>
    </dgm:pt>
    <dgm:pt modelId="{1DDB11E7-BEFA-41D6-A1B7-9B77B877DF46}" type="pres">
      <dgm:prSet presAssocID="{D7D2853E-70C2-4930-8ED8-998699F04AD6}" presName="Name37" presStyleLbl="parChTrans1D2" presStyleIdx="1" presStyleCnt="6"/>
      <dgm:spPr/>
    </dgm:pt>
    <dgm:pt modelId="{E49995FF-F8CE-4122-A31E-434C2ADA1746}" type="pres">
      <dgm:prSet presAssocID="{EC0600AC-8A7E-433A-BF3D-A9C07C1A3749}" presName="hierRoot2" presStyleCnt="0">
        <dgm:presLayoutVars>
          <dgm:hierBranch val="init"/>
        </dgm:presLayoutVars>
      </dgm:prSet>
      <dgm:spPr/>
    </dgm:pt>
    <dgm:pt modelId="{C885BF54-0534-4ED8-A1F6-92BC8EB49410}" type="pres">
      <dgm:prSet presAssocID="{EC0600AC-8A7E-433A-BF3D-A9C07C1A3749}" presName="rootComposite" presStyleCnt="0"/>
      <dgm:spPr/>
    </dgm:pt>
    <dgm:pt modelId="{1EEC5D28-63E7-480C-A6D4-E76B2C130FC4}" type="pres">
      <dgm:prSet presAssocID="{EC0600AC-8A7E-433A-BF3D-A9C07C1A3749}" presName="rootText" presStyleLbl="node2" presStyleIdx="1" presStyleCnt="6">
        <dgm:presLayoutVars>
          <dgm:chPref val="3"/>
        </dgm:presLayoutVars>
      </dgm:prSet>
      <dgm:spPr/>
    </dgm:pt>
    <dgm:pt modelId="{506A9F2A-27E5-4DC8-860F-C3FB20812882}" type="pres">
      <dgm:prSet presAssocID="{EC0600AC-8A7E-433A-BF3D-A9C07C1A3749}" presName="rootConnector" presStyleLbl="node2" presStyleIdx="1" presStyleCnt="6"/>
      <dgm:spPr/>
    </dgm:pt>
    <dgm:pt modelId="{9B625B94-C5D6-4AA1-9F25-EC842F9B5C6F}" type="pres">
      <dgm:prSet presAssocID="{EC0600AC-8A7E-433A-BF3D-A9C07C1A3749}" presName="hierChild4" presStyleCnt="0"/>
      <dgm:spPr/>
    </dgm:pt>
    <dgm:pt modelId="{1F5A1CA3-3785-4B99-B7E6-47531FCFB578}" type="pres">
      <dgm:prSet presAssocID="{EC0600AC-8A7E-433A-BF3D-A9C07C1A3749}" presName="hierChild5" presStyleCnt="0"/>
      <dgm:spPr/>
    </dgm:pt>
    <dgm:pt modelId="{85C38922-2F0F-481D-9585-710FFB8291BE}" type="pres">
      <dgm:prSet presAssocID="{BD340EB0-4A0D-4A6F-9487-719DE8161763}" presName="Name37" presStyleLbl="parChTrans1D2" presStyleIdx="2" presStyleCnt="6"/>
      <dgm:spPr/>
    </dgm:pt>
    <dgm:pt modelId="{C47C8D86-A98E-47A5-8263-CA7ABEA19AAB}" type="pres">
      <dgm:prSet presAssocID="{868911C3-65A4-463B-9ECE-D4CB380F2772}" presName="hierRoot2" presStyleCnt="0">
        <dgm:presLayoutVars>
          <dgm:hierBranch val="init"/>
        </dgm:presLayoutVars>
      </dgm:prSet>
      <dgm:spPr/>
    </dgm:pt>
    <dgm:pt modelId="{B4AB2582-58BF-4DBC-B295-8476B71674D8}" type="pres">
      <dgm:prSet presAssocID="{868911C3-65A4-463B-9ECE-D4CB380F2772}" presName="rootComposite" presStyleCnt="0"/>
      <dgm:spPr/>
    </dgm:pt>
    <dgm:pt modelId="{E2812678-31FA-46C3-B863-9D2C66F48BF6}" type="pres">
      <dgm:prSet presAssocID="{868911C3-65A4-463B-9ECE-D4CB380F2772}" presName="rootText" presStyleLbl="node2" presStyleIdx="2" presStyleCnt="6">
        <dgm:presLayoutVars>
          <dgm:chPref val="3"/>
        </dgm:presLayoutVars>
      </dgm:prSet>
      <dgm:spPr/>
    </dgm:pt>
    <dgm:pt modelId="{F2384014-915B-4305-9160-9A28B1010BE2}" type="pres">
      <dgm:prSet presAssocID="{868911C3-65A4-463B-9ECE-D4CB380F2772}" presName="rootConnector" presStyleLbl="node2" presStyleIdx="2" presStyleCnt="6"/>
      <dgm:spPr/>
    </dgm:pt>
    <dgm:pt modelId="{F96F2330-8C02-424C-A71A-9ED961267BE9}" type="pres">
      <dgm:prSet presAssocID="{868911C3-65A4-463B-9ECE-D4CB380F2772}" presName="hierChild4" presStyleCnt="0"/>
      <dgm:spPr/>
    </dgm:pt>
    <dgm:pt modelId="{0701AC1F-F91A-49D3-B721-01DE3324279F}" type="pres">
      <dgm:prSet presAssocID="{868911C3-65A4-463B-9ECE-D4CB380F2772}" presName="hierChild5" presStyleCnt="0"/>
      <dgm:spPr/>
    </dgm:pt>
    <dgm:pt modelId="{01BCFCF5-A1C2-4B18-B2C2-7202CA48BBA5}" type="pres">
      <dgm:prSet presAssocID="{6F545FDE-DC1F-4119-B3F8-C46FA41395A2}" presName="Name37" presStyleLbl="parChTrans1D2" presStyleIdx="3" presStyleCnt="6"/>
      <dgm:spPr/>
    </dgm:pt>
    <dgm:pt modelId="{7BBE69B9-27D8-47E1-A15C-6AE8454F84A3}" type="pres">
      <dgm:prSet presAssocID="{5ABD22B0-0B6E-436A-A9F1-79A323EFAF18}" presName="hierRoot2" presStyleCnt="0">
        <dgm:presLayoutVars>
          <dgm:hierBranch val="init"/>
        </dgm:presLayoutVars>
      </dgm:prSet>
      <dgm:spPr/>
    </dgm:pt>
    <dgm:pt modelId="{3F377AE9-4A9D-4672-8183-68B71C687B50}" type="pres">
      <dgm:prSet presAssocID="{5ABD22B0-0B6E-436A-A9F1-79A323EFAF18}" presName="rootComposite" presStyleCnt="0"/>
      <dgm:spPr/>
    </dgm:pt>
    <dgm:pt modelId="{4FB39830-3F25-4AB7-86D0-EF0F7DC69F25}" type="pres">
      <dgm:prSet presAssocID="{5ABD22B0-0B6E-436A-A9F1-79A323EFAF18}" presName="rootText" presStyleLbl="node2" presStyleIdx="3" presStyleCnt="6">
        <dgm:presLayoutVars>
          <dgm:chPref val="3"/>
        </dgm:presLayoutVars>
      </dgm:prSet>
      <dgm:spPr/>
    </dgm:pt>
    <dgm:pt modelId="{EDF91E15-4198-4652-8F0D-B68BA84627A2}" type="pres">
      <dgm:prSet presAssocID="{5ABD22B0-0B6E-436A-A9F1-79A323EFAF18}" presName="rootConnector" presStyleLbl="node2" presStyleIdx="3" presStyleCnt="6"/>
      <dgm:spPr/>
    </dgm:pt>
    <dgm:pt modelId="{F219DE54-A69B-4602-B60F-4A44CE291A79}" type="pres">
      <dgm:prSet presAssocID="{5ABD22B0-0B6E-436A-A9F1-79A323EFAF18}" presName="hierChild4" presStyleCnt="0"/>
      <dgm:spPr/>
    </dgm:pt>
    <dgm:pt modelId="{2E5DBF84-21BB-48E1-AA27-D7C86147D087}" type="pres">
      <dgm:prSet presAssocID="{5ABD22B0-0B6E-436A-A9F1-79A323EFAF18}" presName="hierChild5" presStyleCnt="0"/>
      <dgm:spPr/>
    </dgm:pt>
    <dgm:pt modelId="{8D634E97-B58E-4A64-9C98-3DB25FCB1D10}" type="pres">
      <dgm:prSet presAssocID="{983F95B2-E7B4-4DBB-8F55-076D3AD0E17B}" presName="Name37" presStyleLbl="parChTrans1D2" presStyleIdx="4" presStyleCnt="6"/>
      <dgm:spPr/>
    </dgm:pt>
    <dgm:pt modelId="{317541B9-36EA-4A23-BDC7-073307763305}" type="pres">
      <dgm:prSet presAssocID="{2F49EC15-FFC5-4678-B148-ADE2B31C059D}" presName="hierRoot2" presStyleCnt="0">
        <dgm:presLayoutVars>
          <dgm:hierBranch val="init"/>
        </dgm:presLayoutVars>
      </dgm:prSet>
      <dgm:spPr/>
    </dgm:pt>
    <dgm:pt modelId="{9EEA998D-25A7-4A9D-80D2-F7AA544B792A}" type="pres">
      <dgm:prSet presAssocID="{2F49EC15-FFC5-4678-B148-ADE2B31C059D}" presName="rootComposite" presStyleCnt="0"/>
      <dgm:spPr/>
    </dgm:pt>
    <dgm:pt modelId="{C9ACB060-1B03-490A-ADA2-ABE3EF6B48F2}" type="pres">
      <dgm:prSet presAssocID="{2F49EC15-FFC5-4678-B148-ADE2B31C059D}" presName="rootText" presStyleLbl="node2" presStyleIdx="4" presStyleCnt="6">
        <dgm:presLayoutVars>
          <dgm:chPref val="3"/>
        </dgm:presLayoutVars>
      </dgm:prSet>
      <dgm:spPr/>
    </dgm:pt>
    <dgm:pt modelId="{78E30BF8-D0D1-4BA4-A9CE-EBA3F5FD2C11}" type="pres">
      <dgm:prSet presAssocID="{2F49EC15-FFC5-4678-B148-ADE2B31C059D}" presName="rootConnector" presStyleLbl="node2" presStyleIdx="4" presStyleCnt="6"/>
      <dgm:spPr/>
    </dgm:pt>
    <dgm:pt modelId="{002098A1-DE8B-4704-8F44-6837888C0E0A}" type="pres">
      <dgm:prSet presAssocID="{2F49EC15-FFC5-4678-B148-ADE2B31C059D}" presName="hierChild4" presStyleCnt="0"/>
      <dgm:spPr/>
    </dgm:pt>
    <dgm:pt modelId="{4AAEE2C5-A8C7-45F0-8340-DCEA8CC19146}" type="pres">
      <dgm:prSet presAssocID="{2F49EC15-FFC5-4678-B148-ADE2B31C059D}" presName="hierChild5" presStyleCnt="0"/>
      <dgm:spPr/>
    </dgm:pt>
    <dgm:pt modelId="{A8B8A460-C1A4-4875-BE4B-AC223CE3E877}" type="pres">
      <dgm:prSet presAssocID="{BF7535ED-1517-4C6D-B14A-69D2823BD558}" presName="Name37" presStyleLbl="parChTrans1D2" presStyleIdx="5" presStyleCnt="6"/>
      <dgm:spPr/>
    </dgm:pt>
    <dgm:pt modelId="{70505D0D-5A6F-4380-A88D-C7D2607431D1}" type="pres">
      <dgm:prSet presAssocID="{46AC94DF-1B43-437F-8387-5A4E01F12135}" presName="hierRoot2" presStyleCnt="0">
        <dgm:presLayoutVars>
          <dgm:hierBranch val="init"/>
        </dgm:presLayoutVars>
      </dgm:prSet>
      <dgm:spPr/>
    </dgm:pt>
    <dgm:pt modelId="{857F1EF9-B838-4A31-8966-37F4DBD8C43B}" type="pres">
      <dgm:prSet presAssocID="{46AC94DF-1B43-437F-8387-5A4E01F12135}" presName="rootComposite" presStyleCnt="0"/>
      <dgm:spPr/>
    </dgm:pt>
    <dgm:pt modelId="{5B10A861-9423-4231-9AFB-3F59A6FC290A}" type="pres">
      <dgm:prSet presAssocID="{46AC94DF-1B43-437F-8387-5A4E01F12135}" presName="rootText" presStyleLbl="node2" presStyleIdx="5" presStyleCnt="6">
        <dgm:presLayoutVars>
          <dgm:chPref val="3"/>
        </dgm:presLayoutVars>
      </dgm:prSet>
      <dgm:spPr/>
    </dgm:pt>
    <dgm:pt modelId="{6AEC4CAD-B65C-40B1-815D-621D49AC4ACA}" type="pres">
      <dgm:prSet presAssocID="{46AC94DF-1B43-437F-8387-5A4E01F12135}" presName="rootConnector" presStyleLbl="node2" presStyleIdx="5" presStyleCnt="6"/>
      <dgm:spPr/>
    </dgm:pt>
    <dgm:pt modelId="{6604FE1E-CD08-4D5E-899B-7E55144DB79D}" type="pres">
      <dgm:prSet presAssocID="{46AC94DF-1B43-437F-8387-5A4E01F12135}" presName="hierChild4" presStyleCnt="0"/>
      <dgm:spPr/>
    </dgm:pt>
    <dgm:pt modelId="{68232275-C081-416A-8B10-ECDBF5976CD6}" type="pres">
      <dgm:prSet presAssocID="{46AC94DF-1B43-437F-8387-5A4E01F12135}" presName="hierChild5" presStyleCnt="0"/>
      <dgm:spPr/>
    </dgm:pt>
    <dgm:pt modelId="{5B6D32DF-BCD2-4DF7-ADF3-34688D962357}" type="pres">
      <dgm:prSet presAssocID="{8D2B765C-FB8B-49D3-B1A8-09D234F724F6}" presName="hierChild3" presStyleCnt="0"/>
      <dgm:spPr/>
    </dgm:pt>
  </dgm:ptLst>
  <dgm:cxnLst>
    <dgm:cxn modelId="{C2DE680B-F6F5-4976-80E6-6DFF35D38EF1}" srcId="{8D2B765C-FB8B-49D3-B1A8-09D234F724F6}" destId="{EC0600AC-8A7E-433A-BF3D-A9C07C1A3749}" srcOrd="1" destOrd="0" parTransId="{D7D2853E-70C2-4930-8ED8-998699F04AD6}" sibTransId="{93068E86-FEE3-47FE-990A-2A3F2378256B}"/>
    <dgm:cxn modelId="{6E733A13-80A8-4FBB-8D72-D5BF467C5773}" type="presOf" srcId="{8D2B765C-FB8B-49D3-B1A8-09D234F724F6}" destId="{656434B5-B1C6-4BAE-A316-FDB6C6714D11}" srcOrd="0" destOrd="0" presId="urn:microsoft.com/office/officeart/2005/8/layout/orgChart1"/>
    <dgm:cxn modelId="{D293B72D-9B94-44B3-BD2A-90E61F909F36}" type="presOf" srcId="{3C85DBA7-DA10-48DF-98AE-5D8FBCF362BC}" destId="{A2012429-4F70-486E-89F0-5D5BF316D7F6}" srcOrd="0" destOrd="0" presId="urn:microsoft.com/office/officeart/2005/8/layout/orgChart1"/>
    <dgm:cxn modelId="{69118A32-AFB9-4641-BE1B-8FA8B9AC4343}" type="presOf" srcId="{141B4A0E-F93B-421F-8FFC-0B4A169DF627}" destId="{C60112BC-14B4-49EB-9DC0-97860AD5F3AD}" srcOrd="1" destOrd="0" presId="urn:microsoft.com/office/officeart/2005/8/layout/orgChart1"/>
    <dgm:cxn modelId="{99237A3F-5CC3-436C-91CE-918E6A93EC24}" type="presOf" srcId="{BD340EB0-4A0D-4A6F-9487-719DE8161763}" destId="{85C38922-2F0F-481D-9585-710FFB8291BE}" srcOrd="0" destOrd="0" presId="urn:microsoft.com/office/officeart/2005/8/layout/orgChart1"/>
    <dgm:cxn modelId="{515BD162-0484-4979-93AC-C2CDDD243572}" type="presOf" srcId="{46AC94DF-1B43-437F-8387-5A4E01F12135}" destId="{6AEC4CAD-B65C-40B1-815D-621D49AC4ACA}" srcOrd="1" destOrd="0" presId="urn:microsoft.com/office/officeart/2005/8/layout/orgChart1"/>
    <dgm:cxn modelId="{7E40184B-18C0-4D53-BBD9-450296ABAB37}" type="presOf" srcId="{8D2B765C-FB8B-49D3-B1A8-09D234F724F6}" destId="{87D343D5-20B3-4760-9599-52F66F8D6FDE}" srcOrd="1" destOrd="0" presId="urn:microsoft.com/office/officeart/2005/8/layout/orgChart1"/>
    <dgm:cxn modelId="{DF4D334B-4213-4CA8-BAD5-2EB585969FE0}" srcId="{8D2B765C-FB8B-49D3-B1A8-09D234F724F6}" destId="{2F49EC15-FFC5-4678-B148-ADE2B31C059D}" srcOrd="4" destOrd="0" parTransId="{983F95B2-E7B4-4DBB-8F55-076D3AD0E17B}" sibTransId="{7470CA55-58BA-41A1-AF6A-F3D81A37452A}"/>
    <dgm:cxn modelId="{2D42A04C-0300-4A52-984B-4A8448674C07}" srcId="{8D2B765C-FB8B-49D3-B1A8-09D234F724F6}" destId="{46AC94DF-1B43-437F-8387-5A4E01F12135}" srcOrd="5" destOrd="0" parTransId="{BF7535ED-1517-4C6D-B14A-69D2823BD558}" sibTransId="{46DD7EB0-4A42-451D-84D6-E196B80805CF}"/>
    <dgm:cxn modelId="{2E9A0B6D-83B9-4AEC-8DAF-19C859F2BA13}" type="presOf" srcId="{141B4A0E-F93B-421F-8FFC-0B4A169DF627}" destId="{5E508DDA-A343-4279-9D41-0EC0815E45E2}" srcOrd="0" destOrd="0" presId="urn:microsoft.com/office/officeart/2005/8/layout/orgChart1"/>
    <dgm:cxn modelId="{2988EA50-A027-42E1-AEF3-641831F904DA}" type="presOf" srcId="{868911C3-65A4-463B-9ECE-D4CB380F2772}" destId="{F2384014-915B-4305-9160-9A28B1010BE2}" srcOrd="1" destOrd="0" presId="urn:microsoft.com/office/officeart/2005/8/layout/orgChart1"/>
    <dgm:cxn modelId="{9650C573-606B-4EB6-8CE6-2059FBFA6715}" type="presOf" srcId="{2F49EC15-FFC5-4678-B148-ADE2B31C059D}" destId="{C9ACB060-1B03-490A-ADA2-ABE3EF6B48F2}" srcOrd="0" destOrd="0" presId="urn:microsoft.com/office/officeart/2005/8/layout/orgChart1"/>
    <dgm:cxn modelId="{CFDC2679-1A2B-4771-8BBB-79AE05FB2D84}" type="presOf" srcId="{EC0600AC-8A7E-433A-BF3D-A9C07C1A3749}" destId="{1EEC5D28-63E7-480C-A6D4-E76B2C130FC4}" srcOrd="0" destOrd="0" presId="urn:microsoft.com/office/officeart/2005/8/layout/orgChart1"/>
    <dgm:cxn modelId="{B95E637E-9EB3-4DEF-B99F-7D5CC10C3036}" type="presOf" srcId="{2F49EC15-FFC5-4678-B148-ADE2B31C059D}" destId="{78E30BF8-D0D1-4BA4-A9CE-EBA3F5FD2C11}" srcOrd="1" destOrd="0" presId="urn:microsoft.com/office/officeart/2005/8/layout/orgChart1"/>
    <dgm:cxn modelId="{DE652090-6B23-4BD9-8A9F-67BC0EC32CB0}" type="presOf" srcId="{6F545FDE-DC1F-4119-B3F8-C46FA41395A2}" destId="{01BCFCF5-A1C2-4B18-B2C2-7202CA48BBA5}" srcOrd="0" destOrd="0" presId="urn:microsoft.com/office/officeart/2005/8/layout/orgChart1"/>
    <dgm:cxn modelId="{D415AA90-801F-48B6-93C9-C6449F8B693F}" type="presOf" srcId="{868911C3-65A4-463B-9ECE-D4CB380F2772}" destId="{E2812678-31FA-46C3-B863-9D2C66F48BF6}" srcOrd="0" destOrd="0" presId="urn:microsoft.com/office/officeart/2005/8/layout/orgChart1"/>
    <dgm:cxn modelId="{0F3D0592-65BA-4D20-B9A8-D9B5C3DEE154}" type="presOf" srcId="{5ABD22B0-0B6E-436A-A9F1-79A323EFAF18}" destId="{EDF91E15-4198-4652-8F0D-B68BA84627A2}" srcOrd="1" destOrd="0" presId="urn:microsoft.com/office/officeart/2005/8/layout/orgChart1"/>
    <dgm:cxn modelId="{B71630A2-CF28-4A08-96A7-8295BA311955}" type="presOf" srcId="{BF7535ED-1517-4C6D-B14A-69D2823BD558}" destId="{A8B8A460-C1A4-4875-BE4B-AC223CE3E877}" srcOrd="0" destOrd="0" presId="urn:microsoft.com/office/officeart/2005/8/layout/orgChart1"/>
    <dgm:cxn modelId="{29E514C1-508C-4681-85CE-DD089A666F3D}" type="presOf" srcId="{983F95B2-E7B4-4DBB-8F55-076D3AD0E17B}" destId="{8D634E97-B58E-4A64-9C98-3DB25FCB1D10}" srcOrd="0" destOrd="0" presId="urn:microsoft.com/office/officeart/2005/8/layout/orgChart1"/>
    <dgm:cxn modelId="{DEB069CB-65C0-4E86-AFC8-B6B164900BE0}" type="presOf" srcId="{D7D2853E-70C2-4930-8ED8-998699F04AD6}" destId="{1DDB11E7-BEFA-41D6-A1B7-9B77B877DF46}" srcOrd="0" destOrd="0" presId="urn:microsoft.com/office/officeart/2005/8/layout/orgChart1"/>
    <dgm:cxn modelId="{E18BE2DC-2352-4CE6-AA0E-5800E83F48C5}" type="presOf" srcId="{46AC94DF-1B43-437F-8387-5A4E01F12135}" destId="{5B10A861-9423-4231-9AFB-3F59A6FC290A}" srcOrd="0" destOrd="0" presId="urn:microsoft.com/office/officeart/2005/8/layout/orgChart1"/>
    <dgm:cxn modelId="{5BC445EE-932D-44C2-AFBC-883CE23E6FFC}" srcId="{73C0E87C-42F2-4FA1-B76B-52393CCC0B4A}" destId="{8D2B765C-FB8B-49D3-B1A8-09D234F724F6}" srcOrd="0" destOrd="0" parTransId="{E21DE193-3F0B-4C2D-905C-4A8F644099BC}" sibTransId="{F0DFE113-967D-4AD7-82D5-C0091D194087}"/>
    <dgm:cxn modelId="{101B72EF-0D5F-4B00-880B-2329630E1CC4}" type="presOf" srcId="{5ABD22B0-0B6E-436A-A9F1-79A323EFAF18}" destId="{4FB39830-3F25-4AB7-86D0-EF0F7DC69F25}" srcOrd="0" destOrd="0" presId="urn:microsoft.com/office/officeart/2005/8/layout/orgChart1"/>
    <dgm:cxn modelId="{F964C0F0-9A1B-4F4D-B01F-BE91EF96EB84}" type="presOf" srcId="{EC0600AC-8A7E-433A-BF3D-A9C07C1A3749}" destId="{506A9F2A-27E5-4DC8-860F-C3FB20812882}" srcOrd="1" destOrd="0" presId="urn:microsoft.com/office/officeart/2005/8/layout/orgChart1"/>
    <dgm:cxn modelId="{713373F3-D617-4A01-9B00-00DCC7997275}" type="presOf" srcId="{73C0E87C-42F2-4FA1-B76B-52393CCC0B4A}" destId="{E9811A32-C667-4A71-8416-F0E5A32BF8C4}" srcOrd="0" destOrd="0" presId="urn:microsoft.com/office/officeart/2005/8/layout/orgChart1"/>
    <dgm:cxn modelId="{7E9A7CF7-4A24-422B-989F-79BF66B24ACE}" srcId="{8D2B765C-FB8B-49D3-B1A8-09D234F724F6}" destId="{141B4A0E-F93B-421F-8FFC-0B4A169DF627}" srcOrd="0" destOrd="0" parTransId="{3C85DBA7-DA10-48DF-98AE-5D8FBCF362BC}" sibTransId="{5CB81A20-38F9-4E2E-B9F6-A7732FCBA469}"/>
    <dgm:cxn modelId="{E9A084F9-BB55-4D9A-866D-C9F23200D539}" srcId="{8D2B765C-FB8B-49D3-B1A8-09D234F724F6}" destId="{5ABD22B0-0B6E-436A-A9F1-79A323EFAF18}" srcOrd="3" destOrd="0" parTransId="{6F545FDE-DC1F-4119-B3F8-C46FA41395A2}" sibTransId="{5594C0D7-6B93-427B-8EC2-CA33038FD028}"/>
    <dgm:cxn modelId="{10CD98FC-1742-4547-ABBA-81115755C129}" srcId="{8D2B765C-FB8B-49D3-B1A8-09D234F724F6}" destId="{868911C3-65A4-463B-9ECE-D4CB380F2772}" srcOrd="2" destOrd="0" parTransId="{BD340EB0-4A0D-4A6F-9487-719DE8161763}" sibTransId="{FACA9F12-5300-45E4-BF7C-3FC2980A6FB0}"/>
    <dgm:cxn modelId="{085305E9-1732-4128-A342-39CBA393EE6F}" type="presParOf" srcId="{E9811A32-C667-4A71-8416-F0E5A32BF8C4}" destId="{6403F6C2-7A1B-473F-B8FA-C747B0BAEA8C}" srcOrd="0" destOrd="0" presId="urn:microsoft.com/office/officeart/2005/8/layout/orgChart1"/>
    <dgm:cxn modelId="{DF4A9A4F-E1DF-419E-9633-238178C41117}" type="presParOf" srcId="{6403F6C2-7A1B-473F-B8FA-C747B0BAEA8C}" destId="{604F9B69-5980-4D2A-A736-51F549813A23}" srcOrd="0" destOrd="0" presId="urn:microsoft.com/office/officeart/2005/8/layout/orgChart1"/>
    <dgm:cxn modelId="{4CEE9B5F-F649-46DA-ADE0-D9B01901D0E1}" type="presParOf" srcId="{604F9B69-5980-4D2A-A736-51F549813A23}" destId="{656434B5-B1C6-4BAE-A316-FDB6C6714D11}" srcOrd="0" destOrd="0" presId="urn:microsoft.com/office/officeart/2005/8/layout/orgChart1"/>
    <dgm:cxn modelId="{E7F86B4E-7A0F-4B84-870C-AC74E340A3E7}" type="presParOf" srcId="{604F9B69-5980-4D2A-A736-51F549813A23}" destId="{87D343D5-20B3-4760-9599-52F66F8D6FDE}" srcOrd="1" destOrd="0" presId="urn:microsoft.com/office/officeart/2005/8/layout/orgChart1"/>
    <dgm:cxn modelId="{702F8486-BA67-4293-AE68-C0300B68DB45}" type="presParOf" srcId="{6403F6C2-7A1B-473F-B8FA-C747B0BAEA8C}" destId="{2796467E-A889-442C-BDB2-01B6C0FFFF52}" srcOrd="1" destOrd="0" presId="urn:microsoft.com/office/officeart/2005/8/layout/orgChart1"/>
    <dgm:cxn modelId="{FABAD71D-A1EF-4925-A54C-D8BFAC99D03C}" type="presParOf" srcId="{2796467E-A889-442C-BDB2-01B6C0FFFF52}" destId="{A2012429-4F70-486E-89F0-5D5BF316D7F6}" srcOrd="0" destOrd="0" presId="urn:microsoft.com/office/officeart/2005/8/layout/orgChart1"/>
    <dgm:cxn modelId="{DE1EF016-A78C-4191-9EB8-CB6EFAABC9E8}" type="presParOf" srcId="{2796467E-A889-442C-BDB2-01B6C0FFFF52}" destId="{7217A2FF-5DFF-41BF-8978-B537B50E9728}" srcOrd="1" destOrd="0" presId="urn:microsoft.com/office/officeart/2005/8/layout/orgChart1"/>
    <dgm:cxn modelId="{629489A0-F1AF-43BC-A00C-E2AA2EA8EF49}" type="presParOf" srcId="{7217A2FF-5DFF-41BF-8978-B537B50E9728}" destId="{DFF2A643-ECD4-43C6-AF94-C6F9982C139D}" srcOrd="0" destOrd="0" presId="urn:microsoft.com/office/officeart/2005/8/layout/orgChart1"/>
    <dgm:cxn modelId="{ED055B6A-D938-4219-9CE7-4794F338E8C7}" type="presParOf" srcId="{DFF2A643-ECD4-43C6-AF94-C6F9982C139D}" destId="{5E508DDA-A343-4279-9D41-0EC0815E45E2}" srcOrd="0" destOrd="0" presId="urn:microsoft.com/office/officeart/2005/8/layout/orgChart1"/>
    <dgm:cxn modelId="{D7FB3AC2-5281-41DF-970A-6C974BF5BB04}" type="presParOf" srcId="{DFF2A643-ECD4-43C6-AF94-C6F9982C139D}" destId="{C60112BC-14B4-49EB-9DC0-97860AD5F3AD}" srcOrd="1" destOrd="0" presId="urn:microsoft.com/office/officeart/2005/8/layout/orgChart1"/>
    <dgm:cxn modelId="{8DD1A76F-AFDB-4B93-8937-C79CAAB42418}" type="presParOf" srcId="{7217A2FF-5DFF-41BF-8978-B537B50E9728}" destId="{9B1905FF-322E-42F7-A4EE-A05F05E56BE1}" srcOrd="1" destOrd="0" presId="urn:microsoft.com/office/officeart/2005/8/layout/orgChart1"/>
    <dgm:cxn modelId="{54D1D353-E2B2-40E9-B6F7-64A48CF4721B}" type="presParOf" srcId="{7217A2FF-5DFF-41BF-8978-B537B50E9728}" destId="{7D9EE3C5-FD00-43CF-B197-BE5CB6350D84}" srcOrd="2" destOrd="0" presId="urn:microsoft.com/office/officeart/2005/8/layout/orgChart1"/>
    <dgm:cxn modelId="{5C673587-C98C-447C-991E-CB6987D0D813}" type="presParOf" srcId="{2796467E-A889-442C-BDB2-01B6C0FFFF52}" destId="{1DDB11E7-BEFA-41D6-A1B7-9B77B877DF46}" srcOrd="2" destOrd="0" presId="urn:microsoft.com/office/officeart/2005/8/layout/orgChart1"/>
    <dgm:cxn modelId="{A878A703-CBBE-455B-9519-1DB29B62C20B}" type="presParOf" srcId="{2796467E-A889-442C-BDB2-01B6C0FFFF52}" destId="{E49995FF-F8CE-4122-A31E-434C2ADA1746}" srcOrd="3" destOrd="0" presId="urn:microsoft.com/office/officeart/2005/8/layout/orgChart1"/>
    <dgm:cxn modelId="{15DDC9A1-528B-48CA-AF23-42EB76ACD934}" type="presParOf" srcId="{E49995FF-F8CE-4122-A31E-434C2ADA1746}" destId="{C885BF54-0534-4ED8-A1F6-92BC8EB49410}" srcOrd="0" destOrd="0" presId="urn:microsoft.com/office/officeart/2005/8/layout/orgChart1"/>
    <dgm:cxn modelId="{D0698945-6F6A-48D0-8808-5C2BA491F83E}" type="presParOf" srcId="{C885BF54-0534-4ED8-A1F6-92BC8EB49410}" destId="{1EEC5D28-63E7-480C-A6D4-E76B2C130FC4}" srcOrd="0" destOrd="0" presId="urn:microsoft.com/office/officeart/2005/8/layout/orgChart1"/>
    <dgm:cxn modelId="{3A9A7E62-3A3D-40C2-B030-1EBF4D294109}" type="presParOf" srcId="{C885BF54-0534-4ED8-A1F6-92BC8EB49410}" destId="{506A9F2A-27E5-4DC8-860F-C3FB20812882}" srcOrd="1" destOrd="0" presId="urn:microsoft.com/office/officeart/2005/8/layout/orgChart1"/>
    <dgm:cxn modelId="{57407D83-9832-4F23-9CF3-836A47688F76}" type="presParOf" srcId="{E49995FF-F8CE-4122-A31E-434C2ADA1746}" destId="{9B625B94-C5D6-4AA1-9F25-EC842F9B5C6F}" srcOrd="1" destOrd="0" presId="urn:microsoft.com/office/officeart/2005/8/layout/orgChart1"/>
    <dgm:cxn modelId="{E036A845-CF87-460B-8DDD-F367CF164244}" type="presParOf" srcId="{E49995FF-F8CE-4122-A31E-434C2ADA1746}" destId="{1F5A1CA3-3785-4B99-B7E6-47531FCFB578}" srcOrd="2" destOrd="0" presId="urn:microsoft.com/office/officeart/2005/8/layout/orgChart1"/>
    <dgm:cxn modelId="{3294F8AD-0030-4B98-9EAD-EDC8C49DF222}" type="presParOf" srcId="{2796467E-A889-442C-BDB2-01B6C0FFFF52}" destId="{85C38922-2F0F-481D-9585-710FFB8291BE}" srcOrd="4" destOrd="0" presId="urn:microsoft.com/office/officeart/2005/8/layout/orgChart1"/>
    <dgm:cxn modelId="{38CEE601-6576-4DCA-A980-06430B82C95F}" type="presParOf" srcId="{2796467E-A889-442C-BDB2-01B6C0FFFF52}" destId="{C47C8D86-A98E-47A5-8263-CA7ABEA19AAB}" srcOrd="5" destOrd="0" presId="urn:microsoft.com/office/officeart/2005/8/layout/orgChart1"/>
    <dgm:cxn modelId="{68D49CEA-7856-48D5-898D-9BEAE5231A5F}" type="presParOf" srcId="{C47C8D86-A98E-47A5-8263-CA7ABEA19AAB}" destId="{B4AB2582-58BF-4DBC-B295-8476B71674D8}" srcOrd="0" destOrd="0" presId="urn:microsoft.com/office/officeart/2005/8/layout/orgChart1"/>
    <dgm:cxn modelId="{154F72CC-893D-42E2-90D7-EB1FF14D46DE}" type="presParOf" srcId="{B4AB2582-58BF-4DBC-B295-8476B71674D8}" destId="{E2812678-31FA-46C3-B863-9D2C66F48BF6}" srcOrd="0" destOrd="0" presId="urn:microsoft.com/office/officeart/2005/8/layout/orgChart1"/>
    <dgm:cxn modelId="{0ED7A1C9-0736-4CC1-B919-6CA153A4BD57}" type="presParOf" srcId="{B4AB2582-58BF-4DBC-B295-8476B71674D8}" destId="{F2384014-915B-4305-9160-9A28B1010BE2}" srcOrd="1" destOrd="0" presId="urn:microsoft.com/office/officeart/2005/8/layout/orgChart1"/>
    <dgm:cxn modelId="{791262B8-2E4D-4E63-B2E5-EDF36A021018}" type="presParOf" srcId="{C47C8D86-A98E-47A5-8263-CA7ABEA19AAB}" destId="{F96F2330-8C02-424C-A71A-9ED961267BE9}" srcOrd="1" destOrd="0" presId="urn:microsoft.com/office/officeart/2005/8/layout/orgChart1"/>
    <dgm:cxn modelId="{AA407031-25FB-4B37-A5F5-BE10EF00F76B}" type="presParOf" srcId="{C47C8D86-A98E-47A5-8263-CA7ABEA19AAB}" destId="{0701AC1F-F91A-49D3-B721-01DE3324279F}" srcOrd="2" destOrd="0" presId="urn:microsoft.com/office/officeart/2005/8/layout/orgChart1"/>
    <dgm:cxn modelId="{FB33001A-E394-4D5D-A752-87D58F01376A}" type="presParOf" srcId="{2796467E-A889-442C-BDB2-01B6C0FFFF52}" destId="{01BCFCF5-A1C2-4B18-B2C2-7202CA48BBA5}" srcOrd="6" destOrd="0" presId="urn:microsoft.com/office/officeart/2005/8/layout/orgChart1"/>
    <dgm:cxn modelId="{23C7CACD-44C5-4A71-AFDE-E7ED6CC4439F}" type="presParOf" srcId="{2796467E-A889-442C-BDB2-01B6C0FFFF52}" destId="{7BBE69B9-27D8-47E1-A15C-6AE8454F84A3}" srcOrd="7" destOrd="0" presId="urn:microsoft.com/office/officeart/2005/8/layout/orgChart1"/>
    <dgm:cxn modelId="{47E747DE-2ED9-4668-8F9D-301C60D73C32}" type="presParOf" srcId="{7BBE69B9-27D8-47E1-A15C-6AE8454F84A3}" destId="{3F377AE9-4A9D-4672-8183-68B71C687B50}" srcOrd="0" destOrd="0" presId="urn:microsoft.com/office/officeart/2005/8/layout/orgChart1"/>
    <dgm:cxn modelId="{D68CA939-62CE-46A8-92C1-7A3A13DB49B8}" type="presParOf" srcId="{3F377AE9-4A9D-4672-8183-68B71C687B50}" destId="{4FB39830-3F25-4AB7-86D0-EF0F7DC69F25}" srcOrd="0" destOrd="0" presId="urn:microsoft.com/office/officeart/2005/8/layout/orgChart1"/>
    <dgm:cxn modelId="{AF71CF55-30C1-4809-8300-895CA90C0D39}" type="presParOf" srcId="{3F377AE9-4A9D-4672-8183-68B71C687B50}" destId="{EDF91E15-4198-4652-8F0D-B68BA84627A2}" srcOrd="1" destOrd="0" presId="urn:microsoft.com/office/officeart/2005/8/layout/orgChart1"/>
    <dgm:cxn modelId="{CB54DAA5-B503-4146-81B1-2DC81808F064}" type="presParOf" srcId="{7BBE69B9-27D8-47E1-A15C-6AE8454F84A3}" destId="{F219DE54-A69B-4602-B60F-4A44CE291A79}" srcOrd="1" destOrd="0" presId="urn:microsoft.com/office/officeart/2005/8/layout/orgChart1"/>
    <dgm:cxn modelId="{EAAD64C1-F7B8-4503-95FE-9B47BCFB9794}" type="presParOf" srcId="{7BBE69B9-27D8-47E1-A15C-6AE8454F84A3}" destId="{2E5DBF84-21BB-48E1-AA27-D7C86147D087}" srcOrd="2" destOrd="0" presId="urn:microsoft.com/office/officeart/2005/8/layout/orgChart1"/>
    <dgm:cxn modelId="{6A0ABCE8-F34A-42A0-B011-5A5A210D4D8A}" type="presParOf" srcId="{2796467E-A889-442C-BDB2-01B6C0FFFF52}" destId="{8D634E97-B58E-4A64-9C98-3DB25FCB1D10}" srcOrd="8" destOrd="0" presId="urn:microsoft.com/office/officeart/2005/8/layout/orgChart1"/>
    <dgm:cxn modelId="{47A5D4B1-E217-49C8-8CDB-A651D435CCFA}" type="presParOf" srcId="{2796467E-A889-442C-BDB2-01B6C0FFFF52}" destId="{317541B9-36EA-4A23-BDC7-073307763305}" srcOrd="9" destOrd="0" presId="urn:microsoft.com/office/officeart/2005/8/layout/orgChart1"/>
    <dgm:cxn modelId="{2BB8097D-9E91-4287-B92B-EBF235C3E539}" type="presParOf" srcId="{317541B9-36EA-4A23-BDC7-073307763305}" destId="{9EEA998D-25A7-4A9D-80D2-F7AA544B792A}" srcOrd="0" destOrd="0" presId="urn:microsoft.com/office/officeart/2005/8/layout/orgChart1"/>
    <dgm:cxn modelId="{448B5B5F-E4E2-45C9-A403-24720A8D61F9}" type="presParOf" srcId="{9EEA998D-25A7-4A9D-80D2-F7AA544B792A}" destId="{C9ACB060-1B03-490A-ADA2-ABE3EF6B48F2}" srcOrd="0" destOrd="0" presId="urn:microsoft.com/office/officeart/2005/8/layout/orgChart1"/>
    <dgm:cxn modelId="{8A45E914-2AB6-410C-9E0E-8390B3BA4223}" type="presParOf" srcId="{9EEA998D-25A7-4A9D-80D2-F7AA544B792A}" destId="{78E30BF8-D0D1-4BA4-A9CE-EBA3F5FD2C11}" srcOrd="1" destOrd="0" presId="urn:microsoft.com/office/officeart/2005/8/layout/orgChart1"/>
    <dgm:cxn modelId="{031C7E1F-0D8F-4CFB-833A-EBB420759A3C}" type="presParOf" srcId="{317541B9-36EA-4A23-BDC7-073307763305}" destId="{002098A1-DE8B-4704-8F44-6837888C0E0A}" srcOrd="1" destOrd="0" presId="urn:microsoft.com/office/officeart/2005/8/layout/orgChart1"/>
    <dgm:cxn modelId="{FEB91D37-4B22-41FD-BAF6-CA279D254762}" type="presParOf" srcId="{317541B9-36EA-4A23-BDC7-073307763305}" destId="{4AAEE2C5-A8C7-45F0-8340-DCEA8CC19146}" srcOrd="2" destOrd="0" presId="urn:microsoft.com/office/officeart/2005/8/layout/orgChart1"/>
    <dgm:cxn modelId="{942279C1-D80A-4A25-8D76-082C08D36098}" type="presParOf" srcId="{2796467E-A889-442C-BDB2-01B6C0FFFF52}" destId="{A8B8A460-C1A4-4875-BE4B-AC223CE3E877}" srcOrd="10" destOrd="0" presId="urn:microsoft.com/office/officeart/2005/8/layout/orgChart1"/>
    <dgm:cxn modelId="{A019DF35-9929-4449-845F-805B846B2794}" type="presParOf" srcId="{2796467E-A889-442C-BDB2-01B6C0FFFF52}" destId="{70505D0D-5A6F-4380-A88D-C7D2607431D1}" srcOrd="11" destOrd="0" presId="urn:microsoft.com/office/officeart/2005/8/layout/orgChart1"/>
    <dgm:cxn modelId="{148B2933-07DB-4D2C-B551-A51274016158}" type="presParOf" srcId="{70505D0D-5A6F-4380-A88D-C7D2607431D1}" destId="{857F1EF9-B838-4A31-8966-37F4DBD8C43B}" srcOrd="0" destOrd="0" presId="urn:microsoft.com/office/officeart/2005/8/layout/orgChart1"/>
    <dgm:cxn modelId="{3DC656BC-FF49-4FF5-9DD2-0CAF89D497AE}" type="presParOf" srcId="{857F1EF9-B838-4A31-8966-37F4DBD8C43B}" destId="{5B10A861-9423-4231-9AFB-3F59A6FC290A}" srcOrd="0" destOrd="0" presId="urn:microsoft.com/office/officeart/2005/8/layout/orgChart1"/>
    <dgm:cxn modelId="{B0C2DB07-2FB6-4BC3-A6D3-40A28293BCC9}" type="presParOf" srcId="{857F1EF9-B838-4A31-8966-37F4DBD8C43B}" destId="{6AEC4CAD-B65C-40B1-815D-621D49AC4ACA}" srcOrd="1" destOrd="0" presId="urn:microsoft.com/office/officeart/2005/8/layout/orgChart1"/>
    <dgm:cxn modelId="{3C834855-8E35-4675-9B94-6A8CEE167187}" type="presParOf" srcId="{70505D0D-5A6F-4380-A88D-C7D2607431D1}" destId="{6604FE1E-CD08-4D5E-899B-7E55144DB79D}" srcOrd="1" destOrd="0" presId="urn:microsoft.com/office/officeart/2005/8/layout/orgChart1"/>
    <dgm:cxn modelId="{4490DEF5-39FF-4E23-ABBD-2D14DAEBD744}" type="presParOf" srcId="{70505D0D-5A6F-4380-A88D-C7D2607431D1}" destId="{68232275-C081-416A-8B10-ECDBF5976CD6}" srcOrd="2" destOrd="0" presId="urn:microsoft.com/office/officeart/2005/8/layout/orgChart1"/>
    <dgm:cxn modelId="{7B38AF6F-F364-49B3-BB4E-9130D15A7230}" type="presParOf" srcId="{6403F6C2-7A1B-473F-B8FA-C747B0BAEA8C}" destId="{5B6D32DF-BCD2-4DF7-ADF3-34688D962357}"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Dipendenti del Comune di Gradara – 2025</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87E51-48D4-4F82-96D3-0B64BD50328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F573F39F-C6AB-4F62-9EAF-A32E12B8C63F}">
      <dgm:prSet custT="1"/>
      <dgm:spPr/>
      <dgm:t>
        <a:bodyPr/>
        <a:lstStyle/>
        <a:p>
          <a:pPr rtl="0"/>
          <a:r>
            <a:rPr lang="it-IT" sz="1400" b="1" dirty="0"/>
            <a:t>Esperienza e risultati: </a:t>
          </a:r>
          <a:r>
            <a:rPr lang="it-IT" sz="1400" dirty="0"/>
            <a:t>Questa esperienza mi ha permesso di mettermi alla prova in un ambiente professionale, migliorare le mie capacità comunicative e lavorare efficacemente in team. Il confronto con più persone ha arricchito il percorso, offrendo spunti utili per la mia crescita personale e lavorativa.</a:t>
          </a:r>
        </a:p>
      </dgm:t>
    </dgm:pt>
    <dgm:pt modelId="{7F4AD964-784C-4711-9BBD-8822964ED1A9}" type="parTrans" cxnId="{5A905FB5-3C6D-44FF-9939-E2F45AE1FF7C}">
      <dgm:prSet/>
      <dgm:spPr/>
      <dgm:t>
        <a:bodyPr/>
        <a:lstStyle/>
        <a:p>
          <a:endParaRPr lang="it-IT"/>
        </a:p>
      </dgm:t>
    </dgm:pt>
    <dgm:pt modelId="{0996BE63-CB77-4EEC-ADE9-8A744368418A}" type="sibTrans" cxnId="{5A905FB5-3C6D-44FF-9939-E2F45AE1FF7C}">
      <dgm:prSet/>
      <dgm:spPr/>
      <dgm:t>
        <a:bodyPr/>
        <a:lstStyle/>
        <a:p>
          <a:endParaRPr lang="it-IT"/>
        </a:p>
      </dgm:t>
    </dgm:pt>
    <dgm:pt modelId="{091BD18A-B62C-436B-8B89-AA06FB1E8630}" type="pres">
      <dgm:prSet presAssocID="{AB587E51-48D4-4F82-96D3-0B64BD503283}" presName="linear" presStyleCnt="0">
        <dgm:presLayoutVars>
          <dgm:dir/>
          <dgm:resizeHandles val="exact"/>
        </dgm:presLayoutVars>
      </dgm:prSet>
      <dgm:spPr/>
    </dgm:pt>
    <dgm:pt modelId="{84E9A3FC-7522-47D1-8F3D-37260756ECDD}" type="pres">
      <dgm:prSet presAssocID="{F573F39F-C6AB-4F62-9EAF-A32E12B8C63F}" presName="comp" presStyleCnt="0"/>
      <dgm:spPr/>
    </dgm:pt>
    <dgm:pt modelId="{CBF3BE3A-4F3A-4B45-AE56-5965781F12D9}" type="pres">
      <dgm:prSet presAssocID="{F573F39F-C6AB-4F62-9EAF-A32E12B8C63F}" presName="box" presStyleLbl="node1" presStyleIdx="0" presStyleCnt="1"/>
      <dgm:spPr/>
    </dgm:pt>
    <dgm:pt modelId="{D87D6C6B-5312-4E03-9ADB-73DF1B102940}" type="pres">
      <dgm:prSet presAssocID="{F573F39F-C6AB-4F62-9EAF-A32E12B8C63F}" presName="img" presStyleLbl="fgImgPlace1" presStyleIdx="0" presStyleCnt="1" custScaleY="107474"/>
      <dgm:spPr>
        <a:blipFill>
          <a:blip xmlns:r="http://schemas.openxmlformats.org/officeDocument/2006/relationships" r:embed="rId1">
            <a:extLst>
              <a:ext uri="{28A0092B-C50C-407E-A947-70E740481C1C}">
                <a14:useLocalDpi xmlns:a14="http://schemas.microsoft.com/office/drawing/2010/main" val="0"/>
              </a:ext>
            </a:extLst>
          </a:blip>
          <a:srcRect/>
          <a:stretch>
            <a:fillRect t="-78000" b="-78000"/>
          </a:stretch>
        </a:blipFill>
      </dgm:spPr>
    </dgm:pt>
    <dgm:pt modelId="{4911DFAA-4476-4155-9F88-1F2BC3C8C4E8}" type="pres">
      <dgm:prSet presAssocID="{F573F39F-C6AB-4F62-9EAF-A32E12B8C63F}" presName="text" presStyleLbl="node1" presStyleIdx="0" presStyleCnt="1">
        <dgm:presLayoutVars>
          <dgm:bulletEnabled val="1"/>
        </dgm:presLayoutVars>
      </dgm:prSet>
      <dgm:spPr/>
    </dgm:pt>
  </dgm:ptLst>
  <dgm:cxnLst>
    <dgm:cxn modelId="{52CF6F7E-FB84-4566-8376-CA8D6F53D8E7}" type="presOf" srcId="{F573F39F-C6AB-4F62-9EAF-A32E12B8C63F}" destId="{CBF3BE3A-4F3A-4B45-AE56-5965781F12D9}" srcOrd="0" destOrd="0" presId="urn:microsoft.com/office/officeart/2005/8/layout/vList4"/>
    <dgm:cxn modelId="{06B770A7-540B-4559-842A-39B4352ADA23}" type="presOf" srcId="{F573F39F-C6AB-4F62-9EAF-A32E12B8C63F}" destId="{4911DFAA-4476-4155-9F88-1F2BC3C8C4E8}" srcOrd="1" destOrd="0" presId="urn:microsoft.com/office/officeart/2005/8/layout/vList4"/>
    <dgm:cxn modelId="{5A905FB5-3C6D-44FF-9939-E2F45AE1FF7C}" srcId="{AB587E51-48D4-4F82-96D3-0B64BD503283}" destId="{F573F39F-C6AB-4F62-9EAF-A32E12B8C63F}" srcOrd="0" destOrd="0" parTransId="{7F4AD964-784C-4711-9BBD-8822964ED1A9}" sibTransId="{0996BE63-CB77-4EEC-ADE9-8A744368418A}"/>
    <dgm:cxn modelId="{DFA6D5CC-0A02-4F70-9C0D-A11EF8030000}" type="presOf" srcId="{AB587E51-48D4-4F82-96D3-0B64BD503283}" destId="{091BD18A-B62C-436B-8B89-AA06FB1E8630}" srcOrd="0" destOrd="0" presId="urn:microsoft.com/office/officeart/2005/8/layout/vList4"/>
    <dgm:cxn modelId="{AA73301A-4D6B-4BDD-8E47-EF860AC2846C}" type="presParOf" srcId="{091BD18A-B62C-436B-8B89-AA06FB1E8630}" destId="{84E9A3FC-7522-47D1-8F3D-37260756ECDD}" srcOrd="0" destOrd="0" presId="urn:microsoft.com/office/officeart/2005/8/layout/vList4"/>
    <dgm:cxn modelId="{1804BD36-4C3B-4C16-B8BE-7CA0A4B91D79}" type="presParOf" srcId="{84E9A3FC-7522-47D1-8F3D-37260756ECDD}" destId="{CBF3BE3A-4F3A-4B45-AE56-5965781F12D9}" srcOrd="0" destOrd="0" presId="urn:microsoft.com/office/officeart/2005/8/layout/vList4"/>
    <dgm:cxn modelId="{AE40FA10-5B9D-49B0-B633-729BFBBCC7AB}" type="presParOf" srcId="{84E9A3FC-7522-47D1-8F3D-37260756ECDD}" destId="{D87D6C6B-5312-4E03-9ADB-73DF1B102940}" srcOrd="1" destOrd="0" presId="urn:microsoft.com/office/officeart/2005/8/layout/vList4"/>
    <dgm:cxn modelId="{F8715501-B9BE-4790-B749-6C75002C1553}" type="presParOf" srcId="{84E9A3FC-7522-47D1-8F3D-37260756ECDD}" destId="{4911DFAA-4476-4155-9F88-1F2BC3C8C4E8}"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D0D80FE-6CD4-4DCB-AC73-83B8503B5F36}"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55E6D5B8-042A-4007-9645-244DF66F32B5}">
      <dgm:prSet custT="1"/>
      <dgm:spPr/>
      <dgm:t>
        <a:bodyPr/>
        <a:lstStyle/>
        <a:p>
          <a:pPr rtl="0"/>
          <a:r>
            <a:rPr lang="it-IT" sz="1400" b="1" dirty="0"/>
            <a:t>1. Affari Generali – Gestione amministrativa e supporto agli organi istituzionali</a:t>
          </a:r>
          <a:endParaRPr lang="it-IT" sz="1400" dirty="0"/>
        </a:p>
      </dgm:t>
    </dgm:pt>
    <dgm:pt modelId="{BA8DFBB3-9ACB-4D3B-8454-3CC47383E4B9}" type="parTrans" cxnId="{8AB95BB9-4AD3-4245-8C45-A7D3550A1323}">
      <dgm:prSet/>
      <dgm:spPr/>
      <dgm:t>
        <a:bodyPr/>
        <a:lstStyle/>
        <a:p>
          <a:endParaRPr lang="it-IT" sz="1400"/>
        </a:p>
      </dgm:t>
    </dgm:pt>
    <dgm:pt modelId="{8147439D-44DE-467A-A10D-1FB07D536939}" type="sibTrans" cxnId="{8AB95BB9-4AD3-4245-8C45-A7D3550A1323}">
      <dgm:prSet/>
      <dgm:spPr/>
      <dgm:t>
        <a:bodyPr/>
        <a:lstStyle/>
        <a:p>
          <a:endParaRPr lang="it-IT" sz="1400"/>
        </a:p>
      </dgm:t>
    </dgm:pt>
    <dgm:pt modelId="{1FF835B7-219B-4A04-91B8-4FF133A5B7C2}">
      <dgm:prSet custT="1"/>
      <dgm:spPr/>
      <dgm:t>
        <a:bodyPr/>
        <a:lstStyle/>
        <a:p>
          <a:pPr rtl="0"/>
          <a:r>
            <a:rPr lang="it-IT" sz="1400" dirty="0"/>
            <a:t>Maria Assunta </a:t>
          </a:r>
          <a:r>
            <a:rPr lang="it-IT" sz="1400" dirty="0" err="1"/>
            <a:t>Gerboni</a:t>
          </a:r>
          <a:endParaRPr lang="it-IT" sz="1400" dirty="0"/>
        </a:p>
      </dgm:t>
    </dgm:pt>
    <dgm:pt modelId="{ECCE1735-33EC-4BB2-BEF4-331F4CA67E86}" type="parTrans" cxnId="{578BFA72-526F-4492-B6F4-EC996C3A8EAD}">
      <dgm:prSet/>
      <dgm:spPr/>
      <dgm:t>
        <a:bodyPr/>
        <a:lstStyle/>
        <a:p>
          <a:endParaRPr lang="it-IT" sz="1400"/>
        </a:p>
      </dgm:t>
    </dgm:pt>
    <dgm:pt modelId="{97145E65-7DE5-4DA2-A571-A4FDD333B7F0}" type="sibTrans" cxnId="{578BFA72-526F-4492-B6F4-EC996C3A8EAD}">
      <dgm:prSet/>
      <dgm:spPr/>
      <dgm:t>
        <a:bodyPr/>
        <a:lstStyle/>
        <a:p>
          <a:endParaRPr lang="it-IT" sz="1400"/>
        </a:p>
      </dgm:t>
    </dgm:pt>
    <dgm:pt modelId="{20DEFA35-A2AA-45D6-8157-AA4B9A3973F4}">
      <dgm:prSet custT="1"/>
      <dgm:spPr/>
      <dgm:t>
        <a:bodyPr/>
        <a:lstStyle/>
        <a:p>
          <a:pPr rtl="0"/>
          <a:r>
            <a:rPr lang="it-IT" sz="1400" dirty="0"/>
            <a:t>Lucia Giacomucci</a:t>
          </a:r>
        </a:p>
      </dgm:t>
    </dgm:pt>
    <dgm:pt modelId="{79C66956-3699-46E7-AAB1-78F6140AAAE9}" type="parTrans" cxnId="{35D37C99-42B3-4E07-ADAF-6374BFEF2763}">
      <dgm:prSet/>
      <dgm:spPr/>
      <dgm:t>
        <a:bodyPr/>
        <a:lstStyle/>
        <a:p>
          <a:endParaRPr lang="it-IT" sz="1400"/>
        </a:p>
      </dgm:t>
    </dgm:pt>
    <dgm:pt modelId="{1C3103C4-D69A-4102-A4A2-1DD18411A310}" type="sibTrans" cxnId="{35D37C99-42B3-4E07-ADAF-6374BFEF2763}">
      <dgm:prSet/>
      <dgm:spPr/>
      <dgm:t>
        <a:bodyPr/>
        <a:lstStyle/>
        <a:p>
          <a:endParaRPr lang="it-IT" sz="1400"/>
        </a:p>
      </dgm:t>
    </dgm:pt>
    <dgm:pt modelId="{A8434A30-D4D2-4E93-907E-FD6A3985DA50}">
      <dgm:prSet custT="1"/>
      <dgm:spPr/>
      <dgm:t>
        <a:bodyPr/>
        <a:lstStyle/>
        <a:p>
          <a:pPr rtl="0"/>
          <a:r>
            <a:rPr lang="it-IT" sz="1400" dirty="0"/>
            <a:t>Cinzia </a:t>
          </a:r>
          <a:r>
            <a:rPr lang="it-IT" sz="1400" dirty="0" err="1"/>
            <a:t>Giannoni</a:t>
          </a:r>
          <a:endParaRPr lang="it-IT" sz="1400" dirty="0"/>
        </a:p>
      </dgm:t>
    </dgm:pt>
    <dgm:pt modelId="{51E3BEB4-CACA-47AE-B0A2-77C4B3DA7DCE}" type="parTrans" cxnId="{D0B5732D-0D4E-43DC-8E47-50C52A9BFB04}">
      <dgm:prSet/>
      <dgm:spPr/>
      <dgm:t>
        <a:bodyPr/>
        <a:lstStyle/>
        <a:p>
          <a:endParaRPr lang="it-IT" sz="1400"/>
        </a:p>
      </dgm:t>
    </dgm:pt>
    <dgm:pt modelId="{DBB55977-9C23-4D3C-9FAB-749BAFFC7F6F}" type="sibTrans" cxnId="{D0B5732D-0D4E-43DC-8E47-50C52A9BFB04}">
      <dgm:prSet/>
      <dgm:spPr/>
      <dgm:t>
        <a:bodyPr/>
        <a:lstStyle/>
        <a:p>
          <a:endParaRPr lang="it-IT" sz="1400"/>
        </a:p>
      </dgm:t>
    </dgm:pt>
    <dgm:pt modelId="{878AC9D4-14DE-4BB0-AE92-9B93F7FEAA20}">
      <dgm:prSet custT="1"/>
      <dgm:spPr/>
      <dgm:t>
        <a:bodyPr/>
        <a:lstStyle/>
        <a:p>
          <a:pPr rtl="0"/>
          <a:r>
            <a:rPr lang="it-IT" sz="1400" dirty="0"/>
            <a:t>Simone </a:t>
          </a:r>
          <a:r>
            <a:rPr lang="it-IT" sz="1400" dirty="0" err="1"/>
            <a:t>Granci</a:t>
          </a:r>
          <a:endParaRPr lang="it-IT" sz="1400" dirty="0"/>
        </a:p>
      </dgm:t>
    </dgm:pt>
    <dgm:pt modelId="{4F3B08FA-B863-4650-8335-A78ABD1CD5A6}" type="parTrans" cxnId="{9B786E31-0DAF-4BA7-B9BE-963A0DF81F85}">
      <dgm:prSet/>
      <dgm:spPr/>
      <dgm:t>
        <a:bodyPr/>
        <a:lstStyle/>
        <a:p>
          <a:endParaRPr lang="it-IT" sz="1400"/>
        </a:p>
      </dgm:t>
    </dgm:pt>
    <dgm:pt modelId="{29F80C04-A7BF-4D70-8B27-9F378B4C74E6}" type="sibTrans" cxnId="{9B786E31-0DAF-4BA7-B9BE-963A0DF81F85}">
      <dgm:prSet/>
      <dgm:spPr/>
      <dgm:t>
        <a:bodyPr/>
        <a:lstStyle/>
        <a:p>
          <a:endParaRPr lang="it-IT" sz="1400"/>
        </a:p>
      </dgm:t>
    </dgm:pt>
    <dgm:pt modelId="{9E219B5B-73C2-4A59-8900-78E6D1AD7119}" type="pres">
      <dgm:prSet presAssocID="{9D0D80FE-6CD4-4DCB-AC73-83B8503B5F36}" presName="hierChild1" presStyleCnt="0">
        <dgm:presLayoutVars>
          <dgm:orgChart val="1"/>
          <dgm:chPref val="1"/>
          <dgm:dir/>
          <dgm:animOne val="branch"/>
          <dgm:animLvl val="lvl"/>
          <dgm:resizeHandles/>
        </dgm:presLayoutVars>
      </dgm:prSet>
      <dgm:spPr/>
    </dgm:pt>
    <dgm:pt modelId="{FD9EF2B9-5BBE-45FE-8EA9-45FD6F528D69}" type="pres">
      <dgm:prSet presAssocID="{55E6D5B8-042A-4007-9645-244DF66F32B5}" presName="hierRoot1" presStyleCnt="0">
        <dgm:presLayoutVars>
          <dgm:hierBranch val="init"/>
        </dgm:presLayoutVars>
      </dgm:prSet>
      <dgm:spPr/>
    </dgm:pt>
    <dgm:pt modelId="{9028AB23-FC19-4F58-95C0-80E2030FA4DC}" type="pres">
      <dgm:prSet presAssocID="{55E6D5B8-042A-4007-9645-244DF66F32B5}" presName="rootComposite1" presStyleCnt="0"/>
      <dgm:spPr/>
    </dgm:pt>
    <dgm:pt modelId="{57846E42-7456-485E-82AA-9976C21074E4}" type="pres">
      <dgm:prSet presAssocID="{55E6D5B8-042A-4007-9645-244DF66F32B5}" presName="rootText1" presStyleLbl="node0" presStyleIdx="0" presStyleCnt="1" custScaleX="144904" custScaleY="109132">
        <dgm:presLayoutVars>
          <dgm:chPref val="3"/>
        </dgm:presLayoutVars>
      </dgm:prSet>
      <dgm:spPr/>
    </dgm:pt>
    <dgm:pt modelId="{15C76FEC-9C63-4233-914E-1A6350D15707}" type="pres">
      <dgm:prSet presAssocID="{55E6D5B8-042A-4007-9645-244DF66F32B5}" presName="rootConnector1" presStyleLbl="node1" presStyleIdx="0" presStyleCnt="0"/>
      <dgm:spPr/>
    </dgm:pt>
    <dgm:pt modelId="{4CE05B26-A359-4ECC-BE8E-67614636B949}" type="pres">
      <dgm:prSet presAssocID="{55E6D5B8-042A-4007-9645-244DF66F32B5}" presName="hierChild2" presStyleCnt="0"/>
      <dgm:spPr/>
    </dgm:pt>
    <dgm:pt modelId="{90A3FE93-3D1D-4E85-84F2-9C61D54E6527}" type="pres">
      <dgm:prSet presAssocID="{ECCE1735-33EC-4BB2-BEF4-331F4CA67E86}" presName="Name37" presStyleLbl="parChTrans1D2" presStyleIdx="0" presStyleCnt="4"/>
      <dgm:spPr/>
    </dgm:pt>
    <dgm:pt modelId="{08C79E1A-A2CA-48AD-B8BE-49C46287B41F}" type="pres">
      <dgm:prSet presAssocID="{1FF835B7-219B-4A04-91B8-4FF133A5B7C2}" presName="hierRoot2" presStyleCnt="0">
        <dgm:presLayoutVars>
          <dgm:hierBranch val="init"/>
        </dgm:presLayoutVars>
      </dgm:prSet>
      <dgm:spPr/>
    </dgm:pt>
    <dgm:pt modelId="{09A758E8-B379-4A2B-8385-22B829324651}" type="pres">
      <dgm:prSet presAssocID="{1FF835B7-219B-4A04-91B8-4FF133A5B7C2}" presName="rootComposite" presStyleCnt="0"/>
      <dgm:spPr/>
    </dgm:pt>
    <dgm:pt modelId="{E7FFD3B2-532B-446B-BAF0-D2014DA63FD9}" type="pres">
      <dgm:prSet presAssocID="{1FF835B7-219B-4A04-91B8-4FF133A5B7C2}" presName="rootText" presStyleLbl="node2" presStyleIdx="0" presStyleCnt="4" custScaleX="68495" custScaleY="79065" custLinFactNeighborX="18431" custLinFactNeighborY="155">
        <dgm:presLayoutVars>
          <dgm:chPref val="3"/>
        </dgm:presLayoutVars>
      </dgm:prSet>
      <dgm:spPr/>
    </dgm:pt>
    <dgm:pt modelId="{7DD6D8C3-08EF-43A0-AC3C-27E2836A4E0D}" type="pres">
      <dgm:prSet presAssocID="{1FF835B7-219B-4A04-91B8-4FF133A5B7C2}" presName="rootConnector" presStyleLbl="node2" presStyleIdx="0" presStyleCnt="4"/>
      <dgm:spPr/>
    </dgm:pt>
    <dgm:pt modelId="{81FF3896-C051-4919-9C4D-35D2470676CE}" type="pres">
      <dgm:prSet presAssocID="{1FF835B7-219B-4A04-91B8-4FF133A5B7C2}" presName="hierChild4" presStyleCnt="0"/>
      <dgm:spPr/>
    </dgm:pt>
    <dgm:pt modelId="{5F063B27-2A11-466A-B06A-E2A729E7D23C}" type="pres">
      <dgm:prSet presAssocID="{1FF835B7-219B-4A04-91B8-4FF133A5B7C2}" presName="hierChild5" presStyleCnt="0"/>
      <dgm:spPr/>
    </dgm:pt>
    <dgm:pt modelId="{947DAA57-16A4-4758-B2D3-641E4D625477}" type="pres">
      <dgm:prSet presAssocID="{79C66956-3699-46E7-AAB1-78F6140AAAE9}" presName="Name37" presStyleLbl="parChTrans1D2" presStyleIdx="1" presStyleCnt="4"/>
      <dgm:spPr/>
    </dgm:pt>
    <dgm:pt modelId="{4A9E3079-62BB-4FB9-96D9-7FEBE45CF761}" type="pres">
      <dgm:prSet presAssocID="{20DEFA35-A2AA-45D6-8157-AA4B9A3973F4}" presName="hierRoot2" presStyleCnt="0">
        <dgm:presLayoutVars>
          <dgm:hierBranch val="init"/>
        </dgm:presLayoutVars>
      </dgm:prSet>
      <dgm:spPr/>
    </dgm:pt>
    <dgm:pt modelId="{B9DA116E-D281-430E-82EC-04AC23FB8F6D}" type="pres">
      <dgm:prSet presAssocID="{20DEFA35-A2AA-45D6-8157-AA4B9A3973F4}" presName="rootComposite" presStyleCnt="0"/>
      <dgm:spPr/>
    </dgm:pt>
    <dgm:pt modelId="{401BF164-24C5-435E-B3F0-5B58AE2E4271}" type="pres">
      <dgm:prSet presAssocID="{20DEFA35-A2AA-45D6-8157-AA4B9A3973F4}" presName="rootText" presStyleLbl="node2" presStyleIdx="1" presStyleCnt="4" custScaleX="56789" custScaleY="58434">
        <dgm:presLayoutVars>
          <dgm:chPref val="3"/>
        </dgm:presLayoutVars>
      </dgm:prSet>
      <dgm:spPr/>
    </dgm:pt>
    <dgm:pt modelId="{9A70D4E9-0685-4C73-8DD2-7E6F72FCB2F3}" type="pres">
      <dgm:prSet presAssocID="{20DEFA35-A2AA-45D6-8157-AA4B9A3973F4}" presName="rootConnector" presStyleLbl="node2" presStyleIdx="1" presStyleCnt="4"/>
      <dgm:spPr/>
    </dgm:pt>
    <dgm:pt modelId="{50DBB088-7372-43B1-B90B-8CCA793E656F}" type="pres">
      <dgm:prSet presAssocID="{20DEFA35-A2AA-45D6-8157-AA4B9A3973F4}" presName="hierChild4" presStyleCnt="0"/>
      <dgm:spPr/>
    </dgm:pt>
    <dgm:pt modelId="{0CA2FAB2-1089-4001-84C9-737E54D7B1BA}" type="pres">
      <dgm:prSet presAssocID="{20DEFA35-A2AA-45D6-8157-AA4B9A3973F4}" presName="hierChild5" presStyleCnt="0"/>
      <dgm:spPr/>
    </dgm:pt>
    <dgm:pt modelId="{4732CE74-67AE-431C-A588-7E7293ACAF04}" type="pres">
      <dgm:prSet presAssocID="{51E3BEB4-CACA-47AE-B0A2-77C4B3DA7DCE}" presName="Name37" presStyleLbl="parChTrans1D2" presStyleIdx="2" presStyleCnt="4"/>
      <dgm:spPr/>
    </dgm:pt>
    <dgm:pt modelId="{BD2E37C7-D560-4CE6-B84F-A2ADBBA17328}" type="pres">
      <dgm:prSet presAssocID="{A8434A30-D4D2-4E93-907E-FD6A3985DA50}" presName="hierRoot2" presStyleCnt="0">
        <dgm:presLayoutVars>
          <dgm:hierBranch val="init"/>
        </dgm:presLayoutVars>
      </dgm:prSet>
      <dgm:spPr/>
    </dgm:pt>
    <dgm:pt modelId="{CA69B6F3-6421-4D01-89CC-D1299200008E}" type="pres">
      <dgm:prSet presAssocID="{A8434A30-D4D2-4E93-907E-FD6A3985DA50}" presName="rootComposite" presStyleCnt="0"/>
      <dgm:spPr/>
    </dgm:pt>
    <dgm:pt modelId="{C8122A30-4965-4E33-ACA9-2A044DDFF176}" type="pres">
      <dgm:prSet presAssocID="{A8434A30-D4D2-4E93-907E-FD6A3985DA50}" presName="rootText" presStyleLbl="node2" presStyleIdx="2" presStyleCnt="4" custScaleX="45422" custScaleY="51621" custLinFactNeighborX="-17795" custLinFactNeighborY="4176">
        <dgm:presLayoutVars>
          <dgm:chPref val="3"/>
        </dgm:presLayoutVars>
      </dgm:prSet>
      <dgm:spPr/>
    </dgm:pt>
    <dgm:pt modelId="{289823E2-95BE-43AA-BB95-53D133E3C21C}" type="pres">
      <dgm:prSet presAssocID="{A8434A30-D4D2-4E93-907E-FD6A3985DA50}" presName="rootConnector" presStyleLbl="node2" presStyleIdx="2" presStyleCnt="4"/>
      <dgm:spPr/>
    </dgm:pt>
    <dgm:pt modelId="{1BA86241-CF6F-4276-81FE-C970468964E9}" type="pres">
      <dgm:prSet presAssocID="{A8434A30-D4D2-4E93-907E-FD6A3985DA50}" presName="hierChild4" presStyleCnt="0"/>
      <dgm:spPr/>
    </dgm:pt>
    <dgm:pt modelId="{E52DEE22-314A-4070-A9ED-FF7F8270BA14}" type="pres">
      <dgm:prSet presAssocID="{A8434A30-D4D2-4E93-907E-FD6A3985DA50}" presName="hierChild5" presStyleCnt="0"/>
      <dgm:spPr/>
    </dgm:pt>
    <dgm:pt modelId="{5AA5C321-AAE0-4FDA-B835-82FAD7394865}" type="pres">
      <dgm:prSet presAssocID="{4F3B08FA-B863-4650-8335-A78ABD1CD5A6}" presName="Name37" presStyleLbl="parChTrans1D2" presStyleIdx="3" presStyleCnt="4"/>
      <dgm:spPr/>
    </dgm:pt>
    <dgm:pt modelId="{D0D7D3D1-A45F-49C1-B9DD-A4E5EF5180ED}" type="pres">
      <dgm:prSet presAssocID="{878AC9D4-14DE-4BB0-AE92-9B93F7FEAA20}" presName="hierRoot2" presStyleCnt="0">
        <dgm:presLayoutVars>
          <dgm:hierBranch val="init"/>
        </dgm:presLayoutVars>
      </dgm:prSet>
      <dgm:spPr/>
    </dgm:pt>
    <dgm:pt modelId="{4E6B070F-3C62-4D48-A0AA-BE4C922203F8}" type="pres">
      <dgm:prSet presAssocID="{878AC9D4-14DE-4BB0-AE92-9B93F7FEAA20}" presName="rootComposite" presStyleCnt="0"/>
      <dgm:spPr/>
    </dgm:pt>
    <dgm:pt modelId="{0D50C19E-E4AC-4ED5-9AF0-E650BB5E1F70}" type="pres">
      <dgm:prSet presAssocID="{878AC9D4-14DE-4BB0-AE92-9B93F7FEAA20}" presName="rootText" presStyleLbl="node2" presStyleIdx="3" presStyleCnt="4" custScaleX="41664" custScaleY="61314" custLinFactNeighborX="-36226" custLinFactNeighborY="-1271">
        <dgm:presLayoutVars>
          <dgm:chPref val="3"/>
        </dgm:presLayoutVars>
      </dgm:prSet>
      <dgm:spPr/>
    </dgm:pt>
    <dgm:pt modelId="{B9BEEF84-4751-4472-A91E-5715B4FA0150}" type="pres">
      <dgm:prSet presAssocID="{878AC9D4-14DE-4BB0-AE92-9B93F7FEAA20}" presName="rootConnector" presStyleLbl="node2" presStyleIdx="3" presStyleCnt="4"/>
      <dgm:spPr/>
    </dgm:pt>
    <dgm:pt modelId="{E726E795-2EFB-4851-9F90-FC8AF97DD912}" type="pres">
      <dgm:prSet presAssocID="{878AC9D4-14DE-4BB0-AE92-9B93F7FEAA20}" presName="hierChild4" presStyleCnt="0"/>
      <dgm:spPr/>
    </dgm:pt>
    <dgm:pt modelId="{ED4C65B2-B0BA-4E62-BCCC-B290642DD7FA}" type="pres">
      <dgm:prSet presAssocID="{878AC9D4-14DE-4BB0-AE92-9B93F7FEAA20}" presName="hierChild5" presStyleCnt="0"/>
      <dgm:spPr/>
    </dgm:pt>
    <dgm:pt modelId="{CDE79A2F-2966-4E25-BDDB-41C94796C1BC}" type="pres">
      <dgm:prSet presAssocID="{55E6D5B8-042A-4007-9645-244DF66F32B5}" presName="hierChild3" presStyleCnt="0"/>
      <dgm:spPr/>
    </dgm:pt>
  </dgm:ptLst>
  <dgm:cxnLst>
    <dgm:cxn modelId="{E88EBD25-CB9F-4B3C-BE47-A75AB72D98D8}" type="presOf" srcId="{55E6D5B8-042A-4007-9645-244DF66F32B5}" destId="{57846E42-7456-485E-82AA-9976C21074E4}" srcOrd="0" destOrd="0" presId="urn:microsoft.com/office/officeart/2005/8/layout/orgChart1"/>
    <dgm:cxn modelId="{D0B5732D-0D4E-43DC-8E47-50C52A9BFB04}" srcId="{55E6D5B8-042A-4007-9645-244DF66F32B5}" destId="{A8434A30-D4D2-4E93-907E-FD6A3985DA50}" srcOrd="2" destOrd="0" parTransId="{51E3BEB4-CACA-47AE-B0A2-77C4B3DA7DCE}" sibTransId="{DBB55977-9C23-4D3C-9FAB-749BAFFC7F6F}"/>
    <dgm:cxn modelId="{9B786E31-0DAF-4BA7-B9BE-963A0DF81F85}" srcId="{55E6D5B8-042A-4007-9645-244DF66F32B5}" destId="{878AC9D4-14DE-4BB0-AE92-9B93F7FEAA20}" srcOrd="3" destOrd="0" parTransId="{4F3B08FA-B863-4650-8335-A78ABD1CD5A6}" sibTransId="{29F80C04-A7BF-4D70-8B27-9F378B4C74E6}"/>
    <dgm:cxn modelId="{DC0FBA38-C442-4CB4-826E-83404057BF7A}" type="presOf" srcId="{A8434A30-D4D2-4E93-907E-FD6A3985DA50}" destId="{289823E2-95BE-43AA-BB95-53D133E3C21C}" srcOrd="1" destOrd="0" presId="urn:microsoft.com/office/officeart/2005/8/layout/orgChart1"/>
    <dgm:cxn modelId="{C7BA385F-331F-47ED-828A-E7E13BC75E4C}" type="presOf" srcId="{1FF835B7-219B-4A04-91B8-4FF133A5B7C2}" destId="{E7FFD3B2-532B-446B-BAF0-D2014DA63FD9}" srcOrd="0" destOrd="0" presId="urn:microsoft.com/office/officeart/2005/8/layout/orgChart1"/>
    <dgm:cxn modelId="{578BFA72-526F-4492-B6F4-EC996C3A8EAD}" srcId="{55E6D5B8-042A-4007-9645-244DF66F32B5}" destId="{1FF835B7-219B-4A04-91B8-4FF133A5B7C2}" srcOrd="0" destOrd="0" parTransId="{ECCE1735-33EC-4BB2-BEF4-331F4CA67E86}" sibTransId="{97145E65-7DE5-4DA2-A571-A4FDD333B7F0}"/>
    <dgm:cxn modelId="{C3566656-F5C9-4816-BE40-2E8BFAFDA9A8}" type="presOf" srcId="{878AC9D4-14DE-4BB0-AE92-9B93F7FEAA20}" destId="{0D50C19E-E4AC-4ED5-9AF0-E650BB5E1F70}" srcOrd="0" destOrd="0" presId="urn:microsoft.com/office/officeart/2005/8/layout/orgChart1"/>
    <dgm:cxn modelId="{1A95997C-5E9C-4857-BB6F-8872DE3FFA5E}" type="presOf" srcId="{55E6D5B8-042A-4007-9645-244DF66F32B5}" destId="{15C76FEC-9C63-4233-914E-1A6350D15707}" srcOrd="1" destOrd="0" presId="urn:microsoft.com/office/officeart/2005/8/layout/orgChart1"/>
    <dgm:cxn modelId="{1AD72987-EB2B-4A3F-9BD3-9B440D26361C}" type="presOf" srcId="{9D0D80FE-6CD4-4DCB-AC73-83B8503B5F36}" destId="{9E219B5B-73C2-4A59-8900-78E6D1AD7119}" srcOrd="0" destOrd="0" presId="urn:microsoft.com/office/officeart/2005/8/layout/orgChart1"/>
    <dgm:cxn modelId="{73809A8F-0F45-46CC-B542-BFEDCF3E56CF}" type="presOf" srcId="{ECCE1735-33EC-4BB2-BEF4-331F4CA67E86}" destId="{90A3FE93-3D1D-4E85-84F2-9C61D54E6527}" srcOrd="0" destOrd="0" presId="urn:microsoft.com/office/officeart/2005/8/layout/orgChart1"/>
    <dgm:cxn modelId="{8DD52A94-769E-45D4-BE42-21EB60C54206}" type="presOf" srcId="{79C66956-3699-46E7-AAB1-78F6140AAAE9}" destId="{947DAA57-16A4-4758-B2D3-641E4D625477}" srcOrd="0" destOrd="0" presId="urn:microsoft.com/office/officeart/2005/8/layout/orgChart1"/>
    <dgm:cxn modelId="{35D37C99-42B3-4E07-ADAF-6374BFEF2763}" srcId="{55E6D5B8-042A-4007-9645-244DF66F32B5}" destId="{20DEFA35-A2AA-45D6-8157-AA4B9A3973F4}" srcOrd="1" destOrd="0" parTransId="{79C66956-3699-46E7-AAB1-78F6140AAAE9}" sibTransId="{1C3103C4-D69A-4102-A4A2-1DD18411A310}"/>
    <dgm:cxn modelId="{462C2A9D-9033-458B-A24E-FF1A4362A581}" type="presOf" srcId="{20DEFA35-A2AA-45D6-8157-AA4B9A3973F4}" destId="{9A70D4E9-0685-4C73-8DD2-7E6F72FCB2F3}" srcOrd="1" destOrd="0" presId="urn:microsoft.com/office/officeart/2005/8/layout/orgChart1"/>
    <dgm:cxn modelId="{1B7D9FA0-A1CB-4EA1-8F2A-566CA61C0F2D}" type="presOf" srcId="{20DEFA35-A2AA-45D6-8157-AA4B9A3973F4}" destId="{401BF164-24C5-435E-B3F0-5B58AE2E4271}" srcOrd="0" destOrd="0" presId="urn:microsoft.com/office/officeart/2005/8/layout/orgChart1"/>
    <dgm:cxn modelId="{21E929A8-8895-4FEA-BF22-4C5026D81B3E}" type="presOf" srcId="{51E3BEB4-CACA-47AE-B0A2-77C4B3DA7DCE}" destId="{4732CE74-67AE-431C-A588-7E7293ACAF04}" srcOrd="0" destOrd="0" presId="urn:microsoft.com/office/officeart/2005/8/layout/orgChart1"/>
    <dgm:cxn modelId="{8AB95BB9-4AD3-4245-8C45-A7D3550A1323}" srcId="{9D0D80FE-6CD4-4DCB-AC73-83B8503B5F36}" destId="{55E6D5B8-042A-4007-9645-244DF66F32B5}" srcOrd="0" destOrd="0" parTransId="{BA8DFBB3-9ACB-4D3B-8454-3CC47383E4B9}" sibTransId="{8147439D-44DE-467A-A10D-1FB07D536939}"/>
    <dgm:cxn modelId="{1BED83DB-5B7E-493F-814C-B6A834E45D92}" type="presOf" srcId="{4F3B08FA-B863-4650-8335-A78ABD1CD5A6}" destId="{5AA5C321-AAE0-4FDA-B835-82FAD7394865}" srcOrd="0" destOrd="0" presId="urn:microsoft.com/office/officeart/2005/8/layout/orgChart1"/>
    <dgm:cxn modelId="{5EFA17E7-4D7A-4473-8400-5D2FC21C23ED}" type="presOf" srcId="{A8434A30-D4D2-4E93-907E-FD6A3985DA50}" destId="{C8122A30-4965-4E33-ACA9-2A044DDFF176}" srcOrd="0" destOrd="0" presId="urn:microsoft.com/office/officeart/2005/8/layout/orgChart1"/>
    <dgm:cxn modelId="{792F1DF3-888E-4923-9987-CBB5658DB296}" type="presOf" srcId="{878AC9D4-14DE-4BB0-AE92-9B93F7FEAA20}" destId="{B9BEEF84-4751-4472-A91E-5715B4FA0150}" srcOrd="1" destOrd="0" presId="urn:microsoft.com/office/officeart/2005/8/layout/orgChart1"/>
    <dgm:cxn modelId="{F3DF74FD-5DF0-4C5E-B699-D1C32283AC94}" type="presOf" srcId="{1FF835B7-219B-4A04-91B8-4FF133A5B7C2}" destId="{7DD6D8C3-08EF-43A0-AC3C-27E2836A4E0D}" srcOrd="1" destOrd="0" presId="urn:microsoft.com/office/officeart/2005/8/layout/orgChart1"/>
    <dgm:cxn modelId="{6BEBB096-14FD-4DCC-BC74-D60C427561CC}" type="presParOf" srcId="{9E219B5B-73C2-4A59-8900-78E6D1AD7119}" destId="{FD9EF2B9-5BBE-45FE-8EA9-45FD6F528D69}" srcOrd="0" destOrd="0" presId="urn:microsoft.com/office/officeart/2005/8/layout/orgChart1"/>
    <dgm:cxn modelId="{AEC99DD4-49E8-4A70-9647-953767BC3E52}" type="presParOf" srcId="{FD9EF2B9-5BBE-45FE-8EA9-45FD6F528D69}" destId="{9028AB23-FC19-4F58-95C0-80E2030FA4DC}" srcOrd="0" destOrd="0" presId="urn:microsoft.com/office/officeart/2005/8/layout/orgChart1"/>
    <dgm:cxn modelId="{BD4D23EE-9430-45C7-B208-46FB33F30057}" type="presParOf" srcId="{9028AB23-FC19-4F58-95C0-80E2030FA4DC}" destId="{57846E42-7456-485E-82AA-9976C21074E4}" srcOrd="0" destOrd="0" presId="urn:microsoft.com/office/officeart/2005/8/layout/orgChart1"/>
    <dgm:cxn modelId="{C8D50CBF-7703-4212-AB43-6BAF88F3DABB}" type="presParOf" srcId="{9028AB23-FC19-4F58-95C0-80E2030FA4DC}" destId="{15C76FEC-9C63-4233-914E-1A6350D15707}" srcOrd="1" destOrd="0" presId="urn:microsoft.com/office/officeart/2005/8/layout/orgChart1"/>
    <dgm:cxn modelId="{04727B51-F1FB-491D-B740-824ED69B07D5}" type="presParOf" srcId="{FD9EF2B9-5BBE-45FE-8EA9-45FD6F528D69}" destId="{4CE05B26-A359-4ECC-BE8E-67614636B949}" srcOrd="1" destOrd="0" presId="urn:microsoft.com/office/officeart/2005/8/layout/orgChart1"/>
    <dgm:cxn modelId="{21DCAF61-2211-4DB3-8869-F213007ED8A4}" type="presParOf" srcId="{4CE05B26-A359-4ECC-BE8E-67614636B949}" destId="{90A3FE93-3D1D-4E85-84F2-9C61D54E6527}" srcOrd="0" destOrd="0" presId="urn:microsoft.com/office/officeart/2005/8/layout/orgChart1"/>
    <dgm:cxn modelId="{92AB47C7-9928-4AEC-AD78-FAA9C0438C05}" type="presParOf" srcId="{4CE05B26-A359-4ECC-BE8E-67614636B949}" destId="{08C79E1A-A2CA-48AD-B8BE-49C46287B41F}" srcOrd="1" destOrd="0" presId="urn:microsoft.com/office/officeart/2005/8/layout/orgChart1"/>
    <dgm:cxn modelId="{317D7848-59E2-4EAB-A6CB-EE3837F8D5C1}" type="presParOf" srcId="{08C79E1A-A2CA-48AD-B8BE-49C46287B41F}" destId="{09A758E8-B379-4A2B-8385-22B829324651}" srcOrd="0" destOrd="0" presId="urn:microsoft.com/office/officeart/2005/8/layout/orgChart1"/>
    <dgm:cxn modelId="{5E8BF7C0-C4C6-4B02-8E17-D33475CE33DB}" type="presParOf" srcId="{09A758E8-B379-4A2B-8385-22B829324651}" destId="{E7FFD3B2-532B-446B-BAF0-D2014DA63FD9}" srcOrd="0" destOrd="0" presId="urn:microsoft.com/office/officeart/2005/8/layout/orgChart1"/>
    <dgm:cxn modelId="{0694BAE3-E6E7-4E32-B43B-362DAE8ACECC}" type="presParOf" srcId="{09A758E8-B379-4A2B-8385-22B829324651}" destId="{7DD6D8C3-08EF-43A0-AC3C-27E2836A4E0D}" srcOrd="1" destOrd="0" presId="urn:microsoft.com/office/officeart/2005/8/layout/orgChart1"/>
    <dgm:cxn modelId="{EFE60248-29DA-479D-9323-F6187D49DB11}" type="presParOf" srcId="{08C79E1A-A2CA-48AD-B8BE-49C46287B41F}" destId="{81FF3896-C051-4919-9C4D-35D2470676CE}" srcOrd="1" destOrd="0" presId="urn:microsoft.com/office/officeart/2005/8/layout/orgChart1"/>
    <dgm:cxn modelId="{6FACFEF6-5B37-402D-8635-91815AF185DF}" type="presParOf" srcId="{08C79E1A-A2CA-48AD-B8BE-49C46287B41F}" destId="{5F063B27-2A11-466A-B06A-E2A729E7D23C}" srcOrd="2" destOrd="0" presId="urn:microsoft.com/office/officeart/2005/8/layout/orgChart1"/>
    <dgm:cxn modelId="{A9C1B921-6EB0-407A-9945-683F1E15AF8D}" type="presParOf" srcId="{4CE05B26-A359-4ECC-BE8E-67614636B949}" destId="{947DAA57-16A4-4758-B2D3-641E4D625477}" srcOrd="2" destOrd="0" presId="urn:microsoft.com/office/officeart/2005/8/layout/orgChart1"/>
    <dgm:cxn modelId="{01326895-31F1-4F4B-8D01-431C0FDBB08B}" type="presParOf" srcId="{4CE05B26-A359-4ECC-BE8E-67614636B949}" destId="{4A9E3079-62BB-4FB9-96D9-7FEBE45CF761}" srcOrd="3" destOrd="0" presId="urn:microsoft.com/office/officeart/2005/8/layout/orgChart1"/>
    <dgm:cxn modelId="{275F9101-0CBB-4CBC-AE49-75BCF100B3CA}" type="presParOf" srcId="{4A9E3079-62BB-4FB9-96D9-7FEBE45CF761}" destId="{B9DA116E-D281-430E-82EC-04AC23FB8F6D}" srcOrd="0" destOrd="0" presId="urn:microsoft.com/office/officeart/2005/8/layout/orgChart1"/>
    <dgm:cxn modelId="{300A12A1-7D54-46F1-8EF3-AB9A36403E77}" type="presParOf" srcId="{B9DA116E-D281-430E-82EC-04AC23FB8F6D}" destId="{401BF164-24C5-435E-B3F0-5B58AE2E4271}" srcOrd="0" destOrd="0" presId="urn:microsoft.com/office/officeart/2005/8/layout/orgChart1"/>
    <dgm:cxn modelId="{87DF4316-95D4-4B47-A893-32A46B827024}" type="presParOf" srcId="{B9DA116E-D281-430E-82EC-04AC23FB8F6D}" destId="{9A70D4E9-0685-4C73-8DD2-7E6F72FCB2F3}" srcOrd="1" destOrd="0" presId="urn:microsoft.com/office/officeart/2005/8/layout/orgChart1"/>
    <dgm:cxn modelId="{0B7A2497-B854-4633-A80D-61C157AB01B7}" type="presParOf" srcId="{4A9E3079-62BB-4FB9-96D9-7FEBE45CF761}" destId="{50DBB088-7372-43B1-B90B-8CCA793E656F}" srcOrd="1" destOrd="0" presId="urn:microsoft.com/office/officeart/2005/8/layout/orgChart1"/>
    <dgm:cxn modelId="{CCB5184C-70B9-4F11-B59F-63BE654513C6}" type="presParOf" srcId="{4A9E3079-62BB-4FB9-96D9-7FEBE45CF761}" destId="{0CA2FAB2-1089-4001-84C9-737E54D7B1BA}" srcOrd="2" destOrd="0" presId="urn:microsoft.com/office/officeart/2005/8/layout/orgChart1"/>
    <dgm:cxn modelId="{90678CB4-A89C-4902-A2DA-F2B934B0A0F8}" type="presParOf" srcId="{4CE05B26-A359-4ECC-BE8E-67614636B949}" destId="{4732CE74-67AE-431C-A588-7E7293ACAF04}" srcOrd="4" destOrd="0" presId="urn:microsoft.com/office/officeart/2005/8/layout/orgChart1"/>
    <dgm:cxn modelId="{84D4B52B-E133-4AC2-AC5C-3D6980803BBD}" type="presParOf" srcId="{4CE05B26-A359-4ECC-BE8E-67614636B949}" destId="{BD2E37C7-D560-4CE6-B84F-A2ADBBA17328}" srcOrd="5" destOrd="0" presId="urn:microsoft.com/office/officeart/2005/8/layout/orgChart1"/>
    <dgm:cxn modelId="{E8180409-0BC4-4784-A3DC-67C9E354AD8F}" type="presParOf" srcId="{BD2E37C7-D560-4CE6-B84F-A2ADBBA17328}" destId="{CA69B6F3-6421-4D01-89CC-D1299200008E}" srcOrd="0" destOrd="0" presId="urn:microsoft.com/office/officeart/2005/8/layout/orgChart1"/>
    <dgm:cxn modelId="{5D9745F7-2F5D-432C-B9BC-EABD91E26DE3}" type="presParOf" srcId="{CA69B6F3-6421-4D01-89CC-D1299200008E}" destId="{C8122A30-4965-4E33-ACA9-2A044DDFF176}" srcOrd="0" destOrd="0" presId="urn:microsoft.com/office/officeart/2005/8/layout/orgChart1"/>
    <dgm:cxn modelId="{44303BAE-5539-4E80-A451-FDB8EBE352D3}" type="presParOf" srcId="{CA69B6F3-6421-4D01-89CC-D1299200008E}" destId="{289823E2-95BE-43AA-BB95-53D133E3C21C}" srcOrd="1" destOrd="0" presId="urn:microsoft.com/office/officeart/2005/8/layout/orgChart1"/>
    <dgm:cxn modelId="{A9117C54-7B93-447C-99AB-6DC486B02EB1}" type="presParOf" srcId="{BD2E37C7-D560-4CE6-B84F-A2ADBBA17328}" destId="{1BA86241-CF6F-4276-81FE-C970468964E9}" srcOrd="1" destOrd="0" presId="urn:microsoft.com/office/officeart/2005/8/layout/orgChart1"/>
    <dgm:cxn modelId="{5D1554DB-0FE5-4A71-BCD2-A97F4844B6D7}" type="presParOf" srcId="{BD2E37C7-D560-4CE6-B84F-A2ADBBA17328}" destId="{E52DEE22-314A-4070-A9ED-FF7F8270BA14}" srcOrd="2" destOrd="0" presId="urn:microsoft.com/office/officeart/2005/8/layout/orgChart1"/>
    <dgm:cxn modelId="{7C733DB0-4254-4135-A8BC-548EE1622A1A}" type="presParOf" srcId="{4CE05B26-A359-4ECC-BE8E-67614636B949}" destId="{5AA5C321-AAE0-4FDA-B835-82FAD7394865}" srcOrd="6" destOrd="0" presId="urn:microsoft.com/office/officeart/2005/8/layout/orgChart1"/>
    <dgm:cxn modelId="{F7FD9909-8BA1-42B0-9213-64FDBD819BD0}" type="presParOf" srcId="{4CE05B26-A359-4ECC-BE8E-67614636B949}" destId="{D0D7D3D1-A45F-49C1-B9DD-A4E5EF5180ED}" srcOrd="7" destOrd="0" presId="urn:microsoft.com/office/officeart/2005/8/layout/orgChart1"/>
    <dgm:cxn modelId="{87DFCCB0-964E-4FEA-9EA0-63A4D0CE7B07}" type="presParOf" srcId="{D0D7D3D1-A45F-49C1-B9DD-A4E5EF5180ED}" destId="{4E6B070F-3C62-4D48-A0AA-BE4C922203F8}" srcOrd="0" destOrd="0" presId="urn:microsoft.com/office/officeart/2005/8/layout/orgChart1"/>
    <dgm:cxn modelId="{3BC48BA8-54A4-4F9A-8BD0-B6B41256AC75}" type="presParOf" srcId="{4E6B070F-3C62-4D48-A0AA-BE4C922203F8}" destId="{0D50C19E-E4AC-4ED5-9AF0-E650BB5E1F70}" srcOrd="0" destOrd="0" presId="urn:microsoft.com/office/officeart/2005/8/layout/orgChart1"/>
    <dgm:cxn modelId="{4FED3A24-5ACD-4EFA-B47A-7DCF10AF62C3}" type="presParOf" srcId="{4E6B070F-3C62-4D48-A0AA-BE4C922203F8}" destId="{B9BEEF84-4751-4472-A91E-5715B4FA0150}" srcOrd="1" destOrd="0" presId="urn:microsoft.com/office/officeart/2005/8/layout/orgChart1"/>
    <dgm:cxn modelId="{AB42CE54-819A-4A05-BBB3-CA4DF5D6C1B3}" type="presParOf" srcId="{D0D7D3D1-A45F-49C1-B9DD-A4E5EF5180ED}" destId="{E726E795-2EFB-4851-9F90-FC8AF97DD912}" srcOrd="1" destOrd="0" presId="urn:microsoft.com/office/officeart/2005/8/layout/orgChart1"/>
    <dgm:cxn modelId="{2D1B54C6-1AF6-4724-A65F-6E67DD409BD7}" type="presParOf" srcId="{D0D7D3D1-A45F-49C1-B9DD-A4E5EF5180ED}" destId="{ED4C65B2-B0BA-4E62-BCCC-B290642DD7FA}" srcOrd="2" destOrd="0" presId="urn:microsoft.com/office/officeart/2005/8/layout/orgChart1"/>
    <dgm:cxn modelId="{013B17F0-DCB8-433D-BA47-86A7C64A8512}" type="presParOf" srcId="{FD9EF2B9-5BBE-45FE-8EA9-45FD6F528D69}" destId="{CDE79A2F-2966-4E25-BDDB-41C94796C1BC}"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393434F-5237-48BF-B060-8C622DFDD2BD}"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F3C5C516-D24B-47C4-94EF-372D0F99B32E}">
      <dgm:prSet custT="1"/>
      <dgm:spPr/>
      <dgm:t>
        <a:bodyPr/>
        <a:lstStyle/>
        <a:p>
          <a:pPr rtl="0"/>
          <a:r>
            <a:rPr lang="it-IT" sz="1400" b="1" dirty="0"/>
            <a:t>2. Servizi Finanziari – Contabilità, bilancio e gestione delle risorse economiche</a:t>
          </a:r>
          <a:endParaRPr lang="it-IT" sz="1400" dirty="0"/>
        </a:p>
      </dgm:t>
    </dgm:pt>
    <dgm:pt modelId="{741AD690-7FC2-4577-8A9D-6836FF0BC94B}" type="parTrans" cxnId="{666F92DA-AED4-4453-8375-2FB7F7308922}">
      <dgm:prSet/>
      <dgm:spPr/>
      <dgm:t>
        <a:bodyPr/>
        <a:lstStyle/>
        <a:p>
          <a:endParaRPr lang="it-IT" sz="1400"/>
        </a:p>
      </dgm:t>
    </dgm:pt>
    <dgm:pt modelId="{EC8CA4A7-AA51-4672-910C-4DCEE02C3AE8}" type="sibTrans" cxnId="{666F92DA-AED4-4453-8375-2FB7F7308922}">
      <dgm:prSet/>
      <dgm:spPr/>
      <dgm:t>
        <a:bodyPr/>
        <a:lstStyle/>
        <a:p>
          <a:endParaRPr lang="it-IT" sz="1400"/>
        </a:p>
      </dgm:t>
    </dgm:pt>
    <dgm:pt modelId="{A8070A06-687D-4511-A757-6F34D4E589BC}">
      <dgm:prSet custT="1"/>
      <dgm:spPr/>
      <dgm:t>
        <a:bodyPr/>
        <a:lstStyle/>
        <a:p>
          <a:pPr rtl="0"/>
          <a:r>
            <a:rPr lang="it-IT" sz="1400" dirty="0"/>
            <a:t>Diego Boccalini</a:t>
          </a:r>
        </a:p>
      </dgm:t>
    </dgm:pt>
    <dgm:pt modelId="{BB6DC11F-0900-4240-9B3A-F8E1D8CD9772}" type="parTrans" cxnId="{FBDEFC28-17E9-41FB-B861-ED1C7A3A5758}">
      <dgm:prSet/>
      <dgm:spPr/>
      <dgm:t>
        <a:bodyPr/>
        <a:lstStyle/>
        <a:p>
          <a:endParaRPr lang="it-IT" sz="1400"/>
        </a:p>
      </dgm:t>
    </dgm:pt>
    <dgm:pt modelId="{50FF7134-B175-4636-8738-8AED299A3123}" type="sibTrans" cxnId="{FBDEFC28-17E9-41FB-B861-ED1C7A3A5758}">
      <dgm:prSet/>
      <dgm:spPr/>
      <dgm:t>
        <a:bodyPr/>
        <a:lstStyle/>
        <a:p>
          <a:endParaRPr lang="it-IT" sz="1400"/>
        </a:p>
      </dgm:t>
    </dgm:pt>
    <dgm:pt modelId="{F05D36CA-46CA-4A09-A0F6-08C085EAD23C}">
      <dgm:prSet custT="1"/>
      <dgm:spPr/>
      <dgm:t>
        <a:bodyPr/>
        <a:lstStyle/>
        <a:p>
          <a:pPr rtl="0"/>
          <a:r>
            <a:rPr lang="it-IT" sz="1400" dirty="0"/>
            <a:t>Stefania </a:t>
          </a:r>
          <a:r>
            <a:rPr lang="it-IT" sz="1400" dirty="0" err="1"/>
            <a:t>Giusini</a:t>
          </a:r>
          <a:endParaRPr lang="it-IT" sz="1400" dirty="0"/>
        </a:p>
      </dgm:t>
    </dgm:pt>
    <dgm:pt modelId="{C9318F70-FECC-4079-B147-2308CB5A949F}" type="parTrans" cxnId="{6E985D15-A806-45B3-9A45-1A088D553FDD}">
      <dgm:prSet/>
      <dgm:spPr/>
      <dgm:t>
        <a:bodyPr/>
        <a:lstStyle/>
        <a:p>
          <a:endParaRPr lang="it-IT" sz="1400"/>
        </a:p>
      </dgm:t>
    </dgm:pt>
    <dgm:pt modelId="{FA3A76D0-0AF2-4F5C-AC17-645AA88CB1BB}" type="sibTrans" cxnId="{6E985D15-A806-45B3-9A45-1A088D553FDD}">
      <dgm:prSet/>
      <dgm:spPr/>
      <dgm:t>
        <a:bodyPr/>
        <a:lstStyle/>
        <a:p>
          <a:endParaRPr lang="it-IT" sz="1400"/>
        </a:p>
      </dgm:t>
    </dgm:pt>
    <dgm:pt modelId="{378454AD-48F9-4204-B15F-808A7CD06A9D}">
      <dgm:prSet custT="1"/>
      <dgm:spPr/>
      <dgm:t>
        <a:bodyPr/>
        <a:lstStyle/>
        <a:p>
          <a:pPr rtl="0"/>
          <a:r>
            <a:rPr lang="it-IT" sz="1400"/>
            <a:t>Rosanna Grati</a:t>
          </a:r>
        </a:p>
      </dgm:t>
    </dgm:pt>
    <dgm:pt modelId="{71CBD19C-5CD8-4B59-87D6-468B9D7F4C07}" type="parTrans" cxnId="{F1C2D13B-1C58-4702-A736-92827436EBBC}">
      <dgm:prSet/>
      <dgm:spPr/>
      <dgm:t>
        <a:bodyPr/>
        <a:lstStyle/>
        <a:p>
          <a:endParaRPr lang="it-IT" sz="1400"/>
        </a:p>
      </dgm:t>
    </dgm:pt>
    <dgm:pt modelId="{FDE905F9-11AA-4775-B35D-8B82FA5C9C58}" type="sibTrans" cxnId="{F1C2D13B-1C58-4702-A736-92827436EBBC}">
      <dgm:prSet/>
      <dgm:spPr/>
      <dgm:t>
        <a:bodyPr/>
        <a:lstStyle/>
        <a:p>
          <a:endParaRPr lang="it-IT" sz="1400"/>
        </a:p>
      </dgm:t>
    </dgm:pt>
    <dgm:pt modelId="{43E4529A-768B-45BD-8AF5-816715607FD5}" type="pres">
      <dgm:prSet presAssocID="{D393434F-5237-48BF-B060-8C622DFDD2BD}" presName="hierChild1" presStyleCnt="0">
        <dgm:presLayoutVars>
          <dgm:orgChart val="1"/>
          <dgm:chPref val="1"/>
          <dgm:dir/>
          <dgm:animOne val="branch"/>
          <dgm:animLvl val="lvl"/>
          <dgm:resizeHandles/>
        </dgm:presLayoutVars>
      </dgm:prSet>
      <dgm:spPr/>
    </dgm:pt>
    <dgm:pt modelId="{9FBA29A4-01B8-4B4E-9314-B1A40387C12E}" type="pres">
      <dgm:prSet presAssocID="{F3C5C516-D24B-47C4-94EF-372D0F99B32E}" presName="hierRoot1" presStyleCnt="0">
        <dgm:presLayoutVars>
          <dgm:hierBranch val="init"/>
        </dgm:presLayoutVars>
      </dgm:prSet>
      <dgm:spPr/>
    </dgm:pt>
    <dgm:pt modelId="{C0BC57DF-641E-4D43-8BDA-E73E6054406A}" type="pres">
      <dgm:prSet presAssocID="{F3C5C516-D24B-47C4-94EF-372D0F99B32E}" presName="rootComposite1" presStyleCnt="0"/>
      <dgm:spPr/>
    </dgm:pt>
    <dgm:pt modelId="{8FF7EF53-CB64-4C1A-A263-EBF4E6C73924}" type="pres">
      <dgm:prSet presAssocID="{F3C5C516-D24B-47C4-94EF-372D0F99B32E}" presName="rootText1" presStyleLbl="node0" presStyleIdx="0" presStyleCnt="1" custScaleX="136359" custScaleY="34460">
        <dgm:presLayoutVars>
          <dgm:chPref val="3"/>
        </dgm:presLayoutVars>
      </dgm:prSet>
      <dgm:spPr/>
    </dgm:pt>
    <dgm:pt modelId="{0287CED2-CA9C-45FC-ADD0-47F71C9AAAE8}" type="pres">
      <dgm:prSet presAssocID="{F3C5C516-D24B-47C4-94EF-372D0F99B32E}" presName="rootConnector1" presStyleLbl="node1" presStyleIdx="0" presStyleCnt="0"/>
      <dgm:spPr/>
    </dgm:pt>
    <dgm:pt modelId="{1B27A1AE-A5C0-4E18-9FDC-245AAB24E62C}" type="pres">
      <dgm:prSet presAssocID="{F3C5C516-D24B-47C4-94EF-372D0F99B32E}" presName="hierChild2" presStyleCnt="0"/>
      <dgm:spPr/>
    </dgm:pt>
    <dgm:pt modelId="{13F40481-D8DB-4B4F-B842-07708C9B4ABB}" type="pres">
      <dgm:prSet presAssocID="{BB6DC11F-0900-4240-9B3A-F8E1D8CD9772}" presName="Name37" presStyleLbl="parChTrans1D2" presStyleIdx="0" presStyleCnt="3"/>
      <dgm:spPr/>
    </dgm:pt>
    <dgm:pt modelId="{EB3BCD72-B34B-453B-8421-F950491BCB5D}" type="pres">
      <dgm:prSet presAssocID="{A8070A06-687D-4511-A757-6F34D4E589BC}" presName="hierRoot2" presStyleCnt="0">
        <dgm:presLayoutVars>
          <dgm:hierBranch val="init"/>
        </dgm:presLayoutVars>
      </dgm:prSet>
      <dgm:spPr/>
    </dgm:pt>
    <dgm:pt modelId="{7B1227E1-1E8C-4189-A24F-ED3AFA207457}" type="pres">
      <dgm:prSet presAssocID="{A8070A06-687D-4511-A757-6F34D4E589BC}" presName="rootComposite" presStyleCnt="0"/>
      <dgm:spPr/>
    </dgm:pt>
    <dgm:pt modelId="{47AC5FFF-2139-43E0-8931-7ADF14093BE3}" type="pres">
      <dgm:prSet presAssocID="{A8070A06-687D-4511-A757-6F34D4E589BC}" presName="rootText" presStyleLbl="node2" presStyleIdx="0" presStyleCnt="3" custScaleX="53471" custScaleY="26609" custLinFactNeighborX="18688" custLinFactNeighborY="-17511">
        <dgm:presLayoutVars>
          <dgm:chPref val="3"/>
        </dgm:presLayoutVars>
      </dgm:prSet>
      <dgm:spPr/>
    </dgm:pt>
    <dgm:pt modelId="{F9F70664-BF20-4AD6-A0CE-8CFEA38F10FC}" type="pres">
      <dgm:prSet presAssocID="{A8070A06-687D-4511-A757-6F34D4E589BC}" presName="rootConnector" presStyleLbl="node2" presStyleIdx="0" presStyleCnt="3"/>
      <dgm:spPr/>
    </dgm:pt>
    <dgm:pt modelId="{4856A7A4-C3DF-4C8D-81B9-90548826BB64}" type="pres">
      <dgm:prSet presAssocID="{A8070A06-687D-4511-A757-6F34D4E589BC}" presName="hierChild4" presStyleCnt="0"/>
      <dgm:spPr/>
    </dgm:pt>
    <dgm:pt modelId="{B093110B-7716-4ECF-9D05-1956D2A99859}" type="pres">
      <dgm:prSet presAssocID="{A8070A06-687D-4511-A757-6F34D4E589BC}" presName="hierChild5" presStyleCnt="0"/>
      <dgm:spPr/>
    </dgm:pt>
    <dgm:pt modelId="{BDE7E747-8B76-4176-B8C7-A7856057646E}" type="pres">
      <dgm:prSet presAssocID="{C9318F70-FECC-4079-B147-2308CB5A949F}" presName="Name37" presStyleLbl="parChTrans1D2" presStyleIdx="1" presStyleCnt="3"/>
      <dgm:spPr/>
    </dgm:pt>
    <dgm:pt modelId="{F838C56C-3D09-4ABD-83CF-675CD7AB0061}" type="pres">
      <dgm:prSet presAssocID="{F05D36CA-46CA-4A09-A0F6-08C085EAD23C}" presName="hierRoot2" presStyleCnt="0">
        <dgm:presLayoutVars>
          <dgm:hierBranch val="init"/>
        </dgm:presLayoutVars>
      </dgm:prSet>
      <dgm:spPr/>
    </dgm:pt>
    <dgm:pt modelId="{38A34147-B666-4893-8E7C-2311926D78C9}" type="pres">
      <dgm:prSet presAssocID="{F05D36CA-46CA-4A09-A0F6-08C085EAD23C}" presName="rootComposite" presStyleCnt="0"/>
      <dgm:spPr/>
    </dgm:pt>
    <dgm:pt modelId="{8793263A-81D1-4D86-B0D5-64AC94A6A6C1}" type="pres">
      <dgm:prSet presAssocID="{F05D36CA-46CA-4A09-A0F6-08C085EAD23C}" presName="rootText" presStyleLbl="node2" presStyleIdx="1" presStyleCnt="3" custScaleX="44940" custScaleY="39107" custLinFactNeighborX="0" custLinFactNeighborY="-25864">
        <dgm:presLayoutVars>
          <dgm:chPref val="3"/>
        </dgm:presLayoutVars>
      </dgm:prSet>
      <dgm:spPr/>
    </dgm:pt>
    <dgm:pt modelId="{575A7C3C-3CD9-486F-ACB4-FD6EAAD8921C}" type="pres">
      <dgm:prSet presAssocID="{F05D36CA-46CA-4A09-A0F6-08C085EAD23C}" presName="rootConnector" presStyleLbl="node2" presStyleIdx="1" presStyleCnt="3"/>
      <dgm:spPr/>
    </dgm:pt>
    <dgm:pt modelId="{80C452A9-D85E-440B-B476-9AFD6007676C}" type="pres">
      <dgm:prSet presAssocID="{F05D36CA-46CA-4A09-A0F6-08C085EAD23C}" presName="hierChild4" presStyleCnt="0"/>
      <dgm:spPr/>
    </dgm:pt>
    <dgm:pt modelId="{BD15D4F2-70A8-4768-8744-7113A3F53A91}" type="pres">
      <dgm:prSet presAssocID="{F05D36CA-46CA-4A09-A0F6-08C085EAD23C}" presName="hierChild5" presStyleCnt="0"/>
      <dgm:spPr/>
    </dgm:pt>
    <dgm:pt modelId="{0BD60DBD-AE74-4C63-8D2B-00E939830C75}" type="pres">
      <dgm:prSet presAssocID="{71CBD19C-5CD8-4B59-87D6-468B9D7F4C07}" presName="Name37" presStyleLbl="parChTrans1D2" presStyleIdx="2" presStyleCnt="3"/>
      <dgm:spPr/>
    </dgm:pt>
    <dgm:pt modelId="{A55DB428-C399-4D28-870D-BD508707A296}" type="pres">
      <dgm:prSet presAssocID="{378454AD-48F9-4204-B15F-808A7CD06A9D}" presName="hierRoot2" presStyleCnt="0">
        <dgm:presLayoutVars>
          <dgm:hierBranch val="init"/>
        </dgm:presLayoutVars>
      </dgm:prSet>
      <dgm:spPr/>
    </dgm:pt>
    <dgm:pt modelId="{5D610C38-EE8F-4C0B-9E96-A249739AE03F}" type="pres">
      <dgm:prSet presAssocID="{378454AD-48F9-4204-B15F-808A7CD06A9D}" presName="rootComposite" presStyleCnt="0"/>
      <dgm:spPr/>
    </dgm:pt>
    <dgm:pt modelId="{60C5197F-4E75-4849-9B27-74BA77CD5102}" type="pres">
      <dgm:prSet presAssocID="{378454AD-48F9-4204-B15F-808A7CD06A9D}" presName="rootText" presStyleLbl="node2" presStyleIdx="2" presStyleCnt="3" custScaleX="52482" custScaleY="25556" custLinFactNeighborX="-17026" custLinFactNeighborY="-12313">
        <dgm:presLayoutVars>
          <dgm:chPref val="3"/>
        </dgm:presLayoutVars>
      </dgm:prSet>
      <dgm:spPr/>
    </dgm:pt>
    <dgm:pt modelId="{F0643E45-5D6A-4783-A938-2E1CF607D7BA}" type="pres">
      <dgm:prSet presAssocID="{378454AD-48F9-4204-B15F-808A7CD06A9D}" presName="rootConnector" presStyleLbl="node2" presStyleIdx="2" presStyleCnt="3"/>
      <dgm:spPr/>
    </dgm:pt>
    <dgm:pt modelId="{D26DBA2A-0AE5-43D5-843F-21A508BFA215}" type="pres">
      <dgm:prSet presAssocID="{378454AD-48F9-4204-B15F-808A7CD06A9D}" presName="hierChild4" presStyleCnt="0"/>
      <dgm:spPr/>
    </dgm:pt>
    <dgm:pt modelId="{3182D67F-E562-4CD0-9E2D-57AE3B1E4AF3}" type="pres">
      <dgm:prSet presAssocID="{378454AD-48F9-4204-B15F-808A7CD06A9D}" presName="hierChild5" presStyleCnt="0"/>
      <dgm:spPr/>
    </dgm:pt>
    <dgm:pt modelId="{30B6DD04-8259-4582-A218-5CFC9399B303}" type="pres">
      <dgm:prSet presAssocID="{F3C5C516-D24B-47C4-94EF-372D0F99B32E}" presName="hierChild3" presStyleCnt="0"/>
      <dgm:spPr/>
    </dgm:pt>
  </dgm:ptLst>
  <dgm:cxnLst>
    <dgm:cxn modelId="{16789E01-2C74-4364-8EB8-5142C79E3F96}" type="presOf" srcId="{BB6DC11F-0900-4240-9B3A-F8E1D8CD9772}" destId="{13F40481-D8DB-4B4F-B842-07708C9B4ABB}" srcOrd="0" destOrd="0" presId="urn:microsoft.com/office/officeart/2005/8/layout/orgChart1"/>
    <dgm:cxn modelId="{31F1C201-CB92-45F2-9784-0673754447C6}" type="presOf" srcId="{378454AD-48F9-4204-B15F-808A7CD06A9D}" destId="{60C5197F-4E75-4849-9B27-74BA77CD5102}" srcOrd="0" destOrd="0" presId="urn:microsoft.com/office/officeart/2005/8/layout/orgChart1"/>
    <dgm:cxn modelId="{A1790106-02A5-49E9-8F2B-6E3DA1FA4E26}" type="presOf" srcId="{A8070A06-687D-4511-A757-6F34D4E589BC}" destId="{F9F70664-BF20-4AD6-A0CE-8CFEA38F10FC}" srcOrd="1" destOrd="0" presId="urn:microsoft.com/office/officeart/2005/8/layout/orgChart1"/>
    <dgm:cxn modelId="{6E985D15-A806-45B3-9A45-1A088D553FDD}" srcId="{F3C5C516-D24B-47C4-94EF-372D0F99B32E}" destId="{F05D36CA-46CA-4A09-A0F6-08C085EAD23C}" srcOrd="1" destOrd="0" parTransId="{C9318F70-FECC-4079-B147-2308CB5A949F}" sibTransId="{FA3A76D0-0AF2-4F5C-AC17-645AA88CB1BB}"/>
    <dgm:cxn modelId="{FBDEFC28-17E9-41FB-B861-ED1C7A3A5758}" srcId="{F3C5C516-D24B-47C4-94EF-372D0F99B32E}" destId="{A8070A06-687D-4511-A757-6F34D4E589BC}" srcOrd="0" destOrd="0" parTransId="{BB6DC11F-0900-4240-9B3A-F8E1D8CD9772}" sibTransId="{50FF7134-B175-4636-8738-8AED299A3123}"/>
    <dgm:cxn modelId="{F1C2D13B-1C58-4702-A736-92827436EBBC}" srcId="{F3C5C516-D24B-47C4-94EF-372D0F99B32E}" destId="{378454AD-48F9-4204-B15F-808A7CD06A9D}" srcOrd="2" destOrd="0" parTransId="{71CBD19C-5CD8-4B59-87D6-468B9D7F4C07}" sibTransId="{FDE905F9-11AA-4775-B35D-8B82FA5C9C58}"/>
    <dgm:cxn modelId="{96C18E45-5D55-4940-8745-8A4BF0E013B3}" type="presOf" srcId="{F3C5C516-D24B-47C4-94EF-372D0F99B32E}" destId="{0287CED2-CA9C-45FC-ADD0-47F71C9AAAE8}" srcOrd="1" destOrd="0" presId="urn:microsoft.com/office/officeart/2005/8/layout/orgChart1"/>
    <dgm:cxn modelId="{690FAB4D-47DA-4CBE-8AE1-D862C9A1C81A}" type="presOf" srcId="{378454AD-48F9-4204-B15F-808A7CD06A9D}" destId="{F0643E45-5D6A-4783-A938-2E1CF607D7BA}" srcOrd="1" destOrd="0" presId="urn:microsoft.com/office/officeart/2005/8/layout/orgChart1"/>
    <dgm:cxn modelId="{730BA550-237E-4C03-BB2D-B07DD037F665}" type="presOf" srcId="{F05D36CA-46CA-4A09-A0F6-08C085EAD23C}" destId="{8793263A-81D1-4D86-B0D5-64AC94A6A6C1}" srcOrd="0" destOrd="0" presId="urn:microsoft.com/office/officeart/2005/8/layout/orgChart1"/>
    <dgm:cxn modelId="{D73D8271-CF9F-4EF5-96A5-79D935741A72}" type="presOf" srcId="{F3C5C516-D24B-47C4-94EF-372D0F99B32E}" destId="{8FF7EF53-CB64-4C1A-A263-EBF4E6C73924}" srcOrd="0" destOrd="0" presId="urn:microsoft.com/office/officeart/2005/8/layout/orgChart1"/>
    <dgm:cxn modelId="{CCC07152-FE9C-41A2-9185-B00BBA49A0A9}" type="presOf" srcId="{F05D36CA-46CA-4A09-A0F6-08C085EAD23C}" destId="{575A7C3C-3CD9-486F-ACB4-FD6EAAD8921C}" srcOrd="1" destOrd="0" presId="urn:microsoft.com/office/officeart/2005/8/layout/orgChart1"/>
    <dgm:cxn modelId="{EAAB5F75-2FCC-43AE-8F36-634267406A92}" type="presOf" srcId="{D393434F-5237-48BF-B060-8C622DFDD2BD}" destId="{43E4529A-768B-45BD-8AF5-816715607FD5}" srcOrd="0" destOrd="0" presId="urn:microsoft.com/office/officeart/2005/8/layout/orgChart1"/>
    <dgm:cxn modelId="{412356C4-1CB6-44B1-8649-C0E84F0085B7}" type="presOf" srcId="{C9318F70-FECC-4079-B147-2308CB5A949F}" destId="{BDE7E747-8B76-4176-B8C7-A7856057646E}" srcOrd="0" destOrd="0" presId="urn:microsoft.com/office/officeart/2005/8/layout/orgChart1"/>
    <dgm:cxn modelId="{8F1FC7C6-3644-4611-A59C-819E1F3E8631}" type="presOf" srcId="{A8070A06-687D-4511-A757-6F34D4E589BC}" destId="{47AC5FFF-2139-43E0-8931-7ADF14093BE3}" srcOrd="0" destOrd="0" presId="urn:microsoft.com/office/officeart/2005/8/layout/orgChart1"/>
    <dgm:cxn modelId="{C2D780D4-D778-4111-A546-857FF83C4405}" type="presOf" srcId="{71CBD19C-5CD8-4B59-87D6-468B9D7F4C07}" destId="{0BD60DBD-AE74-4C63-8D2B-00E939830C75}" srcOrd="0" destOrd="0" presId="urn:microsoft.com/office/officeart/2005/8/layout/orgChart1"/>
    <dgm:cxn modelId="{666F92DA-AED4-4453-8375-2FB7F7308922}" srcId="{D393434F-5237-48BF-B060-8C622DFDD2BD}" destId="{F3C5C516-D24B-47C4-94EF-372D0F99B32E}" srcOrd="0" destOrd="0" parTransId="{741AD690-7FC2-4577-8A9D-6836FF0BC94B}" sibTransId="{EC8CA4A7-AA51-4672-910C-4DCEE02C3AE8}"/>
    <dgm:cxn modelId="{D49C353F-4CA1-4B69-8658-A0C0811479FE}" type="presParOf" srcId="{43E4529A-768B-45BD-8AF5-816715607FD5}" destId="{9FBA29A4-01B8-4B4E-9314-B1A40387C12E}" srcOrd="0" destOrd="0" presId="urn:microsoft.com/office/officeart/2005/8/layout/orgChart1"/>
    <dgm:cxn modelId="{6ACDB497-2272-4BE4-B941-3B1E2670739C}" type="presParOf" srcId="{9FBA29A4-01B8-4B4E-9314-B1A40387C12E}" destId="{C0BC57DF-641E-4D43-8BDA-E73E6054406A}" srcOrd="0" destOrd="0" presId="urn:microsoft.com/office/officeart/2005/8/layout/orgChart1"/>
    <dgm:cxn modelId="{656FFAC7-08F7-4368-82AE-D855813CE6C7}" type="presParOf" srcId="{C0BC57DF-641E-4D43-8BDA-E73E6054406A}" destId="{8FF7EF53-CB64-4C1A-A263-EBF4E6C73924}" srcOrd="0" destOrd="0" presId="urn:microsoft.com/office/officeart/2005/8/layout/orgChart1"/>
    <dgm:cxn modelId="{72F78EEB-4BE3-4BCF-88FE-E05A50D34A59}" type="presParOf" srcId="{C0BC57DF-641E-4D43-8BDA-E73E6054406A}" destId="{0287CED2-CA9C-45FC-ADD0-47F71C9AAAE8}" srcOrd="1" destOrd="0" presId="urn:microsoft.com/office/officeart/2005/8/layout/orgChart1"/>
    <dgm:cxn modelId="{8EAADA21-BA17-4F46-9312-E0219642AEE6}" type="presParOf" srcId="{9FBA29A4-01B8-4B4E-9314-B1A40387C12E}" destId="{1B27A1AE-A5C0-4E18-9FDC-245AAB24E62C}" srcOrd="1" destOrd="0" presId="urn:microsoft.com/office/officeart/2005/8/layout/orgChart1"/>
    <dgm:cxn modelId="{91A1E0C4-986B-420E-8CFC-36D26631AED3}" type="presParOf" srcId="{1B27A1AE-A5C0-4E18-9FDC-245AAB24E62C}" destId="{13F40481-D8DB-4B4F-B842-07708C9B4ABB}" srcOrd="0" destOrd="0" presId="urn:microsoft.com/office/officeart/2005/8/layout/orgChart1"/>
    <dgm:cxn modelId="{68517E50-80E4-479C-94D2-94B6BD87F8F6}" type="presParOf" srcId="{1B27A1AE-A5C0-4E18-9FDC-245AAB24E62C}" destId="{EB3BCD72-B34B-453B-8421-F950491BCB5D}" srcOrd="1" destOrd="0" presId="urn:microsoft.com/office/officeart/2005/8/layout/orgChart1"/>
    <dgm:cxn modelId="{104EAC1D-36EE-4230-B1BD-3AD150F95C21}" type="presParOf" srcId="{EB3BCD72-B34B-453B-8421-F950491BCB5D}" destId="{7B1227E1-1E8C-4189-A24F-ED3AFA207457}" srcOrd="0" destOrd="0" presId="urn:microsoft.com/office/officeart/2005/8/layout/orgChart1"/>
    <dgm:cxn modelId="{12601C95-3152-4608-9301-2D00DFDEE30F}" type="presParOf" srcId="{7B1227E1-1E8C-4189-A24F-ED3AFA207457}" destId="{47AC5FFF-2139-43E0-8931-7ADF14093BE3}" srcOrd="0" destOrd="0" presId="urn:microsoft.com/office/officeart/2005/8/layout/orgChart1"/>
    <dgm:cxn modelId="{79AB9A9B-0DC1-41EA-B085-297C8611C237}" type="presParOf" srcId="{7B1227E1-1E8C-4189-A24F-ED3AFA207457}" destId="{F9F70664-BF20-4AD6-A0CE-8CFEA38F10FC}" srcOrd="1" destOrd="0" presId="urn:microsoft.com/office/officeart/2005/8/layout/orgChart1"/>
    <dgm:cxn modelId="{DEA02D18-B01D-4328-92AF-5DD93E1F3A3F}" type="presParOf" srcId="{EB3BCD72-B34B-453B-8421-F950491BCB5D}" destId="{4856A7A4-C3DF-4C8D-81B9-90548826BB64}" srcOrd="1" destOrd="0" presId="urn:microsoft.com/office/officeart/2005/8/layout/orgChart1"/>
    <dgm:cxn modelId="{64256E37-BD62-457F-BB7A-9E91DE125C65}" type="presParOf" srcId="{EB3BCD72-B34B-453B-8421-F950491BCB5D}" destId="{B093110B-7716-4ECF-9D05-1956D2A99859}" srcOrd="2" destOrd="0" presId="urn:microsoft.com/office/officeart/2005/8/layout/orgChart1"/>
    <dgm:cxn modelId="{90F3366F-6BFF-4FD2-9F7F-DBBF05B0C526}" type="presParOf" srcId="{1B27A1AE-A5C0-4E18-9FDC-245AAB24E62C}" destId="{BDE7E747-8B76-4176-B8C7-A7856057646E}" srcOrd="2" destOrd="0" presId="urn:microsoft.com/office/officeart/2005/8/layout/orgChart1"/>
    <dgm:cxn modelId="{DD96EDED-41C5-4A47-A9B7-86ABF3BC5C5F}" type="presParOf" srcId="{1B27A1AE-A5C0-4E18-9FDC-245AAB24E62C}" destId="{F838C56C-3D09-4ABD-83CF-675CD7AB0061}" srcOrd="3" destOrd="0" presId="urn:microsoft.com/office/officeart/2005/8/layout/orgChart1"/>
    <dgm:cxn modelId="{5BA08490-DAF6-4BFC-B617-BF5E83330447}" type="presParOf" srcId="{F838C56C-3D09-4ABD-83CF-675CD7AB0061}" destId="{38A34147-B666-4893-8E7C-2311926D78C9}" srcOrd="0" destOrd="0" presId="urn:microsoft.com/office/officeart/2005/8/layout/orgChart1"/>
    <dgm:cxn modelId="{D98A43AF-B23F-4492-A762-8F1039E1F83F}" type="presParOf" srcId="{38A34147-B666-4893-8E7C-2311926D78C9}" destId="{8793263A-81D1-4D86-B0D5-64AC94A6A6C1}" srcOrd="0" destOrd="0" presId="urn:microsoft.com/office/officeart/2005/8/layout/orgChart1"/>
    <dgm:cxn modelId="{F70C90EE-C2C7-456C-B587-CEBF74292214}" type="presParOf" srcId="{38A34147-B666-4893-8E7C-2311926D78C9}" destId="{575A7C3C-3CD9-486F-ACB4-FD6EAAD8921C}" srcOrd="1" destOrd="0" presId="urn:microsoft.com/office/officeart/2005/8/layout/orgChart1"/>
    <dgm:cxn modelId="{73E10D45-B14E-4BB4-9843-9EFC3EA065F5}" type="presParOf" srcId="{F838C56C-3D09-4ABD-83CF-675CD7AB0061}" destId="{80C452A9-D85E-440B-B476-9AFD6007676C}" srcOrd="1" destOrd="0" presId="urn:microsoft.com/office/officeart/2005/8/layout/orgChart1"/>
    <dgm:cxn modelId="{2F90C199-E171-4423-A523-B28BBA202CED}" type="presParOf" srcId="{F838C56C-3D09-4ABD-83CF-675CD7AB0061}" destId="{BD15D4F2-70A8-4768-8744-7113A3F53A91}" srcOrd="2" destOrd="0" presId="urn:microsoft.com/office/officeart/2005/8/layout/orgChart1"/>
    <dgm:cxn modelId="{73311DB4-D249-4123-BF97-ACFD54805587}" type="presParOf" srcId="{1B27A1AE-A5C0-4E18-9FDC-245AAB24E62C}" destId="{0BD60DBD-AE74-4C63-8D2B-00E939830C75}" srcOrd="4" destOrd="0" presId="urn:microsoft.com/office/officeart/2005/8/layout/orgChart1"/>
    <dgm:cxn modelId="{4883C59F-430F-4905-B0D2-E380AE18D492}" type="presParOf" srcId="{1B27A1AE-A5C0-4E18-9FDC-245AAB24E62C}" destId="{A55DB428-C399-4D28-870D-BD508707A296}" srcOrd="5" destOrd="0" presId="urn:microsoft.com/office/officeart/2005/8/layout/orgChart1"/>
    <dgm:cxn modelId="{0355E0B8-AD76-4468-9377-15585090C2DB}" type="presParOf" srcId="{A55DB428-C399-4D28-870D-BD508707A296}" destId="{5D610C38-EE8F-4C0B-9E96-A249739AE03F}" srcOrd="0" destOrd="0" presId="urn:microsoft.com/office/officeart/2005/8/layout/orgChart1"/>
    <dgm:cxn modelId="{893F597E-EFE2-45FF-9D04-D9EEB58BBA81}" type="presParOf" srcId="{5D610C38-EE8F-4C0B-9E96-A249739AE03F}" destId="{60C5197F-4E75-4849-9B27-74BA77CD5102}" srcOrd="0" destOrd="0" presId="urn:microsoft.com/office/officeart/2005/8/layout/orgChart1"/>
    <dgm:cxn modelId="{6DBF4D39-2ABC-4FDA-86E2-261F661208F1}" type="presParOf" srcId="{5D610C38-EE8F-4C0B-9E96-A249739AE03F}" destId="{F0643E45-5D6A-4783-A938-2E1CF607D7BA}" srcOrd="1" destOrd="0" presId="urn:microsoft.com/office/officeart/2005/8/layout/orgChart1"/>
    <dgm:cxn modelId="{B62D4D36-6944-41D6-B158-9FB536897967}" type="presParOf" srcId="{A55DB428-C399-4D28-870D-BD508707A296}" destId="{D26DBA2A-0AE5-43D5-843F-21A508BFA215}" srcOrd="1" destOrd="0" presId="urn:microsoft.com/office/officeart/2005/8/layout/orgChart1"/>
    <dgm:cxn modelId="{97C1DB31-7A16-4D55-8781-EA371E70DA90}" type="presParOf" srcId="{A55DB428-C399-4D28-870D-BD508707A296}" destId="{3182D67F-E562-4CD0-9E2D-57AE3B1E4AF3}" srcOrd="2" destOrd="0" presId="urn:microsoft.com/office/officeart/2005/8/layout/orgChart1"/>
    <dgm:cxn modelId="{59CA0308-3597-4567-B2A9-DBF14A183C1C}" type="presParOf" srcId="{9FBA29A4-01B8-4B4E-9314-B1A40387C12E}" destId="{30B6DD04-8259-4582-A218-5CFC9399B303}"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4E70836-D1C5-4F47-ACD9-09B7DBA23572}"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0598377C-1C57-4558-A8E4-B7A179D7298A}">
      <dgm:prSet custT="1"/>
      <dgm:spPr/>
      <dgm:t>
        <a:bodyPr/>
        <a:lstStyle/>
        <a:p>
          <a:pPr rtl="0"/>
          <a:r>
            <a:rPr lang="it-IT" sz="1400" b="1" dirty="0"/>
            <a:t>3. Lavori Pubblici, Patrimonio e Demanio – Manutenzione e sviluppo delle infrastrutture comunali</a:t>
          </a:r>
          <a:endParaRPr lang="it-IT" sz="1400" dirty="0"/>
        </a:p>
      </dgm:t>
    </dgm:pt>
    <dgm:pt modelId="{C7523D39-A2FC-47B9-8841-E57D734D6BE1}" type="parTrans" cxnId="{5A261E15-B0B0-4D97-BE55-792D2150CFFA}">
      <dgm:prSet/>
      <dgm:spPr/>
      <dgm:t>
        <a:bodyPr/>
        <a:lstStyle/>
        <a:p>
          <a:endParaRPr lang="it-IT" sz="1400"/>
        </a:p>
      </dgm:t>
    </dgm:pt>
    <dgm:pt modelId="{53A413EE-3BB2-482C-B377-2321D7802748}" type="sibTrans" cxnId="{5A261E15-B0B0-4D97-BE55-792D2150CFFA}">
      <dgm:prSet/>
      <dgm:spPr/>
      <dgm:t>
        <a:bodyPr/>
        <a:lstStyle/>
        <a:p>
          <a:endParaRPr lang="it-IT" sz="1400"/>
        </a:p>
      </dgm:t>
    </dgm:pt>
    <dgm:pt modelId="{D6ED7236-C253-4447-9C44-65E9AAA8652D}">
      <dgm:prSet custT="1"/>
      <dgm:spPr/>
      <dgm:t>
        <a:bodyPr/>
        <a:lstStyle/>
        <a:p>
          <a:pPr rtl="0"/>
          <a:r>
            <a:rPr lang="it-IT" sz="1400" dirty="0"/>
            <a:t>Andrea Baldassarri</a:t>
          </a:r>
        </a:p>
      </dgm:t>
    </dgm:pt>
    <dgm:pt modelId="{0019424F-4E87-4CD8-BDAA-E845EAC92708}" type="parTrans" cxnId="{2BDA7C5F-504E-4A77-8EA0-CB1329668B9E}">
      <dgm:prSet/>
      <dgm:spPr/>
      <dgm:t>
        <a:bodyPr/>
        <a:lstStyle/>
        <a:p>
          <a:endParaRPr lang="it-IT" sz="1400"/>
        </a:p>
      </dgm:t>
    </dgm:pt>
    <dgm:pt modelId="{45C9BAC6-BEFD-4D09-BA04-D516C5183C28}" type="sibTrans" cxnId="{2BDA7C5F-504E-4A77-8EA0-CB1329668B9E}">
      <dgm:prSet/>
      <dgm:spPr/>
      <dgm:t>
        <a:bodyPr/>
        <a:lstStyle/>
        <a:p>
          <a:endParaRPr lang="it-IT" sz="1400"/>
        </a:p>
      </dgm:t>
    </dgm:pt>
    <dgm:pt modelId="{615C9341-8525-4059-B696-C26DEAB7A767}">
      <dgm:prSet custT="1"/>
      <dgm:spPr/>
      <dgm:t>
        <a:bodyPr/>
        <a:lstStyle/>
        <a:p>
          <a:pPr rtl="0"/>
          <a:r>
            <a:rPr lang="it-IT" sz="1400"/>
            <a:t>Tania Mangani</a:t>
          </a:r>
        </a:p>
      </dgm:t>
    </dgm:pt>
    <dgm:pt modelId="{EA6CDE5C-6D0D-40A6-A8BD-6E66ED8E9624}" type="parTrans" cxnId="{D058831F-894C-448C-9A94-8A683C16CA68}">
      <dgm:prSet/>
      <dgm:spPr/>
      <dgm:t>
        <a:bodyPr/>
        <a:lstStyle/>
        <a:p>
          <a:endParaRPr lang="it-IT" sz="1400"/>
        </a:p>
      </dgm:t>
    </dgm:pt>
    <dgm:pt modelId="{C743060E-FA91-4C2A-851A-F175D2C1DA54}" type="sibTrans" cxnId="{D058831F-894C-448C-9A94-8A683C16CA68}">
      <dgm:prSet/>
      <dgm:spPr/>
      <dgm:t>
        <a:bodyPr/>
        <a:lstStyle/>
        <a:p>
          <a:endParaRPr lang="it-IT" sz="1400"/>
        </a:p>
      </dgm:t>
    </dgm:pt>
    <dgm:pt modelId="{EF3BC022-0E75-49DC-936D-DD6DA86D1B05}">
      <dgm:prSet custT="1"/>
      <dgm:spPr/>
      <dgm:t>
        <a:bodyPr/>
        <a:lstStyle/>
        <a:p>
          <a:pPr rtl="0"/>
          <a:r>
            <a:rPr lang="it-IT" sz="1400"/>
            <a:t>Giorgio Guatoli</a:t>
          </a:r>
        </a:p>
      </dgm:t>
    </dgm:pt>
    <dgm:pt modelId="{A9E0D8D0-0AD9-4369-9373-B85F426C868A}" type="parTrans" cxnId="{B77A53EE-C364-4439-AC61-988C6F2A4CE8}">
      <dgm:prSet/>
      <dgm:spPr/>
      <dgm:t>
        <a:bodyPr/>
        <a:lstStyle/>
        <a:p>
          <a:endParaRPr lang="it-IT" sz="1400"/>
        </a:p>
      </dgm:t>
    </dgm:pt>
    <dgm:pt modelId="{7443AE81-0967-46B5-9E4A-FD4C191316B6}" type="sibTrans" cxnId="{B77A53EE-C364-4439-AC61-988C6F2A4CE8}">
      <dgm:prSet/>
      <dgm:spPr/>
      <dgm:t>
        <a:bodyPr/>
        <a:lstStyle/>
        <a:p>
          <a:endParaRPr lang="it-IT" sz="1400"/>
        </a:p>
      </dgm:t>
    </dgm:pt>
    <dgm:pt modelId="{8A135B76-C8F9-4039-AF1C-87148ECCFD43}" type="pres">
      <dgm:prSet presAssocID="{04E70836-D1C5-4F47-ACD9-09B7DBA23572}" presName="hierChild1" presStyleCnt="0">
        <dgm:presLayoutVars>
          <dgm:orgChart val="1"/>
          <dgm:chPref val="1"/>
          <dgm:dir/>
          <dgm:animOne val="branch"/>
          <dgm:animLvl val="lvl"/>
          <dgm:resizeHandles/>
        </dgm:presLayoutVars>
      </dgm:prSet>
      <dgm:spPr/>
    </dgm:pt>
    <dgm:pt modelId="{CE517318-120C-482D-8AC6-A0D530BF6F79}" type="pres">
      <dgm:prSet presAssocID="{0598377C-1C57-4558-A8E4-B7A179D7298A}" presName="hierRoot1" presStyleCnt="0">
        <dgm:presLayoutVars>
          <dgm:hierBranch val="init"/>
        </dgm:presLayoutVars>
      </dgm:prSet>
      <dgm:spPr/>
    </dgm:pt>
    <dgm:pt modelId="{0896B73C-5CD0-4320-A80D-D63565D9A975}" type="pres">
      <dgm:prSet presAssocID="{0598377C-1C57-4558-A8E4-B7A179D7298A}" presName="rootComposite1" presStyleCnt="0"/>
      <dgm:spPr/>
    </dgm:pt>
    <dgm:pt modelId="{6A0E9E4C-1D85-47D3-9D0D-68BC06542F57}" type="pres">
      <dgm:prSet presAssocID="{0598377C-1C57-4558-A8E4-B7A179D7298A}" presName="rootText1" presStyleLbl="node0" presStyleIdx="0" presStyleCnt="1" custScaleX="355903">
        <dgm:presLayoutVars>
          <dgm:chPref val="3"/>
        </dgm:presLayoutVars>
      </dgm:prSet>
      <dgm:spPr/>
    </dgm:pt>
    <dgm:pt modelId="{2A0705EC-FF59-4835-BF5F-BA39FCCBDC33}" type="pres">
      <dgm:prSet presAssocID="{0598377C-1C57-4558-A8E4-B7A179D7298A}" presName="rootConnector1" presStyleLbl="node1" presStyleIdx="0" presStyleCnt="0"/>
      <dgm:spPr/>
    </dgm:pt>
    <dgm:pt modelId="{6EA49582-D9CA-4C59-97B5-0CA24BE4DFD3}" type="pres">
      <dgm:prSet presAssocID="{0598377C-1C57-4558-A8E4-B7A179D7298A}" presName="hierChild2" presStyleCnt="0"/>
      <dgm:spPr/>
    </dgm:pt>
    <dgm:pt modelId="{DE8340CF-765D-49E5-9B43-BE733D695DC4}" type="pres">
      <dgm:prSet presAssocID="{0019424F-4E87-4CD8-BDAA-E845EAC92708}" presName="Name37" presStyleLbl="parChTrans1D2" presStyleIdx="0" presStyleCnt="3"/>
      <dgm:spPr/>
    </dgm:pt>
    <dgm:pt modelId="{0F526BF9-1397-4EBB-A64A-CAD823893653}" type="pres">
      <dgm:prSet presAssocID="{D6ED7236-C253-4447-9C44-65E9AAA8652D}" presName="hierRoot2" presStyleCnt="0">
        <dgm:presLayoutVars>
          <dgm:hierBranch val="init"/>
        </dgm:presLayoutVars>
      </dgm:prSet>
      <dgm:spPr/>
    </dgm:pt>
    <dgm:pt modelId="{501C3F9D-A2DC-4293-9491-F8864E1CC514}" type="pres">
      <dgm:prSet presAssocID="{D6ED7236-C253-4447-9C44-65E9AAA8652D}" presName="rootComposite" presStyleCnt="0"/>
      <dgm:spPr/>
    </dgm:pt>
    <dgm:pt modelId="{6B215595-5C85-4245-8BD4-161A2CA8A4E3}" type="pres">
      <dgm:prSet presAssocID="{D6ED7236-C253-4447-9C44-65E9AAA8652D}" presName="rootText" presStyleLbl="node2" presStyleIdx="0" presStyleCnt="3" custScaleX="73317" custScaleY="88927" custLinFactNeighborX="15858" custLinFactNeighborY="-3021">
        <dgm:presLayoutVars>
          <dgm:chPref val="3"/>
        </dgm:presLayoutVars>
      </dgm:prSet>
      <dgm:spPr/>
    </dgm:pt>
    <dgm:pt modelId="{415FDDA0-8C59-4B3F-9EB4-3D99F0E3CAB2}" type="pres">
      <dgm:prSet presAssocID="{D6ED7236-C253-4447-9C44-65E9AAA8652D}" presName="rootConnector" presStyleLbl="node2" presStyleIdx="0" presStyleCnt="3"/>
      <dgm:spPr/>
    </dgm:pt>
    <dgm:pt modelId="{21F2767C-9A6C-4D94-B47B-A9CD2DC5C725}" type="pres">
      <dgm:prSet presAssocID="{D6ED7236-C253-4447-9C44-65E9AAA8652D}" presName="hierChild4" presStyleCnt="0"/>
      <dgm:spPr/>
    </dgm:pt>
    <dgm:pt modelId="{5027D7E2-3C7B-463A-9582-339339D7AB51}" type="pres">
      <dgm:prSet presAssocID="{D6ED7236-C253-4447-9C44-65E9AAA8652D}" presName="hierChild5" presStyleCnt="0"/>
      <dgm:spPr/>
    </dgm:pt>
    <dgm:pt modelId="{DD6DD70F-4DB6-48DB-B3A9-B77CDD801520}" type="pres">
      <dgm:prSet presAssocID="{EA6CDE5C-6D0D-40A6-A8BD-6E66ED8E9624}" presName="Name37" presStyleLbl="parChTrans1D2" presStyleIdx="1" presStyleCnt="3"/>
      <dgm:spPr/>
    </dgm:pt>
    <dgm:pt modelId="{6B90217F-242E-43DD-B9F9-452104C14381}" type="pres">
      <dgm:prSet presAssocID="{615C9341-8525-4059-B696-C26DEAB7A767}" presName="hierRoot2" presStyleCnt="0">
        <dgm:presLayoutVars>
          <dgm:hierBranch val="init"/>
        </dgm:presLayoutVars>
      </dgm:prSet>
      <dgm:spPr/>
    </dgm:pt>
    <dgm:pt modelId="{3FD960BB-A1D5-47FF-A261-39F000D6638A}" type="pres">
      <dgm:prSet presAssocID="{615C9341-8525-4059-B696-C26DEAB7A767}" presName="rootComposite" presStyleCnt="0"/>
      <dgm:spPr/>
    </dgm:pt>
    <dgm:pt modelId="{50404CC6-EC7F-42EE-87DC-C67CB31CFF7E}" type="pres">
      <dgm:prSet presAssocID="{615C9341-8525-4059-B696-C26DEAB7A767}" presName="rootText" presStyleLbl="node2" presStyleIdx="1" presStyleCnt="3" custScaleX="77902" custScaleY="92049">
        <dgm:presLayoutVars>
          <dgm:chPref val="3"/>
        </dgm:presLayoutVars>
      </dgm:prSet>
      <dgm:spPr/>
    </dgm:pt>
    <dgm:pt modelId="{1CFC2950-BD66-41B6-8AF9-CEAB4B6BC243}" type="pres">
      <dgm:prSet presAssocID="{615C9341-8525-4059-B696-C26DEAB7A767}" presName="rootConnector" presStyleLbl="node2" presStyleIdx="1" presStyleCnt="3"/>
      <dgm:spPr/>
    </dgm:pt>
    <dgm:pt modelId="{BC94B4AA-4820-4C78-8C70-FA41F1865D20}" type="pres">
      <dgm:prSet presAssocID="{615C9341-8525-4059-B696-C26DEAB7A767}" presName="hierChild4" presStyleCnt="0"/>
      <dgm:spPr/>
    </dgm:pt>
    <dgm:pt modelId="{06374524-F0B3-4587-B616-6FCD447AF968}" type="pres">
      <dgm:prSet presAssocID="{615C9341-8525-4059-B696-C26DEAB7A767}" presName="hierChild5" presStyleCnt="0"/>
      <dgm:spPr/>
    </dgm:pt>
    <dgm:pt modelId="{40E9FE2F-789A-4748-92AC-4CC69C439C82}" type="pres">
      <dgm:prSet presAssocID="{A9E0D8D0-0AD9-4369-9373-B85F426C868A}" presName="Name37" presStyleLbl="parChTrans1D2" presStyleIdx="2" presStyleCnt="3"/>
      <dgm:spPr/>
    </dgm:pt>
    <dgm:pt modelId="{3EFE075B-74FF-4DEB-BB95-AC64DEF7CC56}" type="pres">
      <dgm:prSet presAssocID="{EF3BC022-0E75-49DC-936D-DD6DA86D1B05}" presName="hierRoot2" presStyleCnt="0">
        <dgm:presLayoutVars>
          <dgm:hierBranch val="init"/>
        </dgm:presLayoutVars>
      </dgm:prSet>
      <dgm:spPr/>
    </dgm:pt>
    <dgm:pt modelId="{E0C9A208-A998-46C5-B6D7-E5E299273239}" type="pres">
      <dgm:prSet presAssocID="{EF3BC022-0E75-49DC-936D-DD6DA86D1B05}" presName="rootComposite" presStyleCnt="0"/>
      <dgm:spPr/>
    </dgm:pt>
    <dgm:pt modelId="{9BCA9487-A8A3-40E3-AE59-73E1FEE84174}" type="pres">
      <dgm:prSet presAssocID="{EF3BC022-0E75-49DC-936D-DD6DA86D1B05}" presName="rootText" presStyleLbl="node2" presStyleIdx="2" presStyleCnt="3" custScaleX="62097" custScaleY="82683" custLinFactNeighborX="-15750" custLinFactNeighborY="-8886">
        <dgm:presLayoutVars>
          <dgm:chPref val="3"/>
        </dgm:presLayoutVars>
      </dgm:prSet>
      <dgm:spPr/>
    </dgm:pt>
    <dgm:pt modelId="{4428C233-373B-4DB1-B946-AC65BAE90690}" type="pres">
      <dgm:prSet presAssocID="{EF3BC022-0E75-49DC-936D-DD6DA86D1B05}" presName="rootConnector" presStyleLbl="node2" presStyleIdx="2" presStyleCnt="3"/>
      <dgm:spPr/>
    </dgm:pt>
    <dgm:pt modelId="{C08A560F-A0DC-4DE3-8B2F-3C55D64A9B3F}" type="pres">
      <dgm:prSet presAssocID="{EF3BC022-0E75-49DC-936D-DD6DA86D1B05}" presName="hierChild4" presStyleCnt="0"/>
      <dgm:spPr/>
    </dgm:pt>
    <dgm:pt modelId="{23435C18-8F72-4273-BDE6-FAE3E3D32C7C}" type="pres">
      <dgm:prSet presAssocID="{EF3BC022-0E75-49DC-936D-DD6DA86D1B05}" presName="hierChild5" presStyleCnt="0"/>
      <dgm:spPr/>
    </dgm:pt>
    <dgm:pt modelId="{1C1E48D3-7B01-4F4F-8099-7A9C0BD2BC11}" type="pres">
      <dgm:prSet presAssocID="{0598377C-1C57-4558-A8E4-B7A179D7298A}" presName="hierChild3" presStyleCnt="0"/>
      <dgm:spPr/>
    </dgm:pt>
  </dgm:ptLst>
  <dgm:cxnLst>
    <dgm:cxn modelId="{49F1D309-347D-471F-A2C4-05C957261D40}" type="presOf" srcId="{EF3BC022-0E75-49DC-936D-DD6DA86D1B05}" destId="{9BCA9487-A8A3-40E3-AE59-73E1FEE84174}" srcOrd="0" destOrd="0" presId="urn:microsoft.com/office/officeart/2005/8/layout/orgChart1"/>
    <dgm:cxn modelId="{5A261E15-B0B0-4D97-BE55-792D2150CFFA}" srcId="{04E70836-D1C5-4F47-ACD9-09B7DBA23572}" destId="{0598377C-1C57-4558-A8E4-B7A179D7298A}" srcOrd="0" destOrd="0" parTransId="{C7523D39-A2FC-47B9-8841-E57D734D6BE1}" sibTransId="{53A413EE-3BB2-482C-B377-2321D7802748}"/>
    <dgm:cxn modelId="{D058831F-894C-448C-9A94-8A683C16CA68}" srcId="{0598377C-1C57-4558-A8E4-B7A179D7298A}" destId="{615C9341-8525-4059-B696-C26DEAB7A767}" srcOrd="1" destOrd="0" parTransId="{EA6CDE5C-6D0D-40A6-A8BD-6E66ED8E9624}" sibTransId="{C743060E-FA91-4C2A-851A-F175D2C1DA54}"/>
    <dgm:cxn modelId="{2BDA7C5F-504E-4A77-8EA0-CB1329668B9E}" srcId="{0598377C-1C57-4558-A8E4-B7A179D7298A}" destId="{D6ED7236-C253-4447-9C44-65E9AAA8652D}" srcOrd="0" destOrd="0" parTransId="{0019424F-4E87-4CD8-BDAA-E845EAC92708}" sibTransId="{45C9BAC6-BEFD-4D09-BA04-D516C5183C28}"/>
    <dgm:cxn modelId="{79B61842-DBE4-4D8A-B0AF-3C6B661288D0}" type="presOf" srcId="{A9E0D8D0-0AD9-4369-9373-B85F426C868A}" destId="{40E9FE2F-789A-4748-92AC-4CC69C439C82}" srcOrd="0" destOrd="0" presId="urn:microsoft.com/office/officeart/2005/8/layout/orgChart1"/>
    <dgm:cxn modelId="{B3888547-29D8-4260-BF2B-5CC636C9D4D0}" type="presOf" srcId="{D6ED7236-C253-4447-9C44-65E9AAA8652D}" destId="{415FDDA0-8C59-4B3F-9EB4-3D99F0E3CAB2}" srcOrd="1" destOrd="0" presId="urn:microsoft.com/office/officeart/2005/8/layout/orgChart1"/>
    <dgm:cxn modelId="{774B0A49-3306-4025-AF02-616AD3C6156F}" type="presOf" srcId="{615C9341-8525-4059-B696-C26DEAB7A767}" destId="{1CFC2950-BD66-41B6-8AF9-CEAB4B6BC243}" srcOrd="1" destOrd="0" presId="urn:microsoft.com/office/officeart/2005/8/layout/orgChart1"/>
    <dgm:cxn modelId="{671BE191-6B82-4528-84A7-5F4D5E3BF3FF}" type="presOf" srcId="{EA6CDE5C-6D0D-40A6-A8BD-6E66ED8E9624}" destId="{DD6DD70F-4DB6-48DB-B3A9-B77CDD801520}" srcOrd="0" destOrd="0" presId="urn:microsoft.com/office/officeart/2005/8/layout/orgChart1"/>
    <dgm:cxn modelId="{D9F2C19D-6AA9-4D9B-B063-0A7E61CEA0E6}" type="presOf" srcId="{D6ED7236-C253-4447-9C44-65E9AAA8652D}" destId="{6B215595-5C85-4245-8BD4-161A2CA8A4E3}" srcOrd="0" destOrd="0" presId="urn:microsoft.com/office/officeart/2005/8/layout/orgChart1"/>
    <dgm:cxn modelId="{531650C0-537D-4E52-8A0D-DE58ED5C3213}" type="presOf" srcId="{0598377C-1C57-4558-A8E4-B7A179D7298A}" destId="{2A0705EC-FF59-4835-BF5F-BA39FCCBDC33}" srcOrd="1" destOrd="0" presId="urn:microsoft.com/office/officeart/2005/8/layout/orgChart1"/>
    <dgm:cxn modelId="{83124FC1-C44F-4DA1-A1B4-33CC9583DDA9}" type="presOf" srcId="{615C9341-8525-4059-B696-C26DEAB7A767}" destId="{50404CC6-EC7F-42EE-87DC-C67CB31CFF7E}" srcOrd="0" destOrd="0" presId="urn:microsoft.com/office/officeart/2005/8/layout/orgChart1"/>
    <dgm:cxn modelId="{278644E0-EA16-4E99-B2AA-CDE8DD4B30F1}" type="presOf" srcId="{0598377C-1C57-4558-A8E4-B7A179D7298A}" destId="{6A0E9E4C-1D85-47D3-9D0D-68BC06542F57}" srcOrd="0" destOrd="0" presId="urn:microsoft.com/office/officeart/2005/8/layout/orgChart1"/>
    <dgm:cxn modelId="{B77A53EE-C364-4439-AC61-988C6F2A4CE8}" srcId="{0598377C-1C57-4558-A8E4-B7A179D7298A}" destId="{EF3BC022-0E75-49DC-936D-DD6DA86D1B05}" srcOrd="2" destOrd="0" parTransId="{A9E0D8D0-0AD9-4369-9373-B85F426C868A}" sibTransId="{7443AE81-0967-46B5-9E4A-FD4C191316B6}"/>
    <dgm:cxn modelId="{6128BDF1-648F-4C88-842B-AC84F11C508B}" type="presOf" srcId="{0019424F-4E87-4CD8-BDAA-E845EAC92708}" destId="{DE8340CF-765D-49E5-9B43-BE733D695DC4}" srcOrd="0" destOrd="0" presId="urn:microsoft.com/office/officeart/2005/8/layout/orgChart1"/>
    <dgm:cxn modelId="{61F783F6-5700-4779-B04A-B1CEFF9EE862}" type="presOf" srcId="{04E70836-D1C5-4F47-ACD9-09B7DBA23572}" destId="{8A135B76-C8F9-4039-AF1C-87148ECCFD43}" srcOrd="0" destOrd="0" presId="urn:microsoft.com/office/officeart/2005/8/layout/orgChart1"/>
    <dgm:cxn modelId="{A554E7FB-0D93-429F-8EE4-11E1C4CE71E8}" type="presOf" srcId="{EF3BC022-0E75-49DC-936D-DD6DA86D1B05}" destId="{4428C233-373B-4DB1-B946-AC65BAE90690}" srcOrd="1" destOrd="0" presId="urn:microsoft.com/office/officeart/2005/8/layout/orgChart1"/>
    <dgm:cxn modelId="{0145DAA5-5429-44E6-8417-7AAE5EE91267}" type="presParOf" srcId="{8A135B76-C8F9-4039-AF1C-87148ECCFD43}" destId="{CE517318-120C-482D-8AC6-A0D530BF6F79}" srcOrd="0" destOrd="0" presId="urn:microsoft.com/office/officeart/2005/8/layout/orgChart1"/>
    <dgm:cxn modelId="{E4D488BF-5B73-4049-B9B8-FE939402967D}" type="presParOf" srcId="{CE517318-120C-482D-8AC6-A0D530BF6F79}" destId="{0896B73C-5CD0-4320-A80D-D63565D9A975}" srcOrd="0" destOrd="0" presId="urn:microsoft.com/office/officeart/2005/8/layout/orgChart1"/>
    <dgm:cxn modelId="{DDE99677-1FD0-49E4-8D51-453B198F9E1F}" type="presParOf" srcId="{0896B73C-5CD0-4320-A80D-D63565D9A975}" destId="{6A0E9E4C-1D85-47D3-9D0D-68BC06542F57}" srcOrd="0" destOrd="0" presId="urn:microsoft.com/office/officeart/2005/8/layout/orgChart1"/>
    <dgm:cxn modelId="{5F3F71C3-9147-446C-A88D-4965FBEA688F}" type="presParOf" srcId="{0896B73C-5CD0-4320-A80D-D63565D9A975}" destId="{2A0705EC-FF59-4835-BF5F-BA39FCCBDC33}" srcOrd="1" destOrd="0" presId="urn:microsoft.com/office/officeart/2005/8/layout/orgChart1"/>
    <dgm:cxn modelId="{47495250-429A-4DA8-B18D-CABA8131E8D1}" type="presParOf" srcId="{CE517318-120C-482D-8AC6-A0D530BF6F79}" destId="{6EA49582-D9CA-4C59-97B5-0CA24BE4DFD3}" srcOrd="1" destOrd="0" presId="urn:microsoft.com/office/officeart/2005/8/layout/orgChart1"/>
    <dgm:cxn modelId="{F33B380F-F1FA-4DBA-BEE9-31017631B541}" type="presParOf" srcId="{6EA49582-D9CA-4C59-97B5-0CA24BE4DFD3}" destId="{DE8340CF-765D-49E5-9B43-BE733D695DC4}" srcOrd="0" destOrd="0" presId="urn:microsoft.com/office/officeart/2005/8/layout/orgChart1"/>
    <dgm:cxn modelId="{9925F5B2-CABF-4B53-B001-7105CDB460CD}" type="presParOf" srcId="{6EA49582-D9CA-4C59-97B5-0CA24BE4DFD3}" destId="{0F526BF9-1397-4EBB-A64A-CAD823893653}" srcOrd="1" destOrd="0" presId="urn:microsoft.com/office/officeart/2005/8/layout/orgChart1"/>
    <dgm:cxn modelId="{855CE027-CC8F-4DC3-9A84-805D12A44DD1}" type="presParOf" srcId="{0F526BF9-1397-4EBB-A64A-CAD823893653}" destId="{501C3F9D-A2DC-4293-9491-F8864E1CC514}" srcOrd="0" destOrd="0" presId="urn:microsoft.com/office/officeart/2005/8/layout/orgChart1"/>
    <dgm:cxn modelId="{1AFE19F7-FC42-4BAC-8134-F3017A6B479D}" type="presParOf" srcId="{501C3F9D-A2DC-4293-9491-F8864E1CC514}" destId="{6B215595-5C85-4245-8BD4-161A2CA8A4E3}" srcOrd="0" destOrd="0" presId="urn:microsoft.com/office/officeart/2005/8/layout/orgChart1"/>
    <dgm:cxn modelId="{67A0F2D3-5BC3-43D3-92FF-E708A26DBE77}" type="presParOf" srcId="{501C3F9D-A2DC-4293-9491-F8864E1CC514}" destId="{415FDDA0-8C59-4B3F-9EB4-3D99F0E3CAB2}" srcOrd="1" destOrd="0" presId="urn:microsoft.com/office/officeart/2005/8/layout/orgChart1"/>
    <dgm:cxn modelId="{437CFA6F-5B7A-4F6A-A68D-E31272476C3C}" type="presParOf" srcId="{0F526BF9-1397-4EBB-A64A-CAD823893653}" destId="{21F2767C-9A6C-4D94-B47B-A9CD2DC5C725}" srcOrd="1" destOrd="0" presId="urn:microsoft.com/office/officeart/2005/8/layout/orgChart1"/>
    <dgm:cxn modelId="{5B646279-15D6-4137-A1A3-277E4E65E5A0}" type="presParOf" srcId="{0F526BF9-1397-4EBB-A64A-CAD823893653}" destId="{5027D7E2-3C7B-463A-9582-339339D7AB51}" srcOrd="2" destOrd="0" presId="urn:microsoft.com/office/officeart/2005/8/layout/orgChart1"/>
    <dgm:cxn modelId="{98D00E26-FB0A-43AA-B0DF-8A988225B160}" type="presParOf" srcId="{6EA49582-D9CA-4C59-97B5-0CA24BE4DFD3}" destId="{DD6DD70F-4DB6-48DB-B3A9-B77CDD801520}" srcOrd="2" destOrd="0" presId="urn:microsoft.com/office/officeart/2005/8/layout/orgChart1"/>
    <dgm:cxn modelId="{8F898F0F-C31C-4E44-837B-7B7746BF72C9}" type="presParOf" srcId="{6EA49582-D9CA-4C59-97B5-0CA24BE4DFD3}" destId="{6B90217F-242E-43DD-B9F9-452104C14381}" srcOrd="3" destOrd="0" presId="urn:microsoft.com/office/officeart/2005/8/layout/orgChart1"/>
    <dgm:cxn modelId="{A9CA5632-F7A5-4B9C-99E3-B5D56F47AADC}" type="presParOf" srcId="{6B90217F-242E-43DD-B9F9-452104C14381}" destId="{3FD960BB-A1D5-47FF-A261-39F000D6638A}" srcOrd="0" destOrd="0" presId="urn:microsoft.com/office/officeart/2005/8/layout/orgChart1"/>
    <dgm:cxn modelId="{47BF97D5-8D66-4DB9-8F19-A460C88DF811}" type="presParOf" srcId="{3FD960BB-A1D5-47FF-A261-39F000D6638A}" destId="{50404CC6-EC7F-42EE-87DC-C67CB31CFF7E}" srcOrd="0" destOrd="0" presId="urn:microsoft.com/office/officeart/2005/8/layout/orgChart1"/>
    <dgm:cxn modelId="{197DC5DA-486E-4CE3-8B36-F629B07519FC}" type="presParOf" srcId="{3FD960BB-A1D5-47FF-A261-39F000D6638A}" destId="{1CFC2950-BD66-41B6-8AF9-CEAB4B6BC243}" srcOrd="1" destOrd="0" presId="urn:microsoft.com/office/officeart/2005/8/layout/orgChart1"/>
    <dgm:cxn modelId="{12FF1D51-4545-4DAC-B866-722D930FEE78}" type="presParOf" srcId="{6B90217F-242E-43DD-B9F9-452104C14381}" destId="{BC94B4AA-4820-4C78-8C70-FA41F1865D20}" srcOrd="1" destOrd="0" presId="urn:microsoft.com/office/officeart/2005/8/layout/orgChart1"/>
    <dgm:cxn modelId="{2FB1B3DD-0EEA-476E-A528-38F258EFCB3E}" type="presParOf" srcId="{6B90217F-242E-43DD-B9F9-452104C14381}" destId="{06374524-F0B3-4587-B616-6FCD447AF968}" srcOrd="2" destOrd="0" presId="urn:microsoft.com/office/officeart/2005/8/layout/orgChart1"/>
    <dgm:cxn modelId="{E9E839D3-5140-4005-B0F9-899B78760E9B}" type="presParOf" srcId="{6EA49582-D9CA-4C59-97B5-0CA24BE4DFD3}" destId="{40E9FE2F-789A-4748-92AC-4CC69C439C82}" srcOrd="4" destOrd="0" presId="urn:microsoft.com/office/officeart/2005/8/layout/orgChart1"/>
    <dgm:cxn modelId="{56EE211A-CFA3-4823-B9D7-5731FDDEC7EC}" type="presParOf" srcId="{6EA49582-D9CA-4C59-97B5-0CA24BE4DFD3}" destId="{3EFE075B-74FF-4DEB-BB95-AC64DEF7CC56}" srcOrd="5" destOrd="0" presId="urn:microsoft.com/office/officeart/2005/8/layout/orgChart1"/>
    <dgm:cxn modelId="{2A978B14-2F4C-46E8-883B-6F09D2197814}" type="presParOf" srcId="{3EFE075B-74FF-4DEB-BB95-AC64DEF7CC56}" destId="{E0C9A208-A998-46C5-B6D7-E5E299273239}" srcOrd="0" destOrd="0" presId="urn:microsoft.com/office/officeart/2005/8/layout/orgChart1"/>
    <dgm:cxn modelId="{353B05E0-D8FD-4AE3-9A95-262E1023EA97}" type="presParOf" srcId="{E0C9A208-A998-46C5-B6D7-E5E299273239}" destId="{9BCA9487-A8A3-40E3-AE59-73E1FEE84174}" srcOrd="0" destOrd="0" presId="urn:microsoft.com/office/officeart/2005/8/layout/orgChart1"/>
    <dgm:cxn modelId="{3AFA4BC9-4A04-4CB0-9838-025A2DB383B2}" type="presParOf" srcId="{E0C9A208-A998-46C5-B6D7-E5E299273239}" destId="{4428C233-373B-4DB1-B946-AC65BAE90690}" srcOrd="1" destOrd="0" presId="urn:microsoft.com/office/officeart/2005/8/layout/orgChart1"/>
    <dgm:cxn modelId="{2D733F25-4D54-474C-9194-C2FB9D545633}" type="presParOf" srcId="{3EFE075B-74FF-4DEB-BB95-AC64DEF7CC56}" destId="{C08A560F-A0DC-4DE3-8B2F-3C55D64A9B3F}" srcOrd="1" destOrd="0" presId="urn:microsoft.com/office/officeart/2005/8/layout/orgChart1"/>
    <dgm:cxn modelId="{63AF7B2E-1507-4F79-B663-FDCA46FF32A4}" type="presParOf" srcId="{3EFE075B-74FF-4DEB-BB95-AC64DEF7CC56}" destId="{23435C18-8F72-4273-BDE6-FAE3E3D32C7C}" srcOrd="2" destOrd="0" presId="urn:microsoft.com/office/officeart/2005/8/layout/orgChart1"/>
    <dgm:cxn modelId="{BB4E57F8-950A-4DB8-9E9C-9830198BBE01}" type="presParOf" srcId="{CE517318-120C-482D-8AC6-A0D530BF6F79}" destId="{1C1E48D3-7B01-4F4F-8099-7A9C0BD2BC11}"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BA27A78-053F-4299-A672-FE1F06E9771E}"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B134AC8B-53F6-41D6-B5A3-6E64650CC9AC}">
      <dgm:prSet custT="1"/>
      <dgm:spPr/>
      <dgm:t>
        <a:bodyPr/>
        <a:lstStyle/>
        <a:p>
          <a:pPr rtl="0"/>
          <a:r>
            <a:rPr lang="it-IT" sz="1400" b="1" dirty="0"/>
            <a:t>4. Urbanistica ed Edilizia Privata – Pianificazione territoriale e gestione delle pratiche edilizie</a:t>
          </a:r>
          <a:endParaRPr lang="it-IT" sz="1400" dirty="0"/>
        </a:p>
      </dgm:t>
    </dgm:pt>
    <dgm:pt modelId="{F7E0856E-02F7-4256-BC93-532885F5B100}" type="parTrans" cxnId="{4D99A542-96DA-48F6-8737-A547433A9BD3}">
      <dgm:prSet/>
      <dgm:spPr/>
      <dgm:t>
        <a:bodyPr/>
        <a:lstStyle/>
        <a:p>
          <a:endParaRPr lang="it-IT" sz="1400"/>
        </a:p>
      </dgm:t>
    </dgm:pt>
    <dgm:pt modelId="{E213D842-771E-469D-B5ED-45EBCFCEC624}" type="sibTrans" cxnId="{4D99A542-96DA-48F6-8737-A547433A9BD3}">
      <dgm:prSet/>
      <dgm:spPr/>
      <dgm:t>
        <a:bodyPr/>
        <a:lstStyle/>
        <a:p>
          <a:endParaRPr lang="it-IT" sz="1400"/>
        </a:p>
      </dgm:t>
    </dgm:pt>
    <dgm:pt modelId="{89103860-CC07-4677-B8BD-2E7201790819}">
      <dgm:prSet custT="1"/>
      <dgm:spPr/>
      <dgm:t>
        <a:bodyPr/>
        <a:lstStyle/>
        <a:p>
          <a:pPr rtl="0"/>
          <a:r>
            <a:rPr lang="it-IT" sz="1400"/>
            <a:t>Selene Giusini</a:t>
          </a:r>
        </a:p>
      </dgm:t>
    </dgm:pt>
    <dgm:pt modelId="{374A2004-E380-4E9C-AEB7-6FF6A77DF163}" type="parTrans" cxnId="{CCA01A62-BCBE-4342-A019-EC8902029B41}">
      <dgm:prSet/>
      <dgm:spPr/>
      <dgm:t>
        <a:bodyPr/>
        <a:lstStyle/>
        <a:p>
          <a:endParaRPr lang="it-IT" sz="1400"/>
        </a:p>
      </dgm:t>
    </dgm:pt>
    <dgm:pt modelId="{954504CC-D554-425B-818F-A54514C9892C}" type="sibTrans" cxnId="{CCA01A62-BCBE-4342-A019-EC8902029B41}">
      <dgm:prSet/>
      <dgm:spPr/>
      <dgm:t>
        <a:bodyPr/>
        <a:lstStyle/>
        <a:p>
          <a:endParaRPr lang="it-IT" sz="1400"/>
        </a:p>
      </dgm:t>
    </dgm:pt>
    <dgm:pt modelId="{4B28C0CE-3062-44E6-B6AD-6E5C48759B19}">
      <dgm:prSet custT="1"/>
      <dgm:spPr/>
      <dgm:t>
        <a:bodyPr/>
        <a:lstStyle/>
        <a:p>
          <a:pPr rtl="0"/>
          <a:r>
            <a:rPr lang="it-IT" sz="1400"/>
            <a:t>Tommaso Vagnini</a:t>
          </a:r>
        </a:p>
      </dgm:t>
    </dgm:pt>
    <dgm:pt modelId="{1B4DF7D8-43CC-41BA-9777-3259528132F6}" type="parTrans" cxnId="{0CBA2A49-14FE-4D4B-8381-4210EA299D88}">
      <dgm:prSet/>
      <dgm:spPr/>
      <dgm:t>
        <a:bodyPr/>
        <a:lstStyle/>
        <a:p>
          <a:endParaRPr lang="it-IT" sz="1400"/>
        </a:p>
      </dgm:t>
    </dgm:pt>
    <dgm:pt modelId="{397906C9-D1E9-4B12-8507-FD9B0A8AA65D}" type="sibTrans" cxnId="{0CBA2A49-14FE-4D4B-8381-4210EA299D88}">
      <dgm:prSet/>
      <dgm:spPr/>
      <dgm:t>
        <a:bodyPr/>
        <a:lstStyle/>
        <a:p>
          <a:endParaRPr lang="it-IT" sz="1400"/>
        </a:p>
      </dgm:t>
    </dgm:pt>
    <dgm:pt modelId="{04C4DA72-5D9F-4A9F-BF4E-CEFB094E988D}" type="pres">
      <dgm:prSet presAssocID="{CBA27A78-053F-4299-A672-FE1F06E9771E}" presName="hierChild1" presStyleCnt="0">
        <dgm:presLayoutVars>
          <dgm:orgChart val="1"/>
          <dgm:chPref val="1"/>
          <dgm:dir/>
          <dgm:animOne val="branch"/>
          <dgm:animLvl val="lvl"/>
          <dgm:resizeHandles/>
        </dgm:presLayoutVars>
      </dgm:prSet>
      <dgm:spPr/>
    </dgm:pt>
    <dgm:pt modelId="{0EF45F30-4A3B-4C60-8793-CB70BFAB6CB6}" type="pres">
      <dgm:prSet presAssocID="{B134AC8B-53F6-41D6-B5A3-6E64650CC9AC}" presName="hierRoot1" presStyleCnt="0">
        <dgm:presLayoutVars>
          <dgm:hierBranch val="init"/>
        </dgm:presLayoutVars>
      </dgm:prSet>
      <dgm:spPr/>
    </dgm:pt>
    <dgm:pt modelId="{A6F66AEF-5F5A-4B9F-BC76-AE762AA0523C}" type="pres">
      <dgm:prSet presAssocID="{B134AC8B-53F6-41D6-B5A3-6E64650CC9AC}" presName="rootComposite1" presStyleCnt="0"/>
      <dgm:spPr/>
    </dgm:pt>
    <dgm:pt modelId="{03FDA20A-D279-4F3D-9926-2F13402E69DE}" type="pres">
      <dgm:prSet presAssocID="{B134AC8B-53F6-41D6-B5A3-6E64650CC9AC}" presName="rootText1" presStyleLbl="node0" presStyleIdx="0" presStyleCnt="1" custScaleX="380398">
        <dgm:presLayoutVars>
          <dgm:chPref val="3"/>
        </dgm:presLayoutVars>
      </dgm:prSet>
      <dgm:spPr/>
    </dgm:pt>
    <dgm:pt modelId="{8B13F4C2-5AAA-4ECC-B876-CE04478DB28B}" type="pres">
      <dgm:prSet presAssocID="{B134AC8B-53F6-41D6-B5A3-6E64650CC9AC}" presName="rootConnector1" presStyleLbl="node1" presStyleIdx="0" presStyleCnt="0"/>
      <dgm:spPr/>
    </dgm:pt>
    <dgm:pt modelId="{48A2933F-348F-48DF-898F-EE03975C381A}" type="pres">
      <dgm:prSet presAssocID="{B134AC8B-53F6-41D6-B5A3-6E64650CC9AC}" presName="hierChild2" presStyleCnt="0"/>
      <dgm:spPr/>
    </dgm:pt>
    <dgm:pt modelId="{0E831902-B51A-4C71-8BC7-7CCA77C8CC48}" type="pres">
      <dgm:prSet presAssocID="{374A2004-E380-4E9C-AEB7-6FF6A77DF163}" presName="Name37" presStyleLbl="parChTrans1D2" presStyleIdx="0" presStyleCnt="2"/>
      <dgm:spPr/>
    </dgm:pt>
    <dgm:pt modelId="{BC8D422F-7F8F-4F46-BBE6-839624B4C325}" type="pres">
      <dgm:prSet presAssocID="{89103860-CC07-4677-B8BD-2E7201790819}" presName="hierRoot2" presStyleCnt="0">
        <dgm:presLayoutVars>
          <dgm:hierBranch val="init"/>
        </dgm:presLayoutVars>
      </dgm:prSet>
      <dgm:spPr/>
    </dgm:pt>
    <dgm:pt modelId="{1BD9DE6D-737F-4155-A80A-8BC5AD3A1FA3}" type="pres">
      <dgm:prSet presAssocID="{89103860-CC07-4677-B8BD-2E7201790819}" presName="rootComposite" presStyleCnt="0"/>
      <dgm:spPr/>
    </dgm:pt>
    <dgm:pt modelId="{66DA62ED-3219-4F8D-98CE-4356F800CC03}" type="pres">
      <dgm:prSet presAssocID="{89103860-CC07-4677-B8BD-2E7201790819}" presName="rootText" presStyleLbl="node2" presStyleIdx="0" presStyleCnt="2">
        <dgm:presLayoutVars>
          <dgm:chPref val="3"/>
        </dgm:presLayoutVars>
      </dgm:prSet>
      <dgm:spPr/>
    </dgm:pt>
    <dgm:pt modelId="{6DD65FE7-2CD0-41AE-8E66-7CD3EE09A59C}" type="pres">
      <dgm:prSet presAssocID="{89103860-CC07-4677-B8BD-2E7201790819}" presName="rootConnector" presStyleLbl="node2" presStyleIdx="0" presStyleCnt="2"/>
      <dgm:spPr/>
    </dgm:pt>
    <dgm:pt modelId="{0D538BAD-F190-46F2-B94B-4EB67361CCBA}" type="pres">
      <dgm:prSet presAssocID="{89103860-CC07-4677-B8BD-2E7201790819}" presName="hierChild4" presStyleCnt="0"/>
      <dgm:spPr/>
    </dgm:pt>
    <dgm:pt modelId="{758E040F-CF47-4C01-B784-28B5D1B4D489}" type="pres">
      <dgm:prSet presAssocID="{89103860-CC07-4677-B8BD-2E7201790819}" presName="hierChild5" presStyleCnt="0"/>
      <dgm:spPr/>
    </dgm:pt>
    <dgm:pt modelId="{5EFE5DCD-53BB-4A5E-A310-260E32FFADB4}" type="pres">
      <dgm:prSet presAssocID="{1B4DF7D8-43CC-41BA-9777-3259528132F6}" presName="Name37" presStyleLbl="parChTrans1D2" presStyleIdx="1" presStyleCnt="2"/>
      <dgm:spPr/>
    </dgm:pt>
    <dgm:pt modelId="{1C431850-7667-425E-99F7-F27728F9BA06}" type="pres">
      <dgm:prSet presAssocID="{4B28C0CE-3062-44E6-B6AD-6E5C48759B19}" presName="hierRoot2" presStyleCnt="0">
        <dgm:presLayoutVars>
          <dgm:hierBranch val="init"/>
        </dgm:presLayoutVars>
      </dgm:prSet>
      <dgm:spPr/>
    </dgm:pt>
    <dgm:pt modelId="{1457F529-3BB7-40AD-84EB-68D55AF9EF26}" type="pres">
      <dgm:prSet presAssocID="{4B28C0CE-3062-44E6-B6AD-6E5C48759B19}" presName="rootComposite" presStyleCnt="0"/>
      <dgm:spPr/>
    </dgm:pt>
    <dgm:pt modelId="{1DB84D00-3706-4B5D-9AA2-23B154E9E905}" type="pres">
      <dgm:prSet presAssocID="{4B28C0CE-3062-44E6-B6AD-6E5C48759B19}" presName="rootText" presStyleLbl="node2" presStyleIdx="1" presStyleCnt="2">
        <dgm:presLayoutVars>
          <dgm:chPref val="3"/>
        </dgm:presLayoutVars>
      </dgm:prSet>
      <dgm:spPr/>
    </dgm:pt>
    <dgm:pt modelId="{CDC2B436-D3A3-4D29-AB5D-345A7A109DA4}" type="pres">
      <dgm:prSet presAssocID="{4B28C0CE-3062-44E6-B6AD-6E5C48759B19}" presName="rootConnector" presStyleLbl="node2" presStyleIdx="1" presStyleCnt="2"/>
      <dgm:spPr/>
    </dgm:pt>
    <dgm:pt modelId="{8AD3CD90-A8EA-42A6-B515-57D7289E7F37}" type="pres">
      <dgm:prSet presAssocID="{4B28C0CE-3062-44E6-B6AD-6E5C48759B19}" presName="hierChild4" presStyleCnt="0"/>
      <dgm:spPr/>
    </dgm:pt>
    <dgm:pt modelId="{AA6799EE-06E7-4C69-B294-07F1AF031681}" type="pres">
      <dgm:prSet presAssocID="{4B28C0CE-3062-44E6-B6AD-6E5C48759B19}" presName="hierChild5" presStyleCnt="0"/>
      <dgm:spPr/>
    </dgm:pt>
    <dgm:pt modelId="{B3EEED08-2535-4BCB-A170-8BA796C5A4B6}" type="pres">
      <dgm:prSet presAssocID="{B134AC8B-53F6-41D6-B5A3-6E64650CC9AC}" presName="hierChild3" presStyleCnt="0"/>
      <dgm:spPr/>
    </dgm:pt>
  </dgm:ptLst>
  <dgm:cxnLst>
    <dgm:cxn modelId="{F8FFB608-3BDE-4219-BBD8-C7435108D05F}" type="presOf" srcId="{1B4DF7D8-43CC-41BA-9777-3259528132F6}" destId="{5EFE5DCD-53BB-4A5E-A310-260E32FFADB4}" srcOrd="0" destOrd="0" presId="urn:microsoft.com/office/officeart/2005/8/layout/orgChart1"/>
    <dgm:cxn modelId="{CCA01A62-BCBE-4342-A019-EC8902029B41}" srcId="{B134AC8B-53F6-41D6-B5A3-6E64650CC9AC}" destId="{89103860-CC07-4677-B8BD-2E7201790819}" srcOrd="0" destOrd="0" parTransId="{374A2004-E380-4E9C-AEB7-6FF6A77DF163}" sibTransId="{954504CC-D554-425B-818F-A54514C9892C}"/>
    <dgm:cxn modelId="{7B2C2942-165D-4A6A-B94E-90661B86B4CD}" type="presOf" srcId="{89103860-CC07-4677-B8BD-2E7201790819}" destId="{66DA62ED-3219-4F8D-98CE-4356F800CC03}" srcOrd="0" destOrd="0" presId="urn:microsoft.com/office/officeart/2005/8/layout/orgChart1"/>
    <dgm:cxn modelId="{4D99A542-96DA-48F6-8737-A547433A9BD3}" srcId="{CBA27A78-053F-4299-A672-FE1F06E9771E}" destId="{B134AC8B-53F6-41D6-B5A3-6E64650CC9AC}" srcOrd="0" destOrd="0" parTransId="{F7E0856E-02F7-4256-BC93-532885F5B100}" sibTransId="{E213D842-771E-469D-B5ED-45EBCFCEC624}"/>
    <dgm:cxn modelId="{91758A43-DCDF-4EB6-9A84-8030000A39D6}" type="presOf" srcId="{374A2004-E380-4E9C-AEB7-6FF6A77DF163}" destId="{0E831902-B51A-4C71-8BC7-7CCA77C8CC48}" srcOrd="0" destOrd="0" presId="urn:microsoft.com/office/officeart/2005/8/layout/orgChart1"/>
    <dgm:cxn modelId="{0CBA2A49-14FE-4D4B-8381-4210EA299D88}" srcId="{B134AC8B-53F6-41D6-B5A3-6E64650CC9AC}" destId="{4B28C0CE-3062-44E6-B6AD-6E5C48759B19}" srcOrd="1" destOrd="0" parTransId="{1B4DF7D8-43CC-41BA-9777-3259528132F6}" sibTransId="{397906C9-D1E9-4B12-8507-FD9B0A8AA65D}"/>
    <dgm:cxn modelId="{FA047953-8C64-4B5D-8CF0-91FB1384CDE1}" type="presOf" srcId="{B134AC8B-53F6-41D6-B5A3-6E64650CC9AC}" destId="{8B13F4C2-5AAA-4ECC-B876-CE04478DB28B}" srcOrd="1" destOrd="0" presId="urn:microsoft.com/office/officeart/2005/8/layout/orgChart1"/>
    <dgm:cxn modelId="{9DDFC073-030B-494D-81A1-580A6CEC3573}" type="presOf" srcId="{4B28C0CE-3062-44E6-B6AD-6E5C48759B19}" destId="{1DB84D00-3706-4B5D-9AA2-23B154E9E905}" srcOrd="0" destOrd="0" presId="urn:microsoft.com/office/officeart/2005/8/layout/orgChart1"/>
    <dgm:cxn modelId="{0C7BFA73-10A4-469E-8FF4-B0220959681A}" type="presOf" srcId="{B134AC8B-53F6-41D6-B5A3-6E64650CC9AC}" destId="{03FDA20A-D279-4F3D-9926-2F13402E69DE}" srcOrd="0" destOrd="0" presId="urn:microsoft.com/office/officeart/2005/8/layout/orgChart1"/>
    <dgm:cxn modelId="{1B1EB990-DAFB-4B07-8496-EEFBE8C333DA}" type="presOf" srcId="{4B28C0CE-3062-44E6-B6AD-6E5C48759B19}" destId="{CDC2B436-D3A3-4D29-AB5D-345A7A109DA4}" srcOrd="1" destOrd="0" presId="urn:microsoft.com/office/officeart/2005/8/layout/orgChart1"/>
    <dgm:cxn modelId="{7EC5BAAF-5FCE-41D4-BDE1-129878547839}" type="presOf" srcId="{CBA27A78-053F-4299-A672-FE1F06E9771E}" destId="{04C4DA72-5D9F-4A9F-BF4E-CEFB094E988D}" srcOrd="0" destOrd="0" presId="urn:microsoft.com/office/officeart/2005/8/layout/orgChart1"/>
    <dgm:cxn modelId="{540C57C9-CA2D-492F-8703-3E6F57045466}" type="presOf" srcId="{89103860-CC07-4677-B8BD-2E7201790819}" destId="{6DD65FE7-2CD0-41AE-8E66-7CD3EE09A59C}" srcOrd="1" destOrd="0" presId="urn:microsoft.com/office/officeart/2005/8/layout/orgChart1"/>
    <dgm:cxn modelId="{65EDF16F-555F-41AC-94FE-2DB7134A1195}" type="presParOf" srcId="{04C4DA72-5D9F-4A9F-BF4E-CEFB094E988D}" destId="{0EF45F30-4A3B-4C60-8793-CB70BFAB6CB6}" srcOrd="0" destOrd="0" presId="urn:microsoft.com/office/officeart/2005/8/layout/orgChart1"/>
    <dgm:cxn modelId="{A3FFB23E-CFB0-41AC-B957-72B513549A7B}" type="presParOf" srcId="{0EF45F30-4A3B-4C60-8793-CB70BFAB6CB6}" destId="{A6F66AEF-5F5A-4B9F-BC76-AE762AA0523C}" srcOrd="0" destOrd="0" presId="urn:microsoft.com/office/officeart/2005/8/layout/orgChart1"/>
    <dgm:cxn modelId="{D81531FC-56CE-4C42-BB97-AC276808C59A}" type="presParOf" srcId="{A6F66AEF-5F5A-4B9F-BC76-AE762AA0523C}" destId="{03FDA20A-D279-4F3D-9926-2F13402E69DE}" srcOrd="0" destOrd="0" presId="urn:microsoft.com/office/officeart/2005/8/layout/orgChart1"/>
    <dgm:cxn modelId="{090DF0E0-31BF-4CD2-8D4B-96DA87FA82B0}" type="presParOf" srcId="{A6F66AEF-5F5A-4B9F-BC76-AE762AA0523C}" destId="{8B13F4C2-5AAA-4ECC-B876-CE04478DB28B}" srcOrd="1" destOrd="0" presId="urn:microsoft.com/office/officeart/2005/8/layout/orgChart1"/>
    <dgm:cxn modelId="{3596F286-96D1-4ABA-8E26-E82787AF4E00}" type="presParOf" srcId="{0EF45F30-4A3B-4C60-8793-CB70BFAB6CB6}" destId="{48A2933F-348F-48DF-898F-EE03975C381A}" srcOrd="1" destOrd="0" presId="urn:microsoft.com/office/officeart/2005/8/layout/orgChart1"/>
    <dgm:cxn modelId="{B03FCD6D-4D0F-4A6A-9CE7-E7272DE97F85}" type="presParOf" srcId="{48A2933F-348F-48DF-898F-EE03975C381A}" destId="{0E831902-B51A-4C71-8BC7-7CCA77C8CC48}" srcOrd="0" destOrd="0" presId="urn:microsoft.com/office/officeart/2005/8/layout/orgChart1"/>
    <dgm:cxn modelId="{5F6C0E7E-15C9-41C5-A2CA-A86909E20A6F}" type="presParOf" srcId="{48A2933F-348F-48DF-898F-EE03975C381A}" destId="{BC8D422F-7F8F-4F46-BBE6-839624B4C325}" srcOrd="1" destOrd="0" presId="urn:microsoft.com/office/officeart/2005/8/layout/orgChart1"/>
    <dgm:cxn modelId="{C5540553-788C-4953-8900-6205925E1480}" type="presParOf" srcId="{BC8D422F-7F8F-4F46-BBE6-839624B4C325}" destId="{1BD9DE6D-737F-4155-A80A-8BC5AD3A1FA3}" srcOrd="0" destOrd="0" presId="urn:microsoft.com/office/officeart/2005/8/layout/orgChart1"/>
    <dgm:cxn modelId="{E00E8D35-0645-489B-9D8E-549BA0F1F775}" type="presParOf" srcId="{1BD9DE6D-737F-4155-A80A-8BC5AD3A1FA3}" destId="{66DA62ED-3219-4F8D-98CE-4356F800CC03}" srcOrd="0" destOrd="0" presId="urn:microsoft.com/office/officeart/2005/8/layout/orgChart1"/>
    <dgm:cxn modelId="{5C42BA42-5F98-485D-9F9E-270C56443DF7}" type="presParOf" srcId="{1BD9DE6D-737F-4155-A80A-8BC5AD3A1FA3}" destId="{6DD65FE7-2CD0-41AE-8E66-7CD3EE09A59C}" srcOrd="1" destOrd="0" presId="urn:microsoft.com/office/officeart/2005/8/layout/orgChart1"/>
    <dgm:cxn modelId="{A39A2B21-320C-44E0-8E6F-2D41257FF68D}" type="presParOf" srcId="{BC8D422F-7F8F-4F46-BBE6-839624B4C325}" destId="{0D538BAD-F190-46F2-B94B-4EB67361CCBA}" srcOrd="1" destOrd="0" presId="urn:microsoft.com/office/officeart/2005/8/layout/orgChart1"/>
    <dgm:cxn modelId="{E6B6D651-81E6-4C93-A84E-42041D705A6D}" type="presParOf" srcId="{BC8D422F-7F8F-4F46-BBE6-839624B4C325}" destId="{758E040F-CF47-4C01-B784-28B5D1B4D489}" srcOrd="2" destOrd="0" presId="urn:microsoft.com/office/officeart/2005/8/layout/orgChart1"/>
    <dgm:cxn modelId="{EDDB91FE-6BA5-4A05-BE27-D4F5E346F71F}" type="presParOf" srcId="{48A2933F-348F-48DF-898F-EE03975C381A}" destId="{5EFE5DCD-53BB-4A5E-A310-260E32FFADB4}" srcOrd="2" destOrd="0" presId="urn:microsoft.com/office/officeart/2005/8/layout/orgChart1"/>
    <dgm:cxn modelId="{91CBCC18-04D8-41FC-8DA4-625C43584030}" type="presParOf" srcId="{48A2933F-348F-48DF-898F-EE03975C381A}" destId="{1C431850-7667-425E-99F7-F27728F9BA06}" srcOrd="3" destOrd="0" presId="urn:microsoft.com/office/officeart/2005/8/layout/orgChart1"/>
    <dgm:cxn modelId="{EE425C17-CCAE-45F3-A8F7-0EE1107DB278}" type="presParOf" srcId="{1C431850-7667-425E-99F7-F27728F9BA06}" destId="{1457F529-3BB7-40AD-84EB-68D55AF9EF26}" srcOrd="0" destOrd="0" presId="urn:microsoft.com/office/officeart/2005/8/layout/orgChart1"/>
    <dgm:cxn modelId="{EFA960DA-4AEA-45E9-9026-BDEFDDF0A728}" type="presParOf" srcId="{1457F529-3BB7-40AD-84EB-68D55AF9EF26}" destId="{1DB84D00-3706-4B5D-9AA2-23B154E9E905}" srcOrd="0" destOrd="0" presId="urn:microsoft.com/office/officeart/2005/8/layout/orgChart1"/>
    <dgm:cxn modelId="{3B210138-DCD1-4043-A22C-92B881EFF04E}" type="presParOf" srcId="{1457F529-3BB7-40AD-84EB-68D55AF9EF26}" destId="{CDC2B436-D3A3-4D29-AB5D-345A7A109DA4}" srcOrd="1" destOrd="0" presId="urn:microsoft.com/office/officeart/2005/8/layout/orgChart1"/>
    <dgm:cxn modelId="{E7730F1F-C201-471C-B635-1C1B259091A6}" type="presParOf" srcId="{1C431850-7667-425E-99F7-F27728F9BA06}" destId="{8AD3CD90-A8EA-42A6-B515-57D7289E7F37}" srcOrd="1" destOrd="0" presId="urn:microsoft.com/office/officeart/2005/8/layout/orgChart1"/>
    <dgm:cxn modelId="{7F474E79-ECB1-4DCD-920C-E714E5F9224B}" type="presParOf" srcId="{1C431850-7667-425E-99F7-F27728F9BA06}" destId="{AA6799EE-06E7-4C69-B294-07F1AF031681}" srcOrd="2" destOrd="0" presId="urn:microsoft.com/office/officeart/2005/8/layout/orgChart1"/>
    <dgm:cxn modelId="{64272680-9805-43B6-85F1-081AFB888C99}" type="presParOf" srcId="{0EF45F30-4A3B-4C60-8793-CB70BFAB6CB6}" destId="{B3EEED08-2535-4BCB-A170-8BA796C5A4B6}" srcOrd="2" destOrd="0" presId="urn:microsoft.com/office/officeart/2005/8/layout/orgChart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34F12FF-6F57-4C27-8DE7-CF874DE1E8DB}"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60A04028-F399-4092-836A-ED4380C89CFD}">
      <dgm:prSet custT="1"/>
      <dgm:spPr/>
      <dgm:t>
        <a:bodyPr/>
        <a:lstStyle/>
        <a:p>
          <a:pPr rtl="0"/>
          <a:r>
            <a:rPr lang="it-IT" sz="1400" b="1" dirty="0"/>
            <a:t>5. Servizi al Cittadino – Supporto ai cittadini per pratiche amministrative e servizi sociali</a:t>
          </a:r>
          <a:endParaRPr lang="it-IT" sz="1400" dirty="0"/>
        </a:p>
      </dgm:t>
    </dgm:pt>
    <dgm:pt modelId="{C25A29B9-CE17-46FF-8633-0D267A02B8C1}" type="parTrans" cxnId="{237EDC80-B971-475D-B332-DD82A296DA4E}">
      <dgm:prSet/>
      <dgm:spPr/>
      <dgm:t>
        <a:bodyPr/>
        <a:lstStyle/>
        <a:p>
          <a:endParaRPr lang="it-IT"/>
        </a:p>
      </dgm:t>
    </dgm:pt>
    <dgm:pt modelId="{491A6E73-B67F-4526-A9DF-B02B435A1D54}" type="sibTrans" cxnId="{237EDC80-B971-475D-B332-DD82A296DA4E}">
      <dgm:prSet/>
      <dgm:spPr/>
      <dgm:t>
        <a:bodyPr/>
        <a:lstStyle/>
        <a:p>
          <a:endParaRPr lang="it-IT"/>
        </a:p>
      </dgm:t>
    </dgm:pt>
    <dgm:pt modelId="{A9C44E04-94CB-4D01-8324-B958D3AB208D}">
      <dgm:prSet/>
      <dgm:spPr/>
      <dgm:t>
        <a:bodyPr/>
        <a:lstStyle/>
        <a:p>
          <a:pPr rtl="0"/>
          <a:r>
            <a:rPr lang="it-IT"/>
            <a:t>Jessica Grottoli</a:t>
          </a:r>
        </a:p>
      </dgm:t>
    </dgm:pt>
    <dgm:pt modelId="{B1EA90C9-1E18-457D-BC42-C5ABF876B2EB}" type="parTrans" cxnId="{94F7C2C2-44E7-4F77-8873-A5281EC1CCC0}">
      <dgm:prSet/>
      <dgm:spPr/>
      <dgm:t>
        <a:bodyPr/>
        <a:lstStyle/>
        <a:p>
          <a:endParaRPr lang="it-IT"/>
        </a:p>
      </dgm:t>
    </dgm:pt>
    <dgm:pt modelId="{D524A129-4F29-4A18-955F-9CAE45F208BE}" type="sibTrans" cxnId="{94F7C2C2-44E7-4F77-8873-A5281EC1CCC0}">
      <dgm:prSet/>
      <dgm:spPr/>
      <dgm:t>
        <a:bodyPr/>
        <a:lstStyle/>
        <a:p>
          <a:endParaRPr lang="it-IT"/>
        </a:p>
      </dgm:t>
    </dgm:pt>
    <dgm:pt modelId="{3A427EB7-C5ED-49D0-A580-B466180B8F64}">
      <dgm:prSet/>
      <dgm:spPr/>
      <dgm:t>
        <a:bodyPr/>
        <a:lstStyle/>
        <a:p>
          <a:pPr rtl="0"/>
          <a:r>
            <a:rPr lang="it-IT"/>
            <a:t>Carmen Pacini</a:t>
          </a:r>
        </a:p>
      </dgm:t>
    </dgm:pt>
    <dgm:pt modelId="{92D6D7F2-8926-4B01-9D8F-E9565095E580}" type="parTrans" cxnId="{32999878-6257-43C6-85A4-D4CAB3831B21}">
      <dgm:prSet/>
      <dgm:spPr/>
      <dgm:t>
        <a:bodyPr/>
        <a:lstStyle/>
        <a:p>
          <a:endParaRPr lang="it-IT"/>
        </a:p>
      </dgm:t>
    </dgm:pt>
    <dgm:pt modelId="{65DA5F01-FE66-454C-895D-E259F47B9572}" type="sibTrans" cxnId="{32999878-6257-43C6-85A4-D4CAB3831B21}">
      <dgm:prSet/>
      <dgm:spPr/>
      <dgm:t>
        <a:bodyPr/>
        <a:lstStyle/>
        <a:p>
          <a:endParaRPr lang="it-IT"/>
        </a:p>
      </dgm:t>
    </dgm:pt>
    <dgm:pt modelId="{9F95BBF5-0066-490A-AE35-4FFCBE9DB3FE}">
      <dgm:prSet/>
      <dgm:spPr/>
      <dgm:t>
        <a:bodyPr/>
        <a:lstStyle/>
        <a:p>
          <a:pPr rtl="0"/>
          <a:r>
            <a:rPr lang="it-IT"/>
            <a:t>Raffaella Pieri</a:t>
          </a:r>
        </a:p>
      </dgm:t>
    </dgm:pt>
    <dgm:pt modelId="{FBF84AFA-1EA2-4679-93C2-9586D2325234}" type="parTrans" cxnId="{EA5C53EE-7792-47A0-8C97-85B92571B262}">
      <dgm:prSet/>
      <dgm:spPr/>
      <dgm:t>
        <a:bodyPr/>
        <a:lstStyle/>
        <a:p>
          <a:endParaRPr lang="it-IT"/>
        </a:p>
      </dgm:t>
    </dgm:pt>
    <dgm:pt modelId="{1FAB044A-D0E3-4017-A374-160B16B7966E}" type="sibTrans" cxnId="{EA5C53EE-7792-47A0-8C97-85B92571B262}">
      <dgm:prSet/>
      <dgm:spPr/>
      <dgm:t>
        <a:bodyPr/>
        <a:lstStyle/>
        <a:p>
          <a:endParaRPr lang="it-IT"/>
        </a:p>
      </dgm:t>
    </dgm:pt>
    <dgm:pt modelId="{0318B5FB-8E9E-48EE-9BEA-6AA6D16ED57D}">
      <dgm:prSet/>
      <dgm:spPr/>
      <dgm:t>
        <a:bodyPr/>
        <a:lstStyle/>
        <a:p>
          <a:pPr rtl="0"/>
          <a:r>
            <a:rPr lang="it-IT"/>
            <a:t>Monica Arduini</a:t>
          </a:r>
        </a:p>
      </dgm:t>
    </dgm:pt>
    <dgm:pt modelId="{EE4D786C-347B-4CE8-8822-3075E5F61AA4}" type="parTrans" cxnId="{C5CDDE9F-6392-47F9-8016-C30EC6508695}">
      <dgm:prSet/>
      <dgm:spPr/>
      <dgm:t>
        <a:bodyPr/>
        <a:lstStyle/>
        <a:p>
          <a:endParaRPr lang="it-IT"/>
        </a:p>
      </dgm:t>
    </dgm:pt>
    <dgm:pt modelId="{0EDCC6B7-001F-4EE9-9DDF-B18EE1451DB0}" type="sibTrans" cxnId="{C5CDDE9F-6392-47F9-8016-C30EC6508695}">
      <dgm:prSet/>
      <dgm:spPr/>
      <dgm:t>
        <a:bodyPr/>
        <a:lstStyle/>
        <a:p>
          <a:endParaRPr lang="it-IT"/>
        </a:p>
      </dgm:t>
    </dgm:pt>
    <dgm:pt modelId="{B48F31B7-9410-4C3C-9FC1-4F9621EB30BB}" type="pres">
      <dgm:prSet presAssocID="{D34F12FF-6F57-4C27-8DE7-CF874DE1E8DB}" presName="hierChild1" presStyleCnt="0">
        <dgm:presLayoutVars>
          <dgm:orgChart val="1"/>
          <dgm:chPref val="1"/>
          <dgm:dir/>
          <dgm:animOne val="branch"/>
          <dgm:animLvl val="lvl"/>
          <dgm:resizeHandles/>
        </dgm:presLayoutVars>
      </dgm:prSet>
      <dgm:spPr/>
    </dgm:pt>
    <dgm:pt modelId="{2AD0A7A5-4221-4125-B73E-4861AB12C79F}" type="pres">
      <dgm:prSet presAssocID="{60A04028-F399-4092-836A-ED4380C89CFD}" presName="hierRoot1" presStyleCnt="0">
        <dgm:presLayoutVars>
          <dgm:hierBranch val="init"/>
        </dgm:presLayoutVars>
      </dgm:prSet>
      <dgm:spPr/>
    </dgm:pt>
    <dgm:pt modelId="{CB2D9F27-FD99-4E86-A87E-973DDD39C90E}" type="pres">
      <dgm:prSet presAssocID="{60A04028-F399-4092-836A-ED4380C89CFD}" presName="rootComposite1" presStyleCnt="0"/>
      <dgm:spPr/>
    </dgm:pt>
    <dgm:pt modelId="{AFEDC052-6704-46FB-9468-8E320C1F675A}" type="pres">
      <dgm:prSet presAssocID="{60A04028-F399-4092-836A-ED4380C89CFD}" presName="rootText1" presStyleLbl="node0" presStyleIdx="0" presStyleCnt="1" custScaleX="232274">
        <dgm:presLayoutVars>
          <dgm:chPref val="3"/>
        </dgm:presLayoutVars>
      </dgm:prSet>
      <dgm:spPr/>
    </dgm:pt>
    <dgm:pt modelId="{8EDBA76A-2A2D-4334-8E22-85BF335BEE79}" type="pres">
      <dgm:prSet presAssocID="{60A04028-F399-4092-836A-ED4380C89CFD}" presName="rootConnector1" presStyleLbl="node1" presStyleIdx="0" presStyleCnt="0"/>
      <dgm:spPr/>
    </dgm:pt>
    <dgm:pt modelId="{28D90CA3-AFA2-4344-8676-9D12D0F1AE52}" type="pres">
      <dgm:prSet presAssocID="{60A04028-F399-4092-836A-ED4380C89CFD}" presName="hierChild2" presStyleCnt="0"/>
      <dgm:spPr/>
    </dgm:pt>
    <dgm:pt modelId="{718CB3B3-8249-41F6-BE2F-7719B952EC5D}" type="pres">
      <dgm:prSet presAssocID="{B1EA90C9-1E18-457D-BC42-C5ABF876B2EB}" presName="Name37" presStyleLbl="parChTrans1D2" presStyleIdx="0" presStyleCnt="4"/>
      <dgm:spPr/>
    </dgm:pt>
    <dgm:pt modelId="{B7405D52-0784-4ED0-94C9-A24AA50734F3}" type="pres">
      <dgm:prSet presAssocID="{A9C44E04-94CB-4D01-8324-B958D3AB208D}" presName="hierRoot2" presStyleCnt="0">
        <dgm:presLayoutVars>
          <dgm:hierBranch val="init"/>
        </dgm:presLayoutVars>
      </dgm:prSet>
      <dgm:spPr/>
    </dgm:pt>
    <dgm:pt modelId="{152F96F1-76E1-4E62-9793-734EA12B6C09}" type="pres">
      <dgm:prSet presAssocID="{A9C44E04-94CB-4D01-8324-B958D3AB208D}" presName="rootComposite" presStyleCnt="0"/>
      <dgm:spPr/>
    </dgm:pt>
    <dgm:pt modelId="{B113160A-7F3D-45E9-9006-DA8A3156EE97}" type="pres">
      <dgm:prSet presAssocID="{A9C44E04-94CB-4D01-8324-B958D3AB208D}" presName="rootText" presStyleLbl="node2" presStyleIdx="0" presStyleCnt="4" custLinFactNeighborX="14164" custLinFactNeighborY="5766">
        <dgm:presLayoutVars>
          <dgm:chPref val="3"/>
        </dgm:presLayoutVars>
      </dgm:prSet>
      <dgm:spPr/>
    </dgm:pt>
    <dgm:pt modelId="{1984374F-1322-405C-B76F-EB49C63566C6}" type="pres">
      <dgm:prSet presAssocID="{A9C44E04-94CB-4D01-8324-B958D3AB208D}" presName="rootConnector" presStyleLbl="node2" presStyleIdx="0" presStyleCnt="4"/>
      <dgm:spPr/>
    </dgm:pt>
    <dgm:pt modelId="{7CB12697-8D87-4C15-B28B-4B064846D500}" type="pres">
      <dgm:prSet presAssocID="{A9C44E04-94CB-4D01-8324-B958D3AB208D}" presName="hierChild4" presStyleCnt="0"/>
      <dgm:spPr/>
    </dgm:pt>
    <dgm:pt modelId="{5871748F-EE6B-4AD7-811F-E6E56B2AC38C}" type="pres">
      <dgm:prSet presAssocID="{A9C44E04-94CB-4D01-8324-B958D3AB208D}" presName="hierChild5" presStyleCnt="0"/>
      <dgm:spPr/>
    </dgm:pt>
    <dgm:pt modelId="{2C3D2FDF-BE31-4436-BAE6-70E8291E6CBD}" type="pres">
      <dgm:prSet presAssocID="{92D6D7F2-8926-4B01-9D8F-E9565095E580}" presName="Name37" presStyleLbl="parChTrans1D2" presStyleIdx="1" presStyleCnt="4"/>
      <dgm:spPr/>
    </dgm:pt>
    <dgm:pt modelId="{31BBDC78-BACF-4D3B-9876-EAA0CDD7E6AE}" type="pres">
      <dgm:prSet presAssocID="{3A427EB7-C5ED-49D0-A580-B466180B8F64}" presName="hierRoot2" presStyleCnt="0">
        <dgm:presLayoutVars>
          <dgm:hierBranch val="init"/>
        </dgm:presLayoutVars>
      </dgm:prSet>
      <dgm:spPr/>
    </dgm:pt>
    <dgm:pt modelId="{616FCE1A-1C8D-4A52-9FC2-2661D7B9E9A3}" type="pres">
      <dgm:prSet presAssocID="{3A427EB7-C5ED-49D0-A580-B466180B8F64}" presName="rootComposite" presStyleCnt="0"/>
      <dgm:spPr/>
    </dgm:pt>
    <dgm:pt modelId="{C64B897C-1075-42D5-B6BE-5DBAF0A43A5D}" type="pres">
      <dgm:prSet presAssocID="{3A427EB7-C5ED-49D0-A580-B466180B8F64}" presName="rootText" presStyleLbl="node2" presStyleIdx="1" presStyleCnt="4">
        <dgm:presLayoutVars>
          <dgm:chPref val="3"/>
        </dgm:presLayoutVars>
      </dgm:prSet>
      <dgm:spPr/>
    </dgm:pt>
    <dgm:pt modelId="{A72FA288-6992-4D13-8E9F-9C2611170D79}" type="pres">
      <dgm:prSet presAssocID="{3A427EB7-C5ED-49D0-A580-B466180B8F64}" presName="rootConnector" presStyleLbl="node2" presStyleIdx="1" presStyleCnt="4"/>
      <dgm:spPr/>
    </dgm:pt>
    <dgm:pt modelId="{891AAC1F-69AA-40A5-B232-38EF4B56448D}" type="pres">
      <dgm:prSet presAssocID="{3A427EB7-C5ED-49D0-A580-B466180B8F64}" presName="hierChild4" presStyleCnt="0"/>
      <dgm:spPr/>
    </dgm:pt>
    <dgm:pt modelId="{6CAB6030-96E5-4237-A528-76E0033CAA20}" type="pres">
      <dgm:prSet presAssocID="{3A427EB7-C5ED-49D0-A580-B466180B8F64}" presName="hierChild5" presStyleCnt="0"/>
      <dgm:spPr/>
    </dgm:pt>
    <dgm:pt modelId="{2B368757-4F6A-4F6B-83BD-DECCE5BAF080}" type="pres">
      <dgm:prSet presAssocID="{FBF84AFA-1EA2-4679-93C2-9586D2325234}" presName="Name37" presStyleLbl="parChTrans1D2" presStyleIdx="2" presStyleCnt="4"/>
      <dgm:spPr/>
    </dgm:pt>
    <dgm:pt modelId="{7FA07F9D-B1A7-48F0-8615-2F2B47ED80EA}" type="pres">
      <dgm:prSet presAssocID="{9F95BBF5-0066-490A-AE35-4FFCBE9DB3FE}" presName="hierRoot2" presStyleCnt="0">
        <dgm:presLayoutVars>
          <dgm:hierBranch val="init"/>
        </dgm:presLayoutVars>
      </dgm:prSet>
      <dgm:spPr/>
    </dgm:pt>
    <dgm:pt modelId="{D510A5BA-3296-422E-BAE3-86EFABD50C60}" type="pres">
      <dgm:prSet presAssocID="{9F95BBF5-0066-490A-AE35-4FFCBE9DB3FE}" presName="rootComposite" presStyleCnt="0"/>
      <dgm:spPr/>
    </dgm:pt>
    <dgm:pt modelId="{BF0CFD26-B620-4932-BB32-1F8790C080B9}" type="pres">
      <dgm:prSet presAssocID="{9F95BBF5-0066-490A-AE35-4FFCBE9DB3FE}" presName="rootText" presStyleLbl="node2" presStyleIdx="2" presStyleCnt="4" custLinFactNeighborX="-18315" custLinFactNeighborY="559">
        <dgm:presLayoutVars>
          <dgm:chPref val="3"/>
        </dgm:presLayoutVars>
      </dgm:prSet>
      <dgm:spPr/>
    </dgm:pt>
    <dgm:pt modelId="{09C79A52-220F-421F-A165-6130413B0A2E}" type="pres">
      <dgm:prSet presAssocID="{9F95BBF5-0066-490A-AE35-4FFCBE9DB3FE}" presName="rootConnector" presStyleLbl="node2" presStyleIdx="2" presStyleCnt="4"/>
      <dgm:spPr/>
    </dgm:pt>
    <dgm:pt modelId="{E29AE0E6-5A94-46F7-89C2-B1A6D7FD2B24}" type="pres">
      <dgm:prSet presAssocID="{9F95BBF5-0066-490A-AE35-4FFCBE9DB3FE}" presName="hierChild4" presStyleCnt="0"/>
      <dgm:spPr/>
    </dgm:pt>
    <dgm:pt modelId="{385DEA14-D6AB-4EB1-A4CA-FBACD95183FD}" type="pres">
      <dgm:prSet presAssocID="{9F95BBF5-0066-490A-AE35-4FFCBE9DB3FE}" presName="hierChild5" presStyleCnt="0"/>
      <dgm:spPr/>
    </dgm:pt>
    <dgm:pt modelId="{9A153CA6-C2E9-49D5-AFAA-31748925788E}" type="pres">
      <dgm:prSet presAssocID="{EE4D786C-347B-4CE8-8822-3075E5F61AA4}" presName="Name37" presStyleLbl="parChTrans1D2" presStyleIdx="3" presStyleCnt="4"/>
      <dgm:spPr/>
    </dgm:pt>
    <dgm:pt modelId="{41D20E77-F278-4EC4-98A4-5C5E84D1D32D}" type="pres">
      <dgm:prSet presAssocID="{0318B5FB-8E9E-48EE-9BEA-6AA6D16ED57D}" presName="hierRoot2" presStyleCnt="0">
        <dgm:presLayoutVars>
          <dgm:hierBranch val="init"/>
        </dgm:presLayoutVars>
      </dgm:prSet>
      <dgm:spPr/>
    </dgm:pt>
    <dgm:pt modelId="{5DFD3A97-6E1E-4DFE-BC03-9751C7D043F3}" type="pres">
      <dgm:prSet presAssocID="{0318B5FB-8E9E-48EE-9BEA-6AA6D16ED57D}" presName="rootComposite" presStyleCnt="0"/>
      <dgm:spPr/>
    </dgm:pt>
    <dgm:pt modelId="{D6CA02A9-08FE-4358-AEDA-93F144F458EA}" type="pres">
      <dgm:prSet presAssocID="{0318B5FB-8E9E-48EE-9BEA-6AA6D16ED57D}" presName="rootText" presStyleLbl="node2" presStyleIdx="3" presStyleCnt="4" custLinFactNeighborX="-32430" custLinFactNeighborY="4191">
        <dgm:presLayoutVars>
          <dgm:chPref val="3"/>
        </dgm:presLayoutVars>
      </dgm:prSet>
      <dgm:spPr/>
    </dgm:pt>
    <dgm:pt modelId="{8FE6F412-710C-49AC-BAE5-EBD91E5070FC}" type="pres">
      <dgm:prSet presAssocID="{0318B5FB-8E9E-48EE-9BEA-6AA6D16ED57D}" presName="rootConnector" presStyleLbl="node2" presStyleIdx="3" presStyleCnt="4"/>
      <dgm:spPr/>
    </dgm:pt>
    <dgm:pt modelId="{8BFD4D32-5559-4743-86E4-C9F19B946EA6}" type="pres">
      <dgm:prSet presAssocID="{0318B5FB-8E9E-48EE-9BEA-6AA6D16ED57D}" presName="hierChild4" presStyleCnt="0"/>
      <dgm:spPr/>
    </dgm:pt>
    <dgm:pt modelId="{9C32D98C-EDF0-4A48-86D6-8D1348B60F5E}" type="pres">
      <dgm:prSet presAssocID="{0318B5FB-8E9E-48EE-9BEA-6AA6D16ED57D}" presName="hierChild5" presStyleCnt="0"/>
      <dgm:spPr/>
    </dgm:pt>
    <dgm:pt modelId="{F745402D-6503-4660-AE92-E7517E005079}" type="pres">
      <dgm:prSet presAssocID="{60A04028-F399-4092-836A-ED4380C89CFD}" presName="hierChild3" presStyleCnt="0"/>
      <dgm:spPr/>
    </dgm:pt>
  </dgm:ptLst>
  <dgm:cxnLst>
    <dgm:cxn modelId="{C894BC1C-481E-438D-9B55-773DF845193E}" type="presOf" srcId="{0318B5FB-8E9E-48EE-9BEA-6AA6D16ED57D}" destId="{D6CA02A9-08FE-4358-AEDA-93F144F458EA}" srcOrd="0" destOrd="0" presId="urn:microsoft.com/office/officeart/2005/8/layout/orgChart1"/>
    <dgm:cxn modelId="{862D991D-33F3-48D1-BAAF-78525819CEB1}" type="presOf" srcId="{FBF84AFA-1EA2-4679-93C2-9586D2325234}" destId="{2B368757-4F6A-4F6B-83BD-DECCE5BAF080}" srcOrd="0" destOrd="0" presId="urn:microsoft.com/office/officeart/2005/8/layout/orgChart1"/>
    <dgm:cxn modelId="{C831B425-DCA1-4D48-94A9-BFD663DF32C8}" type="presOf" srcId="{D34F12FF-6F57-4C27-8DE7-CF874DE1E8DB}" destId="{B48F31B7-9410-4C3C-9FC1-4F9621EB30BB}" srcOrd="0" destOrd="0" presId="urn:microsoft.com/office/officeart/2005/8/layout/orgChart1"/>
    <dgm:cxn modelId="{2F7AB531-ADAE-4168-9844-207010538F61}" type="presOf" srcId="{9F95BBF5-0066-490A-AE35-4FFCBE9DB3FE}" destId="{BF0CFD26-B620-4932-BB32-1F8790C080B9}" srcOrd="0" destOrd="0" presId="urn:microsoft.com/office/officeart/2005/8/layout/orgChart1"/>
    <dgm:cxn modelId="{EC8F403F-3C7C-433B-9B78-BBDFFCE037AF}" type="presOf" srcId="{3A427EB7-C5ED-49D0-A580-B466180B8F64}" destId="{C64B897C-1075-42D5-B6BE-5DBAF0A43A5D}" srcOrd="0" destOrd="0" presId="urn:microsoft.com/office/officeart/2005/8/layout/orgChart1"/>
    <dgm:cxn modelId="{7FE2AE62-2C6F-4661-88FC-894B979E90BF}" type="presOf" srcId="{B1EA90C9-1E18-457D-BC42-C5ABF876B2EB}" destId="{718CB3B3-8249-41F6-BE2F-7719B952EC5D}" srcOrd="0" destOrd="0" presId="urn:microsoft.com/office/officeart/2005/8/layout/orgChart1"/>
    <dgm:cxn modelId="{A9668163-AEB3-406A-ACE3-C816A1D64002}" type="presOf" srcId="{92D6D7F2-8926-4B01-9D8F-E9565095E580}" destId="{2C3D2FDF-BE31-4436-BAE6-70E8291E6CBD}" srcOrd="0" destOrd="0" presId="urn:microsoft.com/office/officeart/2005/8/layout/orgChart1"/>
    <dgm:cxn modelId="{81E4EC4B-68D2-4265-8FCC-9B949F957979}" type="presOf" srcId="{EE4D786C-347B-4CE8-8822-3075E5F61AA4}" destId="{9A153CA6-C2E9-49D5-AFAA-31748925788E}" srcOrd="0" destOrd="0" presId="urn:microsoft.com/office/officeart/2005/8/layout/orgChart1"/>
    <dgm:cxn modelId="{0D098D4C-596F-435C-B4AC-A6C6ACDFD306}" type="presOf" srcId="{60A04028-F399-4092-836A-ED4380C89CFD}" destId="{AFEDC052-6704-46FB-9468-8E320C1F675A}" srcOrd="0" destOrd="0" presId="urn:microsoft.com/office/officeart/2005/8/layout/orgChart1"/>
    <dgm:cxn modelId="{52A7D351-CD06-4E8E-B604-11C33E1EE80E}" type="presOf" srcId="{3A427EB7-C5ED-49D0-A580-B466180B8F64}" destId="{A72FA288-6992-4D13-8E9F-9C2611170D79}" srcOrd="1" destOrd="0" presId="urn:microsoft.com/office/officeart/2005/8/layout/orgChart1"/>
    <dgm:cxn modelId="{9EF22452-7B0C-4F6C-82D1-9C81804A223D}" type="presOf" srcId="{0318B5FB-8E9E-48EE-9BEA-6AA6D16ED57D}" destId="{8FE6F412-710C-49AC-BAE5-EBD91E5070FC}" srcOrd="1" destOrd="0" presId="urn:microsoft.com/office/officeart/2005/8/layout/orgChart1"/>
    <dgm:cxn modelId="{32999878-6257-43C6-85A4-D4CAB3831B21}" srcId="{60A04028-F399-4092-836A-ED4380C89CFD}" destId="{3A427EB7-C5ED-49D0-A580-B466180B8F64}" srcOrd="1" destOrd="0" parTransId="{92D6D7F2-8926-4B01-9D8F-E9565095E580}" sibTransId="{65DA5F01-FE66-454C-895D-E259F47B9572}"/>
    <dgm:cxn modelId="{ADA0B37E-6066-42FD-8F93-8C25949D1D27}" type="presOf" srcId="{9F95BBF5-0066-490A-AE35-4FFCBE9DB3FE}" destId="{09C79A52-220F-421F-A165-6130413B0A2E}" srcOrd="1" destOrd="0" presId="urn:microsoft.com/office/officeart/2005/8/layout/orgChart1"/>
    <dgm:cxn modelId="{237EDC80-B971-475D-B332-DD82A296DA4E}" srcId="{D34F12FF-6F57-4C27-8DE7-CF874DE1E8DB}" destId="{60A04028-F399-4092-836A-ED4380C89CFD}" srcOrd="0" destOrd="0" parTransId="{C25A29B9-CE17-46FF-8633-0D267A02B8C1}" sibTransId="{491A6E73-B67F-4526-A9DF-B02B435A1D54}"/>
    <dgm:cxn modelId="{5BC37E8A-3544-4A47-AC54-DA4AEDC767E0}" type="presOf" srcId="{A9C44E04-94CB-4D01-8324-B958D3AB208D}" destId="{B113160A-7F3D-45E9-9006-DA8A3156EE97}" srcOrd="0" destOrd="0" presId="urn:microsoft.com/office/officeart/2005/8/layout/orgChart1"/>
    <dgm:cxn modelId="{C5CDDE9F-6392-47F9-8016-C30EC6508695}" srcId="{60A04028-F399-4092-836A-ED4380C89CFD}" destId="{0318B5FB-8E9E-48EE-9BEA-6AA6D16ED57D}" srcOrd="3" destOrd="0" parTransId="{EE4D786C-347B-4CE8-8822-3075E5F61AA4}" sibTransId="{0EDCC6B7-001F-4EE9-9DDF-B18EE1451DB0}"/>
    <dgm:cxn modelId="{C99EA7B0-C5E5-4FDF-A1AA-B5D1D897B609}" type="presOf" srcId="{60A04028-F399-4092-836A-ED4380C89CFD}" destId="{8EDBA76A-2A2D-4334-8E22-85BF335BEE79}" srcOrd="1" destOrd="0" presId="urn:microsoft.com/office/officeart/2005/8/layout/orgChart1"/>
    <dgm:cxn modelId="{391585BC-12AD-4DCE-BE1F-F9A2127B393F}" type="presOf" srcId="{A9C44E04-94CB-4D01-8324-B958D3AB208D}" destId="{1984374F-1322-405C-B76F-EB49C63566C6}" srcOrd="1" destOrd="0" presId="urn:microsoft.com/office/officeart/2005/8/layout/orgChart1"/>
    <dgm:cxn modelId="{94F7C2C2-44E7-4F77-8873-A5281EC1CCC0}" srcId="{60A04028-F399-4092-836A-ED4380C89CFD}" destId="{A9C44E04-94CB-4D01-8324-B958D3AB208D}" srcOrd="0" destOrd="0" parTransId="{B1EA90C9-1E18-457D-BC42-C5ABF876B2EB}" sibTransId="{D524A129-4F29-4A18-955F-9CAE45F208BE}"/>
    <dgm:cxn modelId="{EA5C53EE-7792-47A0-8C97-85B92571B262}" srcId="{60A04028-F399-4092-836A-ED4380C89CFD}" destId="{9F95BBF5-0066-490A-AE35-4FFCBE9DB3FE}" srcOrd="2" destOrd="0" parTransId="{FBF84AFA-1EA2-4679-93C2-9586D2325234}" sibTransId="{1FAB044A-D0E3-4017-A374-160B16B7966E}"/>
    <dgm:cxn modelId="{E8087AD9-2AE6-4F9C-93C5-121BFF54159A}" type="presParOf" srcId="{B48F31B7-9410-4C3C-9FC1-4F9621EB30BB}" destId="{2AD0A7A5-4221-4125-B73E-4861AB12C79F}" srcOrd="0" destOrd="0" presId="urn:microsoft.com/office/officeart/2005/8/layout/orgChart1"/>
    <dgm:cxn modelId="{2BBC9041-C417-48D2-823F-1D191F66AAE5}" type="presParOf" srcId="{2AD0A7A5-4221-4125-B73E-4861AB12C79F}" destId="{CB2D9F27-FD99-4E86-A87E-973DDD39C90E}" srcOrd="0" destOrd="0" presId="urn:microsoft.com/office/officeart/2005/8/layout/orgChart1"/>
    <dgm:cxn modelId="{2477A042-3998-430D-899A-4257DDF18B5D}" type="presParOf" srcId="{CB2D9F27-FD99-4E86-A87E-973DDD39C90E}" destId="{AFEDC052-6704-46FB-9468-8E320C1F675A}" srcOrd="0" destOrd="0" presId="urn:microsoft.com/office/officeart/2005/8/layout/orgChart1"/>
    <dgm:cxn modelId="{420742BD-0E30-4262-99BD-227B004B70C6}" type="presParOf" srcId="{CB2D9F27-FD99-4E86-A87E-973DDD39C90E}" destId="{8EDBA76A-2A2D-4334-8E22-85BF335BEE79}" srcOrd="1" destOrd="0" presId="urn:microsoft.com/office/officeart/2005/8/layout/orgChart1"/>
    <dgm:cxn modelId="{87924ED1-2F02-4EE6-8F2D-95765D2795B9}" type="presParOf" srcId="{2AD0A7A5-4221-4125-B73E-4861AB12C79F}" destId="{28D90CA3-AFA2-4344-8676-9D12D0F1AE52}" srcOrd="1" destOrd="0" presId="urn:microsoft.com/office/officeart/2005/8/layout/orgChart1"/>
    <dgm:cxn modelId="{D9A25EE1-128D-4296-9C09-1EA60D92CF98}" type="presParOf" srcId="{28D90CA3-AFA2-4344-8676-9D12D0F1AE52}" destId="{718CB3B3-8249-41F6-BE2F-7719B952EC5D}" srcOrd="0" destOrd="0" presId="urn:microsoft.com/office/officeart/2005/8/layout/orgChart1"/>
    <dgm:cxn modelId="{8DA29BEF-7AEC-4D31-8579-D136DD213535}" type="presParOf" srcId="{28D90CA3-AFA2-4344-8676-9D12D0F1AE52}" destId="{B7405D52-0784-4ED0-94C9-A24AA50734F3}" srcOrd="1" destOrd="0" presId="urn:microsoft.com/office/officeart/2005/8/layout/orgChart1"/>
    <dgm:cxn modelId="{06FE653B-9038-45C5-8BF3-D4E6C7DBFD4A}" type="presParOf" srcId="{B7405D52-0784-4ED0-94C9-A24AA50734F3}" destId="{152F96F1-76E1-4E62-9793-734EA12B6C09}" srcOrd="0" destOrd="0" presId="urn:microsoft.com/office/officeart/2005/8/layout/orgChart1"/>
    <dgm:cxn modelId="{7BC48F0F-8560-42E4-8B15-37F50DB9ABD3}" type="presParOf" srcId="{152F96F1-76E1-4E62-9793-734EA12B6C09}" destId="{B113160A-7F3D-45E9-9006-DA8A3156EE97}" srcOrd="0" destOrd="0" presId="urn:microsoft.com/office/officeart/2005/8/layout/orgChart1"/>
    <dgm:cxn modelId="{7A36FB18-B012-4849-A3BA-3ECD7949BA25}" type="presParOf" srcId="{152F96F1-76E1-4E62-9793-734EA12B6C09}" destId="{1984374F-1322-405C-B76F-EB49C63566C6}" srcOrd="1" destOrd="0" presId="urn:microsoft.com/office/officeart/2005/8/layout/orgChart1"/>
    <dgm:cxn modelId="{2E669283-F85A-46FD-8312-0B217B56B42D}" type="presParOf" srcId="{B7405D52-0784-4ED0-94C9-A24AA50734F3}" destId="{7CB12697-8D87-4C15-B28B-4B064846D500}" srcOrd="1" destOrd="0" presId="urn:microsoft.com/office/officeart/2005/8/layout/orgChart1"/>
    <dgm:cxn modelId="{03ADDF60-79F6-45FE-836E-35FBCD503997}" type="presParOf" srcId="{B7405D52-0784-4ED0-94C9-A24AA50734F3}" destId="{5871748F-EE6B-4AD7-811F-E6E56B2AC38C}" srcOrd="2" destOrd="0" presId="urn:microsoft.com/office/officeart/2005/8/layout/orgChart1"/>
    <dgm:cxn modelId="{0FAF3373-78F8-443A-95CC-17248E4DA66B}" type="presParOf" srcId="{28D90CA3-AFA2-4344-8676-9D12D0F1AE52}" destId="{2C3D2FDF-BE31-4436-BAE6-70E8291E6CBD}" srcOrd="2" destOrd="0" presId="urn:microsoft.com/office/officeart/2005/8/layout/orgChart1"/>
    <dgm:cxn modelId="{2F0DFC90-62F7-4BEF-819F-B3C68D697DD6}" type="presParOf" srcId="{28D90CA3-AFA2-4344-8676-9D12D0F1AE52}" destId="{31BBDC78-BACF-4D3B-9876-EAA0CDD7E6AE}" srcOrd="3" destOrd="0" presId="urn:microsoft.com/office/officeart/2005/8/layout/orgChart1"/>
    <dgm:cxn modelId="{8611E5F6-394E-4F93-88F3-7EB71262C4C7}" type="presParOf" srcId="{31BBDC78-BACF-4D3B-9876-EAA0CDD7E6AE}" destId="{616FCE1A-1C8D-4A52-9FC2-2661D7B9E9A3}" srcOrd="0" destOrd="0" presId="urn:microsoft.com/office/officeart/2005/8/layout/orgChart1"/>
    <dgm:cxn modelId="{C2A83FDB-3DB3-44BB-8E69-7D6DB1847370}" type="presParOf" srcId="{616FCE1A-1C8D-4A52-9FC2-2661D7B9E9A3}" destId="{C64B897C-1075-42D5-B6BE-5DBAF0A43A5D}" srcOrd="0" destOrd="0" presId="urn:microsoft.com/office/officeart/2005/8/layout/orgChart1"/>
    <dgm:cxn modelId="{722B382D-4668-4C3F-B6B9-A9AA1139FBB0}" type="presParOf" srcId="{616FCE1A-1C8D-4A52-9FC2-2661D7B9E9A3}" destId="{A72FA288-6992-4D13-8E9F-9C2611170D79}" srcOrd="1" destOrd="0" presId="urn:microsoft.com/office/officeart/2005/8/layout/orgChart1"/>
    <dgm:cxn modelId="{B4427A15-0110-4BD1-9F8D-49E4B8F94B1F}" type="presParOf" srcId="{31BBDC78-BACF-4D3B-9876-EAA0CDD7E6AE}" destId="{891AAC1F-69AA-40A5-B232-38EF4B56448D}" srcOrd="1" destOrd="0" presId="urn:microsoft.com/office/officeart/2005/8/layout/orgChart1"/>
    <dgm:cxn modelId="{B0C68ECD-C868-4375-8C2E-0E6A9DF336F3}" type="presParOf" srcId="{31BBDC78-BACF-4D3B-9876-EAA0CDD7E6AE}" destId="{6CAB6030-96E5-4237-A528-76E0033CAA20}" srcOrd="2" destOrd="0" presId="urn:microsoft.com/office/officeart/2005/8/layout/orgChart1"/>
    <dgm:cxn modelId="{43762288-B46E-43B9-B5EA-A14CE8E17DBF}" type="presParOf" srcId="{28D90CA3-AFA2-4344-8676-9D12D0F1AE52}" destId="{2B368757-4F6A-4F6B-83BD-DECCE5BAF080}" srcOrd="4" destOrd="0" presId="urn:microsoft.com/office/officeart/2005/8/layout/orgChart1"/>
    <dgm:cxn modelId="{D78D4EA3-D770-4EE2-9B92-F377BDF343B9}" type="presParOf" srcId="{28D90CA3-AFA2-4344-8676-9D12D0F1AE52}" destId="{7FA07F9D-B1A7-48F0-8615-2F2B47ED80EA}" srcOrd="5" destOrd="0" presId="urn:microsoft.com/office/officeart/2005/8/layout/orgChart1"/>
    <dgm:cxn modelId="{F63A7413-3D39-403F-900D-9FDEB2045D8E}" type="presParOf" srcId="{7FA07F9D-B1A7-48F0-8615-2F2B47ED80EA}" destId="{D510A5BA-3296-422E-BAE3-86EFABD50C60}" srcOrd="0" destOrd="0" presId="urn:microsoft.com/office/officeart/2005/8/layout/orgChart1"/>
    <dgm:cxn modelId="{49CAE175-1BDF-4787-A113-F3E6A7172155}" type="presParOf" srcId="{D510A5BA-3296-422E-BAE3-86EFABD50C60}" destId="{BF0CFD26-B620-4932-BB32-1F8790C080B9}" srcOrd="0" destOrd="0" presId="urn:microsoft.com/office/officeart/2005/8/layout/orgChart1"/>
    <dgm:cxn modelId="{A6354C76-F38B-45A1-B57D-1104768C29C6}" type="presParOf" srcId="{D510A5BA-3296-422E-BAE3-86EFABD50C60}" destId="{09C79A52-220F-421F-A165-6130413B0A2E}" srcOrd="1" destOrd="0" presId="urn:microsoft.com/office/officeart/2005/8/layout/orgChart1"/>
    <dgm:cxn modelId="{8E6138CE-8E99-4119-8706-C4BC4C05FD08}" type="presParOf" srcId="{7FA07F9D-B1A7-48F0-8615-2F2B47ED80EA}" destId="{E29AE0E6-5A94-46F7-89C2-B1A6D7FD2B24}" srcOrd="1" destOrd="0" presId="urn:microsoft.com/office/officeart/2005/8/layout/orgChart1"/>
    <dgm:cxn modelId="{A573DA33-7F2D-4A0E-A7D6-B66269B7BA39}" type="presParOf" srcId="{7FA07F9D-B1A7-48F0-8615-2F2B47ED80EA}" destId="{385DEA14-D6AB-4EB1-A4CA-FBACD95183FD}" srcOrd="2" destOrd="0" presId="urn:microsoft.com/office/officeart/2005/8/layout/orgChart1"/>
    <dgm:cxn modelId="{B5B5D414-4EF4-40AD-B996-F3FACB98759A}" type="presParOf" srcId="{28D90CA3-AFA2-4344-8676-9D12D0F1AE52}" destId="{9A153CA6-C2E9-49D5-AFAA-31748925788E}" srcOrd="6" destOrd="0" presId="urn:microsoft.com/office/officeart/2005/8/layout/orgChart1"/>
    <dgm:cxn modelId="{F92CC4FD-9A1B-49B9-9CFD-476941A1FE28}" type="presParOf" srcId="{28D90CA3-AFA2-4344-8676-9D12D0F1AE52}" destId="{41D20E77-F278-4EC4-98A4-5C5E84D1D32D}" srcOrd="7" destOrd="0" presId="urn:microsoft.com/office/officeart/2005/8/layout/orgChart1"/>
    <dgm:cxn modelId="{1967A2B4-AD6F-4C67-9CB7-454B08196E08}" type="presParOf" srcId="{41D20E77-F278-4EC4-98A4-5C5E84D1D32D}" destId="{5DFD3A97-6E1E-4DFE-BC03-9751C7D043F3}" srcOrd="0" destOrd="0" presId="urn:microsoft.com/office/officeart/2005/8/layout/orgChart1"/>
    <dgm:cxn modelId="{6F741E4C-5F2C-4C8E-BEEB-29F145B86794}" type="presParOf" srcId="{5DFD3A97-6E1E-4DFE-BC03-9751C7D043F3}" destId="{D6CA02A9-08FE-4358-AEDA-93F144F458EA}" srcOrd="0" destOrd="0" presId="urn:microsoft.com/office/officeart/2005/8/layout/orgChart1"/>
    <dgm:cxn modelId="{A84A32E9-CC67-4CCC-981B-9BC23F9B16DD}" type="presParOf" srcId="{5DFD3A97-6E1E-4DFE-BC03-9751C7D043F3}" destId="{8FE6F412-710C-49AC-BAE5-EBD91E5070FC}" srcOrd="1" destOrd="0" presId="urn:microsoft.com/office/officeart/2005/8/layout/orgChart1"/>
    <dgm:cxn modelId="{A31586A7-550E-430F-9A3C-A4C24CE4BCF9}" type="presParOf" srcId="{41D20E77-F278-4EC4-98A4-5C5E84D1D32D}" destId="{8BFD4D32-5559-4743-86E4-C9F19B946EA6}" srcOrd="1" destOrd="0" presId="urn:microsoft.com/office/officeart/2005/8/layout/orgChart1"/>
    <dgm:cxn modelId="{06CE05A0-6DB7-43E8-90EC-B6BD8CC7E46E}" type="presParOf" srcId="{41D20E77-F278-4EC4-98A4-5C5E84D1D32D}" destId="{9C32D98C-EDF0-4A48-86D6-8D1348B60F5E}" srcOrd="2" destOrd="0" presId="urn:microsoft.com/office/officeart/2005/8/layout/orgChart1"/>
    <dgm:cxn modelId="{DCF81E05-F8A9-48B9-AAAB-90FA823608C4}" type="presParOf" srcId="{2AD0A7A5-4221-4125-B73E-4861AB12C79F}" destId="{F745402D-6503-4660-AE92-E7517E005079}" srcOrd="2" destOrd="0" presId="urn:microsoft.com/office/officeart/2005/8/layout/orgChart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B7F3D3-0049-4542-9D0F-E1556D113AD0}"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8EE735A8-9243-43A3-8AB2-8386B9F7F3D8}">
      <dgm:prSet custT="1"/>
      <dgm:spPr/>
      <dgm:t>
        <a:bodyPr/>
        <a:lstStyle/>
        <a:p>
          <a:pPr rtl="0"/>
          <a:r>
            <a:rPr lang="it-IT" sz="1400" b="1" dirty="0"/>
            <a:t>6. Polizia Locale – Sicurezza urbana e controllo del territorio (in convenzione con il Comune di Gabicce Mare fino al 31/12/2025)</a:t>
          </a:r>
          <a:endParaRPr lang="it-IT" sz="1400" dirty="0"/>
        </a:p>
      </dgm:t>
    </dgm:pt>
    <dgm:pt modelId="{B0671D57-BE03-40B1-9F7E-84BB864A6590}" type="parTrans" cxnId="{251B92D9-A494-4ACC-A6A2-F6CF8C91E149}">
      <dgm:prSet/>
      <dgm:spPr/>
      <dgm:t>
        <a:bodyPr/>
        <a:lstStyle/>
        <a:p>
          <a:endParaRPr lang="it-IT"/>
        </a:p>
      </dgm:t>
    </dgm:pt>
    <dgm:pt modelId="{1B85295F-04C0-44EE-85D7-09184BA68D22}" type="sibTrans" cxnId="{251B92D9-A494-4ACC-A6A2-F6CF8C91E149}">
      <dgm:prSet/>
      <dgm:spPr/>
      <dgm:t>
        <a:bodyPr/>
        <a:lstStyle/>
        <a:p>
          <a:endParaRPr lang="it-IT"/>
        </a:p>
      </dgm:t>
    </dgm:pt>
    <dgm:pt modelId="{0D42D255-5BC1-4C2F-9003-695079580C63}">
      <dgm:prSet/>
      <dgm:spPr/>
      <dgm:t>
        <a:bodyPr/>
        <a:lstStyle/>
        <a:p>
          <a:pPr rtl="0"/>
          <a:r>
            <a:rPr lang="it-IT"/>
            <a:t>Stefania Giuliani (Comandante)</a:t>
          </a:r>
        </a:p>
      </dgm:t>
    </dgm:pt>
    <dgm:pt modelId="{E516B3F1-3219-40F3-AD8B-07ED018719B7}" type="parTrans" cxnId="{8F9D8715-9A5E-411B-9A5A-05698A8325A4}">
      <dgm:prSet/>
      <dgm:spPr/>
      <dgm:t>
        <a:bodyPr/>
        <a:lstStyle/>
        <a:p>
          <a:endParaRPr lang="it-IT"/>
        </a:p>
      </dgm:t>
    </dgm:pt>
    <dgm:pt modelId="{5C9AC98C-C24E-4424-BE4C-F21E2F35C4A5}" type="sibTrans" cxnId="{8F9D8715-9A5E-411B-9A5A-05698A8325A4}">
      <dgm:prSet/>
      <dgm:spPr/>
      <dgm:t>
        <a:bodyPr/>
        <a:lstStyle/>
        <a:p>
          <a:endParaRPr lang="it-IT"/>
        </a:p>
      </dgm:t>
    </dgm:pt>
    <dgm:pt modelId="{7F74C072-CE9B-4735-A9A8-B3DB9DE1A7BA}">
      <dgm:prSet/>
      <dgm:spPr/>
      <dgm:t>
        <a:bodyPr/>
        <a:lstStyle/>
        <a:p>
          <a:pPr rtl="0"/>
          <a:r>
            <a:rPr lang="it-IT"/>
            <a:t>Federica Guerra</a:t>
          </a:r>
        </a:p>
      </dgm:t>
    </dgm:pt>
    <dgm:pt modelId="{890DC58D-15FC-440B-89F0-F991C03820DF}" type="parTrans" cxnId="{B109CEB5-4D29-4FD8-93E0-913EA27BFB1F}">
      <dgm:prSet/>
      <dgm:spPr/>
      <dgm:t>
        <a:bodyPr/>
        <a:lstStyle/>
        <a:p>
          <a:endParaRPr lang="it-IT"/>
        </a:p>
      </dgm:t>
    </dgm:pt>
    <dgm:pt modelId="{3D5905DB-92EB-4553-8DCF-ABC3BBF5F6B6}" type="sibTrans" cxnId="{B109CEB5-4D29-4FD8-93E0-913EA27BFB1F}">
      <dgm:prSet/>
      <dgm:spPr/>
      <dgm:t>
        <a:bodyPr/>
        <a:lstStyle/>
        <a:p>
          <a:endParaRPr lang="it-IT"/>
        </a:p>
      </dgm:t>
    </dgm:pt>
    <dgm:pt modelId="{08000342-274D-452C-BE5A-46A857B2BEFA}">
      <dgm:prSet/>
      <dgm:spPr/>
      <dgm:t>
        <a:bodyPr/>
        <a:lstStyle/>
        <a:p>
          <a:pPr rtl="0"/>
          <a:r>
            <a:rPr lang="it-IT"/>
            <a:t>Manuela Vallero</a:t>
          </a:r>
        </a:p>
      </dgm:t>
    </dgm:pt>
    <dgm:pt modelId="{E819E3D6-081B-425F-886F-CFE332B8FC88}" type="parTrans" cxnId="{65BFB436-C79F-4389-8ECB-AC58F39D38D5}">
      <dgm:prSet/>
      <dgm:spPr/>
      <dgm:t>
        <a:bodyPr/>
        <a:lstStyle/>
        <a:p>
          <a:endParaRPr lang="it-IT"/>
        </a:p>
      </dgm:t>
    </dgm:pt>
    <dgm:pt modelId="{EE604696-7EEE-4528-B666-7815F788F053}" type="sibTrans" cxnId="{65BFB436-C79F-4389-8ECB-AC58F39D38D5}">
      <dgm:prSet/>
      <dgm:spPr/>
      <dgm:t>
        <a:bodyPr/>
        <a:lstStyle/>
        <a:p>
          <a:endParaRPr lang="it-IT"/>
        </a:p>
      </dgm:t>
    </dgm:pt>
    <dgm:pt modelId="{9C1D5776-D0A5-4104-A7D3-6375A714286B}" type="pres">
      <dgm:prSet presAssocID="{BCB7F3D3-0049-4542-9D0F-E1556D113AD0}" presName="hierChild1" presStyleCnt="0">
        <dgm:presLayoutVars>
          <dgm:orgChart val="1"/>
          <dgm:chPref val="1"/>
          <dgm:dir/>
          <dgm:animOne val="branch"/>
          <dgm:animLvl val="lvl"/>
          <dgm:resizeHandles/>
        </dgm:presLayoutVars>
      </dgm:prSet>
      <dgm:spPr/>
    </dgm:pt>
    <dgm:pt modelId="{D4D7D082-E297-44FA-A897-C60E8EF5C38E}" type="pres">
      <dgm:prSet presAssocID="{8EE735A8-9243-43A3-8AB2-8386B9F7F3D8}" presName="hierRoot1" presStyleCnt="0">
        <dgm:presLayoutVars>
          <dgm:hierBranch val="init"/>
        </dgm:presLayoutVars>
      </dgm:prSet>
      <dgm:spPr/>
    </dgm:pt>
    <dgm:pt modelId="{95EFE381-0648-4187-9672-79EAB7499255}" type="pres">
      <dgm:prSet presAssocID="{8EE735A8-9243-43A3-8AB2-8386B9F7F3D8}" presName="rootComposite1" presStyleCnt="0"/>
      <dgm:spPr/>
    </dgm:pt>
    <dgm:pt modelId="{02520DE7-2129-4BA4-9F7A-701C8CAC179F}" type="pres">
      <dgm:prSet presAssocID="{8EE735A8-9243-43A3-8AB2-8386B9F7F3D8}" presName="rootText1" presStyleLbl="node0" presStyleIdx="0" presStyleCnt="1" custScaleX="240555">
        <dgm:presLayoutVars>
          <dgm:chPref val="3"/>
        </dgm:presLayoutVars>
      </dgm:prSet>
      <dgm:spPr/>
    </dgm:pt>
    <dgm:pt modelId="{953D5BB0-5CD7-4425-BD69-5F1A067A8D5E}" type="pres">
      <dgm:prSet presAssocID="{8EE735A8-9243-43A3-8AB2-8386B9F7F3D8}" presName="rootConnector1" presStyleLbl="node1" presStyleIdx="0" presStyleCnt="0"/>
      <dgm:spPr/>
    </dgm:pt>
    <dgm:pt modelId="{1A04E425-6CA9-4585-8408-3B0BEE2DD68F}" type="pres">
      <dgm:prSet presAssocID="{8EE735A8-9243-43A3-8AB2-8386B9F7F3D8}" presName="hierChild2" presStyleCnt="0"/>
      <dgm:spPr/>
    </dgm:pt>
    <dgm:pt modelId="{0136CA43-FCAF-4CFA-8639-659C030AB9AF}" type="pres">
      <dgm:prSet presAssocID="{E516B3F1-3219-40F3-AD8B-07ED018719B7}" presName="Name37" presStyleLbl="parChTrans1D2" presStyleIdx="0" presStyleCnt="3"/>
      <dgm:spPr/>
    </dgm:pt>
    <dgm:pt modelId="{EFDD876E-694E-4F5D-B646-4C94E8428F16}" type="pres">
      <dgm:prSet presAssocID="{0D42D255-5BC1-4C2F-9003-695079580C63}" presName="hierRoot2" presStyleCnt="0">
        <dgm:presLayoutVars>
          <dgm:hierBranch val="init"/>
        </dgm:presLayoutVars>
      </dgm:prSet>
      <dgm:spPr/>
    </dgm:pt>
    <dgm:pt modelId="{2F6F39FD-8CF2-45F2-9873-B7D528943B64}" type="pres">
      <dgm:prSet presAssocID="{0D42D255-5BC1-4C2F-9003-695079580C63}" presName="rootComposite" presStyleCnt="0"/>
      <dgm:spPr/>
    </dgm:pt>
    <dgm:pt modelId="{71B95180-FE6E-4A42-80C9-A4EC74D5265A}" type="pres">
      <dgm:prSet presAssocID="{0D42D255-5BC1-4C2F-9003-695079580C63}" presName="rootText" presStyleLbl="node2" presStyleIdx="0" presStyleCnt="3">
        <dgm:presLayoutVars>
          <dgm:chPref val="3"/>
        </dgm:presLayoutVars>
      </dgm:prSet>
      <dgm:spPr/>
    </dgm:pt>
    <dgm:pt modelId="{1376AC35-5F6E-40EA-9651-ABA540BFB230}" type="pres">
      <dgm:prSet presAssocID="{0D42D255-5BC1-4C2F-9003-695079580C63}" presName="rootConnector" presStyleLbl="node2" presStyleIdx="0" presStyleCnt="3"/>
      <dgm:spPr/>
    </dgm:pt>
    <dgm:pt modelId="{55E82F55-D265-4F92-A839-8521B6C9ADE0}" type="pres">
      <dgm:prSet presAssocID="{0D42D255-5BC1-4C2F-9003-695079580C63}" presName="hierChild4" presStyleCnt="0"/>
      <dgm:spPr/>
    </dgm:pt>
    <dgm:pt modelId="{3310808C-9DE8-4E86-8A48-1613F4946095}" type="pres">
      <dgm:prSet presAssocID="{0D42D255-5BC1-4C2F-9003-695079580C63}" presName="hierChild5" presStyleCnt="0"/>
      <dgm:spPr/>
    </dgm:pt>
    <dgm:pt modelId="{1BBF2258-1FF9-4A4D-948F-D84B6A9D6066}" type="pres">
      <dgm:prSet presAssocID="{890DC58D-15FC-440B-89F0-F991C03820DF}" presName="Name37" presStyleLbl="parChTrans1D2" presStyleIdx="1" presStyleCnt="3"/>
      <dgm:spPr/>
    </dgm:pt>
    <dgm:pt modelId="{C62B88B7-135A-42F0-9AD8-4202D1825674}" type="pres">
      <dgm:prSet presAssocID="{7F74C072-CE9B-4735-A9A8-B3DB9DE1A7BA}" presName="hierRoot2" presStyleCnt="0">
        <dgm:presLayoutVars>
          <dgm:hierBranch val="init"/>
        </dgm:presLayoutVars>
      </dgm:prSet>
      <dgm:spPr/>
    </dgm:pt>
    <dgm:pt modelId="{B16A1950-1ACF-42F4-9943-04C00877B2E2}" type="pres">
      <dgm:prSet presAssocID="{7F74C072-CE9B-4735-A9A8-B3DB9DE1A7BA}" presName="rootComposite" presStyleCnt="0"/>
      <dgm:spPr/>
    </dgm:pt>
    <dgm:pt modelId="{6D36031A-2A24-4BF4-AB81-25B5675A0F21}" type="pres">
      <dgm:prSet presAssocID="{7F74C072-CE9B-4735-A9A8-B3DB9DE1A7BA}" presName="rootText" presStyleLbl="node2" presStyleIdx="1" presStyleCnt="3">
        <dgm:presLayoutVars>
          <dgm:chPref val="3"/>
        </dgm:presLayoutVars>
      </dgm:prSet>
      <dgm:spPr/>
    </dgm:pt>
    <dgm:pt modelId="{FB77977C-F83D-4257-9823-536054074EDF}" type="pres">
      <dgm:prSet presAssocID="{7F74C072-CE9B-4735-A9A8-B3DB9DE1A7BA}" presName="rootConnector" presStyleLbl="node2" presStyleIdx="1" presStyleCnt="3"/>
      <dgm:spPr/>
    </dgm:pt>
    <dgm:pt modelId="{035A12DA-F2FB-4CF1-A920-104EEBE26A14}" type="pres">
      <dgm:prSet presAssocID="{7F74C072-CE9B-4735-A9A8-B3DB9DE1A7BA}" presName="hierChild4" presStyleCnt="0"/>
      <dgm:spPr/>
    </dgm:pt>
    <dgm:pt modelId="{C0A14AE2-C02A-4353-A94C-E87BA7D061BF}" type="pres">
      <dgm:prSet presAssocID="{7F74C072-CE9B-4735-A9A8-B3DB9DE1A7BA}" presName="hierChild5" presStyleCnt="0"/>
      <dgm:spPr/>
    </dgm:pt>
    <dgm:pt modelId="{4EE47E4B-DCAB-4154-A213-D77429687FAB}" type="pres">
      <dgm:prSet presAssocID="{E819E3D6-081B-425F-886F-CFE332B8FC88}" presName="Name37" presStyleLbl="parChTrans1D2" presStyleIdx="2" presStyleCnt="3"/>
      <dgm:spPr/>
    </dgm:pt>
    <dgm:pt modelId="{534EDA7F-5E49-4434-9F83-0C5D57BC85A8}" type="pres">
      <dgm:prSet presAssocID="{08000342-274D-452C-BE5A-46A857B2BEFA}" presName="hierRoot2" presStyleCnt="0">
        <dgm:presLayoutVars>
          <dgm:hierBranch val="init"/>
        </dgm:presLayoutVars>
      </dgm:prSet>
      <dgm:spPr/>
    </dgm:pt>
    <dgm:pt modelId="{853F22AD-23CE-45A6-B4C4-88B99CB4182B}" type="pres">
      <dgm:prSet presAssocID="{08000342-274D-452C-BE5A-46A857B2BEFA}" presName="rootComposite" presStyleCnt="0"/>
      <dgm:spPr/>
    </dgm:pt>
    <dgm:pt modelId="{D697AC09-151E-4CF2-B078-B64D65D742D4}" type="pres">
      <dgm:prSet presAssocID="{08000342-274D-452C-BE5A-46A857B2BEFA}" presName="rootText" presStyleLbl="node2" presStyleIdx="2" presStyleCnt="3">
        <dgm:presLayoutVars>
          <dgm:chPref val="3"/>
        </dgm:presLayoutVars>
      </dgm:prSet>
      <dgm:spPr/>
    </dgm:pt>
    <dgm:pt modelId="{80199EDF-A672-4285-9AB9-5A0AD2191860}" type="pres">
      <dgm:prSet presAssocID="{08000342-274D-452C-BE5A-46A857B2BEFA}" presName="rootConnector" presStyleLbl="node2" presStyleIdx="2" presStyleCnt="3"/>
      <dgm:spPr/>
    </dgm:pt>
    <dgm:pt modelId="{365FC399-98F2-4636-A67B-7A58B31F65A0}" type="pres">
      <dgm:prSet presAssocID="{08000342-274D-452C-BE5A-46A857B2BEFA}" presName="hierChild4" presStyleCnt="0"/>
      <dgm:spPr/>
    </dgm:pt>
    <dgm:pt modelId="{AFE800EC-7B16-48CC-B466-14C3422E66CB}" type="pres">
      <dgm:prSet presAssocID="{08000342-274D-452C-BE5A-46A857B2BEFA}" presName="hierChild5" presStyleCnt="0"/>
      <dgm:spPr/>
    </dgm:pt>
    <dgm:pt modelId="{8B2F5BFD-4F4F-4A44-8D50-03C524D1738F}" type="pres">
      <dgm:prSet presAssocID="{8EE735A8-9243-43A3-8AB2-8386B9F7F3D8}" presName="hierChild3" presStyleCnt="0"/>
      <dgm:spPr/>
    </dgm:pt>
  </dgm:ptLst>
  <dgm:cxnLst>
    <dgm:cxn modelId="{1F839210-D597-4F3C-9219-B053650F4482}" type="presOf" srcId="{E516B3F1-3219-40F3-AD8B-07ED018719B7}" destId="{0136CA43-FCAF-4CFA-8639-659C030AB9AF}" srcOrd="0" destOrd="0" presId="urn:microsoft.com/office/officeart/2005/8/layout/orgChart1"/>
    <dgm:cxn modelId="{8BDEDB13-6A19-4529-9617-45E951D89443}" type="presOf" srcId="{0D42D255-5BC1-4C2F-9003-695079580C63}" destId="{71B95180-FE6E-4A42-80C9-A4EC74D5265A}" srcOrd="0" destOrd="0" presId="urn:microsoft.com/office/officeart/2005/8/layout/orgChart1"/>
    <dgm:cxn modelId="{8F9D8715-9A5E-411B-9A5A-05698A8325A4}" srcId="{8EE735A8-9243-43A3-8AB2-8386B9F7F3D8}" destId="{0D42D255-5BC1-4C2F-9003-695079580C63}" srcOrd="0" destOrd="0" parTransId="{E516B3F1-3219-40F3-AD8B-07ED018719B7}" sibTransId="{5C9AC98C-C24E-4424-BE4C-F21E2F35C4A5}"/>
    <dgm:cxn modelId="{E22BC01D-C95B-4A7B-86F7-6C05E6B782AB}" type="presOf" srcId="{7F74C072-CE9B-4735-A9A8-B3DB9DE1A7BA}" destId="{6D36031A-2A24-4BF4-AB81-25B5675A0F21}" srcOrd="0" destOrd="0" presId="urn:microsoft.com/office/officeart/2005/8/layout/orgChart1"/>
    <dgm:cxn modelId="{38283133-0DA4-4BFA-B76A-D6C9CF02A57F}" type="presOf" srcId="{7F74C072-CE9B-4735-A9A8-B3DB9DE1A7BA}" destId="{FB77977C-F83D-4257-9823-536054074EDF}" srcOrd="1" destOrd="0" presId="urn:microsoft.com/office/officeart/2005/8/layout/orgChart1"/>
    <dgm:cxn modelId="{65BFB436-C79F-4389-8ECB-AC58F39D38D5}" srcId="{8EE735A8-9243-43A3-8AB2-8386B9F7F3D8}" destId="{08000342-274D-452C-BE5A-46A857B2BEFA}" srcOrd="2" destOrd="0" parTransId="{E819E3D6-081B-425F-886F-CFE332B8FC88}" sibTransId="{EE604696-7EEE-4528-B666-7815F788F053}"/>
    <dgm:cxn modelId="{A6E14566-D13F-4DBD-BE2B-EFC81B2F85C7}" type="presOf" srcId="{0D42D255-5BC1-4C2F-9003-695079580C63}" destId="{1376AC35-5F6E-40EA-9651-ABA540BFB230}" srcOrd="1" destOrd="0" presId="urn:microsoft.com/office/officeart/2005/8/layout/orgChart1"/>
    <dgm:cxn modelId="{196BC971-73B6-4A79-9694-F0A00047C527}" type="presOf" srcId="{8EE735A8-9243-43A3-8AB2-8386B9F7F3D8}" destId="{953D5BB0-5CD7-4425-BD69-5F1A067A8D5E}" srcOrd="1" destOrd="0" presId="urn:microsoft.com/office/officeart/2005/8/layout/orgChart1"/>
    <dgm:cxn modelId="{CC432C53-72F1-476F-A5B5-7774F3562551}" type="presOf" srcId="{BCB7F3D3-0049-4542-9D0F-E1556D113AD0}" destId="{9C1D5776-D0A5-4104-A7D3-6375A714286B}" srcOrd="0" destOrd="0" presId="urn:microsoft.com/office/officeart/2005/8/layout/orgChart1"/>
    <dgm:cxn modelId="{7F80517E-BE63-48E9-9F25-C7CF142D4E48}" type="presOf" srcId="{08000342-274D-452C-BE5A-46A857B2BEFA}" destId="{D697AC09-151E-4CF2-B078-B64D65D742D4}" srcOrd="0" destOrd="0" presId="urn:microsoft.com/office/officeart/2005/8/layout/orgChart1"/>
    <dgm:cxn modelId="{5678328A-886C-41EF-8A38-E1081C4196F4}" type="presOf" srcId="{890DC58D-15FC-440B-89F0-F991C03820DF}" destId="{1BBF2258-1FF9-4A4D-948F-D84B6A9D6066}" srcOrd="0" destOrd="0" presId="urn:microsoft.com/office/officeart/2005/8/layout/orgChart1"/>
    <dgm:cxn modelId="{5628D8A6-FBB5-4166-A5AA-CD26BE99DCF1}" type="presOf" srcId="{E819E3D6-081B-425F-886F-CFE332B8FC88}" destId="{4EE47E4B-DCAB-4154-A213-D77429687FAB}" srcOrd="0" destOrd="0" presId="urn:microsoft.com/office/officeart/2005/8/layout/orgChart1"/>
    <dgm:cxn modelId="{B109CEB5-4D29-4FD8-93E0-913EA27BFB1F}" srcId="{8EE735A8-9243-43A3-8AB2-8386B9F7F3D8}" destId="{7F74C072-CE9B-4735-A9A8-B3DB9DE1A7BA}" srcOrd="1" destOrd="0" parTransId="{890DC58D-15FC-440B-89F0-F991C03820DF}" sibTransId="{3D5905DB-92EB-4553-8DCF-ABC3BBF5F6B6}"/>
    <dgm:cxn modelId="{D629CAC4-425C-42AE-8CE6-E8F523BBACC8}" type="presOf" srcId="{8EE735A8-9243-43A3-8AB2-8386B9F7F3D8}" destId="{02520DE7-2129-4BA4-9F7A-701C8CAC179F}" srcOrd="0" destOrd="0" presId="urn:microsoft.com/office/officeart/2005/8/layout/orgChart1"/>
    <dgm:cxn modelId="{251B92D9-A494-4ACC-A6A2-F6CF8C91E149}" srcId="{BCB7F3D3-0049-4542-9D0F-E1556D113AD0}" destId="{8EE735A8-9243-43A3-8AB2-8386B9F7F3D8}" srcOrd="0" destOrd="0" parTransId="{B0671D57-BE03-40B1-9F7E-84BB864A6590}" sibTransId="{1B85295F-04C0-44EE-85D7-09184BA68D22}"/>
    <dgm:cxn modelId="{766CCAE4-8956-42E1-9CBE-3D7E35C4CEF3}" type="presOf" srcId="{08000342-274D-452C-BE5A-46A857B2BEFA}" destId="{80199EDF-A672-4285-9AB9-5A0AD2191860}" srcOrd="1" destOrd="0" presId="urn:microsoft.com/office/officeart/2005/8/layout/orgChart1"/>
    <dgm:cxn modelId="{B261ADA5-EC01-40B9-96E8-14E0AD694CF7}" type="presParOf" srcId="{9C1D5776-D0A5-4104-A7D3-6375A714286B}" destId="{D4D7D082-E297-44FA-A897-C60E8EF5C38E}" srcOrd="0" destOrd="0" presId="urn:microsoft.com/office/officeart/2005/8/layout/orgChart1"/>
    <dgm:cxn modelId="{219646BA-6C2E-4587-8B59-69D81BD1B5B3}" type="presParOf" srcId="{D4D7D082-E297-44FA-A897-C60E8EF5C38E}" destId="{95EFE381-0648-4187-9672-79EAB7499255}" srcOrd="0" destOrd="0" presId="urn:microsoft.com/office/officeart/2005/8/layout/orgChart1"/>
    <dgm:cxn modelId="{6143E84F-29F8-42DC-BAD6-582A9A71B0BC}" type="presParOf" srcId="{95EFE381-0648-4187-9672-79EAB7499255}" destId="{02520DE7-2129-4BA4-9F7A-701C8CAC179F}" srcOrd="0" destOrd="0" presId="urn:microsoft.com/office/officeart/2005/8/layout/orgChart1"/>
    <dgm:cxn modelId="{A8BC7568-2A50-40E6-908F-6BE680DC4976}" type="presParOf" srcId="{95EFE381-0648-4187-9672-79EAB7499255}" destId="{953D5BB0-5CD7-4425-BD69-5F1A067A8D5E}" srcOrd="1" destOrd="0" presId="urn:microsoft.com/office/officeart/2005/8/layout/orgChart1"/>
    <dgm:cxn modelId="{BFCE3EE9-D1FA-4161-A344-27A2D4BCB232}" type="presParOf" srcId="{D4D7D082-E297-44FA-A897-C60E8EF5C38E}" destId="{1A04E425-6CA9-4585-8408-3B0BEE2DD68F}" srcOrd="1" destOrd="0" presId="urn:microsoft.com/office/officeart/2005/8/layout/orgChart1"/>
    <dgm:cxn modelId="{D88E6C7A-8045-4421-9331-6575E6CA82E7}" type="presParOf" srcId="{1A04E425-6CA9-4585-8408-3B0BEE2DD68F}" destId="{0136CA43-FCAF-4CFA-8639-659C030AB9AF}" srcOrd="0" destOrd="0" presId="urn:microsoft.com/office/officeart/2005/8/layout/orgChart1"/>
    <dgm:cxn modelId="{FF0662FD-9652-4A69-B7B9-98BCE78954BB}" type="presParOf" srcId="{1A04E425-6CA9-4585-8408-3B0BEE2DD68F}" destId="{EFDD876E-694E-4F5D-B646-4C94E8428F16}" srcOrd="1" destOrd="0" presId="urn:microsoft.com/office/officeart/2005/8/layout/orgChart1"/>
    <dgm:cxn modelId="{BFF2EFBE-5990-41A8-B1F9-6E0E40C16FE0}" type="presParOf" srcId="{EFDD876E-694E-4F5D-B646-4C94E8428F16}" destId="{2F6F39FD-8CF2-45F2-9873-B7D528943B64}" srcOrd="0" destOrd="0" presId="urn:microsoft.com/office/officeart/2005/8/layout/orgChart1"/>
    <dgm:cxn modelId="{638F2994-3E58-4CA6-81C2-E18C2280EEC7}" type="presParOf" srcId="{2F6F39FD-8CF2-45F2-9873-B7D528943B64}" destId="{71B95180-FE6E-4A42-80C9-A4EC74D5265A}" srcOrd="0" destOrd="0" presId="urn:microsoft.com/office/officeart/2005/8/layout/orgChart1"/>
    <dgm:cxn modelId="{DB5C24AB-0057-4D91-B69B-8161AA12BEF3}" type="presParOf" srcId="{2F6F39FD-8CF2-45F2-9873-B7D528943B64}" destId="{1376AC35-5F6E-40EA-9651-ABA540BFB230}" srcOrd="1" destOrd="0" presId="urn:microsoft.com/office/officeart/2005/8/layout/orgChart1"/>
    <dgm:cxn modelId="{4E963228-1716-43DE-A80A-6F71D24F4905}" type="presParOf" srcId="{EFDD876E-694E-4F5D-B646-4C94E8428F16}" destId="{55E82F55-D265-4F92-A839-8521B6C9ADE0}" srcOrd="1" destOrd="0" presId="urn:microsoft.com/office/officeart/2005/8/layout/orgChart1"/>
    <dgm:cxn modelId="{6A4F89A9-759C-4ABC-A42A-7E7C64BAFE32}" type="presParOf" srcId="{EFDD876E-694E-4F5D-B646-4C94E8428F16}" destId="{3310808C-9DE8-4E86-8A48-1613F4946095}" srcOrd="2" destOrd="0" presId="urn:microsoft.com/office/officeart/2005/8/layout/orgChart1"/>
    <dgm:cxn modelId="{F073A4C7-9B21-4F32-A21B-F53210A41B8D}" type="presParOf" srcId="{1A04E425-6CA9-4585-8408-3B0BEE2DD68F}" destId="{1BBF2258-1FF9-4A4D-948F-D84B6A9D6066}" srcOrd="2" destOrd="0" presId="urn:microsoft.com/office/officeart/2005/8/layout/orgChart1"/>
    <dgm:cxn modelId="{F108418B-7F25-4AC0-BACA-D0C5A0EFD97E}" type="presParOf" srcId="{1A04E425-6CA9-4585-8408-3B0BEE2DD68F}" destId="{C62B88B7-135A-42F0-9AD8-4202D1825674}" srcOrd="3" destOrd="0" presId="urn:microsoft.com/office/officeart/2005/8/layout/orgChart1"/>
    <dgm:cxn modelId="{4662B92D-0FB7-4E09-A88E-E7A768865359}" type="presParOf" srcId="{C62B88B7-135A-42F0-9AD8-4202D1825674}" destId="{B16A1950-1ACF-42F4-9943-04C00877B2E2}" srcOrd="0" destOrd="0" presId="urn:microsoft.com/office/officeart/2005/8/layout/orgChart1"/>
    <dgm:cxn modelId="{A3910CAB-3F3E-4C8A-9BA9-2AD0AD8F5F1F}" type="presParOf" srcId="{B16A1950-1ACF-42F4-9943-04C00877B2E2}" destId="{6D36031A-2A24-4BF4-AB81-25B5675A0F21}" srcOrd="0" destOrd="0" presId="urn:microsoft.com/office/officeart/2005/8/layout/orgChart1"/>
    <dgm:cxn modelId="{3EA8328F-8350-4CFE-A9CF-16E337B87103}" type="presParOf" srcId="{B16A1950-1ACF-42F4-9943-04C00877B2E2}" destId="{FB77977C-F83D-4257-9823-536054074EDF}" srcOrd="1" destOrd="0" presId="urn:microsoft.com/office/officeart/2005/8/layout/orgChart1"/>
    <dgm:cxn modelId="{1EBCE23D-9ACC-4914-85CA-48A705DD0E7E}" type="presParOf" srcId="{C62B88B7-135A-42F0-9AD8-4202D1825674}" destId="{035A12DA-F2FB-4CF1-A920-104EEBE26A14}" srcOrd="1" destOrd="0" presId="urn:microsoft.com/office/officeart/2005/8/layout/orgChart1"/>
    <dgm:cxn modelId="{943A7F75-4E2B-43EA-AE17-94775FDF9195}" type="presParOf" srcId="{C62B88B7-135A-42F0-9AD8-4202D1825674}" destId="{C0A14AE2-C02A-4353-A94C-E87BA7D061BF}" srcOrd="2" destOrd="0" presId="urn:microsoft.com/office/officeart/2005/8/layout/orgChart1"/>
    <dgm:cxn modelId="{CCB873E6-F8E8-48D2-8D8C-D26A3E563F70}" type="presParOf" srcId="{1A04E425-6CA9-4585-8408-3B0BEE2DD68F}" destId="{4EE47E4B-DCAB-4154-A213-D77429687FAB}" srcOrd="4" destOrd="0" presId="urn:microsoft.com/office/officeart/2005/8/layout/orgChart1"/>
    <dgm:cxn modelId="{F8F0519F-8D1E-4724-B8E3-1895B4FF10F5}" type="presParOf" srcId="{1A04E425-6CA9-4585-8408-3B0BEE2DD68F}" destId="{534EDA7F-5E49-4434-9F83-0C5D57BC85A8}" srcOrd="5" destOrd="0" presId="urn:microsoft.com/office/officeart/2005/8/layout/orgChart1"/>
    <dgm:cxn modelId="{7EB42EF0-CB3E-4984-A87B-1D09DB3144B6}" type="presParOf" srcId="{534EDA7F-5E49-4434-9F83-0C5D57BC85A8}" destId="{853F22AD-23CE-45A6-B4C4-88B99CB4182B}" srcOrd="0" destOrd="0" presId="urn:microsoft.com/office/officeart/2005/8/layout/orgChart1"/>
    <dgm:cxn modelId="{16E9D247-0B5A-4BA5-B8DF-0260FC2E6286}" type="presParOf" srcId="{853F22AD-23CE-45A6-B4C4-88B99CB4182B}" destId="{D697AC09-151E-4CF2-B078-B64D65D742D4}" srcOrd="0" destOrd="0" presId="urn:microsoft.com/office/officeart/2005/8/layout/orgChart1"/>
    <dgm:cxn modelId="{26EE748E-E5D4-4270-B057-098E4B3F053B}" type="presParOf" srcId="{853F22AD-23CE-45A6-B4C4-88B99CB4182B}" destId="{80199EDF-A672-4285-9AB9-5A0AD2191860}" srcOrd="1" destOrd="0" presId="urn:microsoft.com/office/officeart/2005/8/layout/orgChart1"/>
    <dgm:cxn modelId="{49640A42-188E-43F3-9F3E-AF71AA10EC03}" type="presParOf" srcId="{534EDA7F-5E49-4434-9F83-0C5D57BC85A8}" destId="{365FC399-98F2-4636-A67B-7A58B31F65A0}" srcOrd="1" destOrd="0" presId="urn:microsoft.com/office/officeart/2005/8/layout/orgChart1"/>
    <dgm:cxn modelId="{8D166460-4CBE-47B5-984F-340AB6C27EFF}" type="presParOf" srcId="{534EDA7F-5E49-4434-9F83-0C5D57BC85A8}" destId="{AFE800EC-7B16-48CC-B466-14C3422E66CB}" srcOrd="2" destOrd="0" presId="urn:microsoft.com/office/officeart/2005/8/layout/orgChart1"/>
    <dgm:cxn modelId="{7AD9FF59-31F6-4051-A33D-93DDEB662CB5}" type="presParOf" srcId="{D4D7D082-E297-44FA-A897-C60E8EF5C38E}" destId="{8B2F5BFD-4F4F-4A44-8D50-03C524D1738F}" srcOrd="2" destOrd="0" presId="urn:microsoft.com/office/officeart/2005/8/layout/orgChart1"/>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85A5E99-F6CE-4A2A-B8DE-555684E120EB}"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137350C8-8307-406F-B8B7-D31705BC9973}">
      <dgm:prSet custT="1"/>
      <dgm:spPr/>
      <dgm:t>
        <a:bodyPr/>
        <a:lstStyle/>
        <a:p>
          <a:pPr rtl="0"/>
          <a:r>
            <a:rPr lang="it-IT" sz="1400" dirty="0"/>
            <a:t>Questa esperienza ha richiesto pazienza (forse anche troppa!) e un’attenzione costante ai dettagli, aspetti che si sono rivelati essenziali per svolgere il lavoro nel migliore dei modi. Il lavoro di squadra con Clementi ha reso l’esperienza ancora più significativa, permettendoci di supportarci a vicenda e migliorare le nostre capacità collaborative.</a:t>
          </a:r>
        </a:p>
      </dgm:t>
    </dgm:pt>
    <dgm:pt modelId="{1EE7DD9B-B4B7-4153-9DAB-13445C5BC786}" type="parTrans" cxnId="{8F70B262-25D4-4E0A-BC4B-394A116605A0}">
      <dgm:prSet/>
      <dgm:spPr/>
      <dgm:t>
        <a:bodyPr/>
        <a:lstStyle/>
        <a:p>
          <a:endParaRPr lang="it-IT"/>
        </a:p>
      </dgm:t>
    </dgm:pt>
    <dgm:pt modelId="{66ED00F0-DC89-4AF7-8F7B-D6BE9A747703}" type="sibTrans" cxnId="{8F70B262-25D4-4E0A-BC4B-394A116605A0}">
      <dgm:prSet/>
      <dgm:spPr/>
      <dgm:t>
        <a:bodyPr/>
        <a:lstStyle/>
        <a:p>
          <a:endParaRPr lang="it-IT"/>
        </a:p>
      </dgm:t>
    </dgm:pt>
    <dgm:pt modelId="{BAAF228E-F932-4049-A50F-56F047E519CA}" type="pres">
      <dgm:prSet presAssocID="{F85A5E99-F6CE-4A2A-B8DE-555684E120EB}" presName="linear" presStyleCnt="0">
        <dgm:presLayoutVars>
          <dgm:dir/>
          <dgm:resizeHandles val="exact"/>
        </dgm:presLayoutVars>
      </dgm:prSet>
      <dgm:spPr/>
    </dgm:pt>
    <dgm:pt modelId="{7501A72B-2C42-4782-908A-9398E0333707}" type="pres">
      <dgm:prSet presAssocID="{137350C8-8307-406F-B8B7-D31705BC9973}" presName="comp" presStyleCnt="0"/>
      <dgm:spPr/>
    </dgm:pt>
    <dgm:pt modelId="{47026CDA-F58A-4284-9C6C-E6794E1F8E07}" type="pres">
      <dgm:prSet presAssocID="{137350C8-8307-406F-B8B7-D31705BC9973}" presName="box" presStyleLbl="node1" presStyleIdx="0" presStyleCnt="1"/>
      <dgm:spPr/>
    </dgm:pt>
    <dgm:pt modelId="{88068C52-2496-4D2B-9C5C-584935D197DA}" type="pres">
      <dgm:prSet presAssocID="{137350C8-8307-406F-B8B7-D31705BC9973}"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24000" b="-24000"/>
          </a:stretch>
        </a:blipFill>
      </dgm:spPr>
    </dgm:pt>
    <dgm:pt modelId="{00A377B7-81E4-43E3-9C91-101F8634E6D3}" type="pres">
      <dgm:prSet presAssocID="{137350C8-8307-406F-B8B7-D31705BC9973}" presName="text" presStyleLbl="node1" presStyleIdx="0" presStyleCnt="1">
        <dgm:presLayoutVars>
          <dgm:bulletEnabled val="1"/>
        </dgm:presLayoutVars>
      </dgm:prSet>
      <dgm:spPr/>
    </dgm:pt>
  </dgm:ptLst>
  <dgm:cxnLst>
    <dgm:cxn modelId="{8F70B262-25D4-4E0A-BC4B-394A116605A0}" srcId="{F85A5E99-F6CE-4A2A-B8DE-555684E120EB}" destId="{137350C8-8307-406F-B8B7-D31705BC9973}" srcOrd="0" destOrd="0" parTransId="{1EE7DD9B-B4B7-4153-9DAB-13445C5BC786}" sibTransId="{66ED00F0-DC89-4AF7-8F7B-D6BE9A747703}"/>
    <dgm:cxn modelId="{F8CD2B81-8669-4449-9481-B557ECE12B82}" type="presOf" srcId="{137350C8-8307-406F-B8B7-D31705BC9973}" destId="{00A377B7-81E4-43E3-9C91-101F8634E6D3}" srcOrd="1" destOrd="0" presId="urn:microsoft.com/office/officeart/2005/8/layout/vList4"/>
    <dgm:cxn modelId="{8358A9BF-CA6A-448F-8833-4A70CE2A8753}" type="presOf" srcId="{137350C8-8307-406F-B8B7-D31705BC9973}" destId="{47026CDA-F58A-4284-9C6C-E6794E1F8E07}" srcOrd="0" destOrd="0" presId="urn:microsoft.com/office/officeart/2005/8/layout/vList4"/>
    <dgm:cxn modelId="{AC110ADB-1961-477E-AB44-ECFABA016BEB}" type="presOf" srcId="{F85A5E99-F6CE-4A2A-B8DE-555684E120EB}" destId="{BAAF228E-F932-4049-A50F-56F047E519CA}" srcOrd="0" destOrd="0" presId="urn:microsoft.com/office/officeart/2005/8/layout/vList4"/>
    <dgm:cxn modelId="{4D7CE260-EE86-4DFA-BF40-C81B2CDE33E7}" type="presParOf" srcId="{BAAF228E-F932-4049-A50F-56F047E519CA}" destId="{7501A72B-2C42-4782-908A-9398E0333707}" srcOrd="0" destOrd="0" presId="urn:microsoft.com/office/officeart/2005/8/layout/vList4"/>
    <dgm:cxn modelId="{49D9DD83-0382-48D2-B8C9-4867044E7216}" type="presParOf" srcId="{7501A72B-2C42-4782-908A-9398E0333707}" destId="{47026CDA-F58A-4284-9C6C-E6794E1F8E07}" srcOrd="0" destOrd="0" presId="urn:microsoft.com/office/officeart/2005/8/layout/vList4"/>
    <dgm:cxn modelId="{49041CE0-A2F0-497F-94FA-6CCCF931AEFD}" type="presParOf" srcId="{7501A72B-2C42-4782-908A-9398E0333707}" destId="{88068C52-2496-4D2B-9C5C-584935D197DA}" srcOrd="1" destOrd="0" presId="urn:microsoft.com/office/officeart/2005/8/layout/vList4"/>
    <dgm:cxn modelId="{764D9F77-44E1-45B1-9CDB-57F97F3129C2}" type="presParOf" srcId="{7501A72B-2C42-4782-908A-9398E0333707}" destId="{00A377B7-81E4-43E3-9C91-101F8634E6D3}"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Il mio impiego durante lo stage</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6D15809-32D1-4614-8B5A-48BF59D8766D}"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4128D8CC-CDC4-475D-BD2A-E8901CF99BC0}">
      <dgm:prSet custT="1"/>
      <dgm:spPr/>
      <dgm:t>
        <a:bodyPr/>
        <a:lstStyle/>
        <a:p>
          <a:pPr rtl="0"/>
          <a:r>
            <a:rPr lang="it-IT" sz="1400" dirty="0"/>
            <a:t>Partendo da zero, senza alcuna conoscenza del funzionamento del Comune di Gradara, questa esperienza è stata per me una vera e propria scoperta. Abitando a Fanano, non avevo mai avuto modo di approfondire la struttura e le dinamiche di questo ente, ma grazie allo stage ho potuto imparare come opera l’amministrazione pubblica e quali sono i servizi offerti ai cittadini.</a:t>
          </a:r>
        </a:p>
      </dgm:t>
    </dgm:pt>
    <dgm:pt modelId="{5896E50A-C248-4933-BAED-8ACEC124D3B8}" type="parTrans" cxnId="{D480C387-8FD9-4795-8BB8-1CCB7A4C2EF9}">
      <dgm:prSet/>
      <dgm:spPr/>
      <dgm:t>
        <a:bodyPr/>
        <a:lstStyle/>
        <a:p>
          <a:endParaRPr lang="it-IT"/>
        </a:p>
      </dgm:t>
    </dgm:pt>
    <dgm:pt modelId="{C33E4070-55D4-431B-BE40-E91D19A78F3B}" type="sibTrans" cxnId="{D480C387-8FD9-4795-8BB8-1CCB7A4C2EF9}">
      <dgm:prSet/>
      <dgm:spPr/>
      <dgm:t>
        <a:bodyPr/>
        <a:lstStyle/>
        <a:p>
          <a:endParaRPr lang="it-IT"/>
        </a:p>
      </dgm:t>
    </dgm:pt>
    <dgm:pt modelId="{E9FCE61F-66B1-4710-BC63-CA3B44C7FF71}" type="pres">
      <dgm:prSet presAssocID="{F6D15809-32D1-4614-8B5A-48BF59D8766D}" presName="linear" presStyleCnt="0">
        <dgm:presLayoutVars>
          <dgm:dir/>
          <dgm:resizeHandles val="exact"/>
        </dgm:presLayoutVars>
      </dgm:prSet>
      <dgm:spPr/>
    </dgm:pt>
    <dgm:pt modelId="{EFBE4CAA-CE5D-42C2-B98E-CCCFF39AF3EA}" type="pres">
      <dgm:prSet presAssocID="{4128D8CC-CDC4-475D-BD2A-E8901CF99BC0}" presName="comp" presStyleCnt="0"/>
      <dgm:spPr/>
    </dgm:pt>
    <dgm:pt modelId="{AF6747DB-09D1-4E85-8684-C8B7F687C19E}" type="pres">
      <dgm:prSet presAssocID="{4128D8CC-CDC4-475D-BD2A-E8901CF99BC0}" presName="box" presStyleLbl="node1" presStyleIdx="0" presStyleCnt="1"/>
      <dgm:spPr/>
    </dgm:pt>
    <dgm:pt modelId="{75D9B2C1-118C-45CB-A65A-54B279B5D43C}" type="pres">
      <dgm:prSet presAssocID="{4128D8CC-CDC4-475D-BD2A-E8901CF99BC0}"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ED673C79-9AF2-4983-9B39-D7A3F4AEC3C5}" type="pres">
      <dgm:prSet presAssocID="{4128D8CC-CDC4-475D-BD2A-E8901CF99BC0}" presName="text" presStyleLbl="node1" presStyleIdx="0" presStyleCnt="1">
        <dgm:presLayoutVars>
          <dgm:bulletEnabled val="1"/>
        </dgm:presLayoutVars>
      </dgm:prSet>
      <dgm:spPr/>
    </dgm:pt>
  </dgm:ptLst>
  <dgm:cxnLst>
    <dgm:cxn modelId="{75A99740-50FF-4C19-A99E-235F2942B5FC}" type="presOf" srcId="{F6D15809-32D1-4614-8B5A-48BF59D8766D}" destId="{E9FCE61F-66B1-4710-BC63-CA3B44C7FF71}" srcOrd="0" destOrd="0" presId="urn:microsoft.com/office/officeart/2005/8/layout/vList4"/>
    <dgm:cxn modelId="{D480C387-8FD9-4795-8BB8-1CCB7A4C2EF9}" srcId="{F6D15809-32D1-4614-8B5A-48BF59D8766D}" destId="{4128D8CC-CDC4-475D-BD2A-E8901CF99BC0}" srcOrd="0" destOrd="0" parTransId="{5896E50A-C248-4933-BAED-8ACEC124D3B8}" sibTransId="{C33E4070-55D4-431B-BE40-E91D19A78F3B}"/>
    <dgm:cxn modelId="{713D4B92-8E8C-44E8-A933-9640336DBCF7}" type="presOf" srcId="{4128D8CC-CDC4-475D-BD2A-E8901CF99BC0}" destId="{ED673C79-9AF2-4983-9B39-D7A3F4AEC3C5}" srcOrd="1" destOrd="0" presId="urn:microsoft.com/office/officeart/2005/8/layout/vList4"/>
    <dgm:cxn modelId="{C86734FC-0C9D-47FB-99E9-EE2A6C15A058}" type="presOf" srcId="{4128D8CC-CDC4-475D-BD2A-E8901CF99BC0}" destId="{AF6747DB-09D1-4E85-8684-C8B7F687C19E}" srcOrd="0" destOrd="0" presId="urn:microsoft.com/office/officeart/2005/8/layout/vList4"/>
    <dgm:cxn modelId="{5DA57633-6F38-4AD8-95C8-DF06B12AA56E}" type="presParOf" srcId="{E9FCE61F-66B1-4710-BC63-CA3B44C7FF71}" destId="{EFBE4CAA-CE5D-42C2-B98E-CCCFF39AF3EA}" srcOrd="0" destOrd="0" presId="urn:microsoft.com/office/officeart/2005/8/layout/vList4"/>
    <dgm:cxn modelId="{C47E9D28-D067-4291-8FCA-C965E5A50B52}" type="presParOf" srcId="{EFBE4CAA-CE5D-42C2-B98E-CCCFF39AF3EA}" destId="{AF6747DB-09D1-4E85-8684-C8B7F687C19E}" srcOrd="0" destOrd="0" presId="urn:microsoft.com/office/officeart/2005/8/layout/vList4"/>
    <dgm:cxn modelId="{A82947C5-FDD4-46BE-BA63-863274277B3C}" type="presParOf" srcId="{EFBE4CAA-CE5D-42C2-B98E-CCCFF39AF3EA}" destId="{75D9B2C1-118C-45CB-A65A-54B279B5D43C}" srcOrd="1" destOrd="0" presId="urn:microsoft.com/office/officeart/2005/8/layout/vList4"/>
    <dgm:cxn modelId="{E640A4C8-E7B5-4A1C-8486-E8F1CCF83A54}" type="presParOf" srcId="{EFBE4CAA-CE5D-42C2-B98E-CCCFF39AF3EA}" destId="{ED673C79-9AF2-4983-9B39-D7A3F4AEC3C5}"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3DFA524-1FFF-4469-B0E1-6ED5A99AACB1}" type="doc">
      <dgm:prSet loTypeId="urn:microsoft.com/office/officeart/2005/8/layout/vList4" loCatId="list" qsTypeId="urn:microsoft.com/office/officeart/2005/8/quickstyle/simple5" qsCatId="simple" csTypeId="urn:microsoft.com/office/officeart/2005/8/colors/accent1_2" csCatId="accent1"/>
      <dgm:spPr/>
      <dgm:t>
        <a:bodyPr/>
        <a:lstStyle/>
        <a:p>
          <a:endParaRPr lang="it-IT"/>
        </a:p>
      </dgm:t>
    </dgm:pt>
    <dgm:pt modelId="{C1DFAA62-1442-402C-8262-7A6138773781}">
      <dgm:prSet custT="1"/>
      <dgm:spPr/>
      <dgm:t>
        <a:bodyPr/>
        <a:lstStyle/>
        <a:p>
          <a:pPr rtl="0"/>
          <a:r>
            <a:rPr lang="it-IT" sz="1400" dirty="0"/>
            <a:t>Durante il mio periodo di stage, mi sono dedicato con entusiasmo e serietà alle attività assegnate, cercando di apprendere il più possibile e contribuire in modo concreto. Ho collaborato con diverse persone, tra cui il mio compagno di classe Clementi, affrontando sfide quotidiane che ci hanno aiutato a sviluppare nuove competenze e una maggiore autonomia.</a:t>
          </a:r>
        </a:p>
      </dgm:t>
    </dgm:pt>
    <dgm:pt modelId="{A2CBF3A6-2A8B-4C9C-8E08-F9269C865457}" type="parTrans" cxnId="{1FAE62BC-EE70-4901-AA00-3EB653D50E30}">
      <dgm:prSet/>
      <dgm:spPr/>
      <dgm:t>
        <a:bodyPr/>
        <a:lstStyle/>
        <a:p>
          <a:endParaRPr lang="it-IT"/>
        </a:p>
      </dgm:t>
    </dgm:pt>
    <dgm:pt modelId="{290176E0-AFD1-444F-974E-C9DF02D2D3DB}" type="sibTrans" cxnId="{1FAE62BC-EE70-4901-AA00-3EB653D50E30}">
      <dgm:prSet/>
      <dgm:spPr/>
      <dgm:t>
        <a:bodyPr/>
        <a:lstStyle/>
        <a:p>
          <a:endParaRPr lang="it-IT"/>
        </a:p>
      </dgm:t>
    </dgm:pt>
    <dgm:pt modelId="{42771C82-2AC6-474D-8812-CBF7EC95E742}" type="pres">
      <dgm:prSet presAssocID="{93DFA524-1FFF-4469-B0E1-6ED5A99AACB1}" presName="linear" presStyleCnt="0">
        <dgm:presLayoutVars>
          <dgm:dir/>
          <dgm:resizeHandles val="exact"/>
        </dgm:presLayoutVars>
      </dgm:prSet>
      <dgm:spPr/>
    </dgm:pt>
    <dgm:pt modelId="{D6DD931F-5A4D-4449-B295-B1AA5679EE8C}" type="pres">
      <dgm:prSet presAssocID="{C1DFAA62-1442-402C-8262-7A6138773781}" presName="comp" presStyleCnt="0"/>
      <dgm:spPr/>
    </dgm:pt>
    <dgm:pt modelId="{5B6ABE91-B993-4F66-BE5E-2DE45B7B9BC3}" type="pres">
      <dgm:prSet presAssocID="{C1DFAA62-1442-402C-8262-7A6138773781}" presName="box" presStyleLbl="node1" presStyleIdx="0" presStyleCnt="1"/>
      <dgm:spPr/>
    </dgm:pt>
    <dgm:pt modelId="{3EDE4E70-4D72-4156-ABF5-931BF927447B}" type="pres">
      <dgm:prSet presAssocID="{C1DFAA62-1442-402C-8262-7A6138773781}" presName="img" presStyleLbl="fgImgPlace1" presStyleIdx="0" presStyleCnt="1"/>
      <dgm:spPr>
        <a:solidFill>
          <a:schemeClr val="bg1"/>
        </a:solidFill>
      </dgm:spPr>
    </dgm:pt>
    <dgm:pt modelId="{A7289EB3-FE5E-4B66-9AF0-3953DBC4FA1E}" type="pres">
      <dgm:prSet presAssocID="{C1DFAA62-1442-402C-8262-7A6138773781}" presName="text" presStyleLbl="node1" presStyleIdx="0" presStyleCnt="1">
        <dgm:presLayoutVars>
          <dgm:bulletEnabled val="1"/>
        </dgm:presLayoutVars>
      </dgm:prSet>
      <dgm:spPr/>
    </dgm:pt>
  </dgm:ptLst>
  <dgm:cxnLst>
    <dgm:cxn modelId="{1FAE62BC-EE70-4901-AA00-3EB653D50E30}" srcId="{93DFA524-1FFF-4469-B0E1-6ED5A99AACB1}" destId="{C1DFAA62-1442-402C-8262-7A6138773781}" srcOrd="0" destOrd="0" parTransId="{A2CBF3A6-2A8B-4C9C-8E08-F9269C865457}" sibTransId="{290176E0-AFD1-444F-974E-C9DF02D2D3DB}"/>
    <dgm:cxn modelId="{F82975DC-55CE-49F7-BEB9-9F67CD9BA7C3}" type="presOf" srcId="{93DFA524-1FFF-4469-B0E1-6ED5A99AACB1}" destId="{42771C82-2AC6-474D-8812-CBF7EC95E742}" srcOrd="0" destOrd="0" presId="urn:microsoft.com/office/officeart/2005/8/layout/vList4"/>
    <dgm:cxn modelId="{23D654E2-5CE8-4856-878C-7BF41471A6AD}" type="presOf" srcId="{C1DFAA62-1442-402C-8262-7A6138773781}" destId="{5B6ABE91-B993-4F66-BE5E-2DE45B7B9BC3}" srcOrd="0" destOrd="0" presId="urn:microsoft.com/office/officeart/2005/8/layout/vList4"/>
    <dgm:cxn modelId="{C03467FA-1794-40A5-AE92-DBADFFA460CD}" type="presOf" srcId="{C1DFAA62-1442-402C-8262-7A6138773781}" destId="{A7289EB3-FE5E-4B66-9AF0-3953DBC4FA1E}" srcOrd="1" destOrd="0" presId="urn:microsoft.com/office/officeart/2005/8/layout/vList4"/>
    <dgm:cxn modelId="{326220C2-519C-428A-A3EB-9DAA56563B7B}" type="presParOf" srcId="{42771C82-2AC6-474D-8812-CBF7EC95E742}" destId="{D6DD931F-5A4D-4449-B295-B1AA5679EE8C}" srcOrd="0" destOrd="0" presId="urn:microsoft.com/office/officeart/2005/8/layout/vList4"/>
    <dgm:cxn modelId="{8811943C-109B-4A56-B3E7-6E7D19BDE88C}" type="presParOf" srcId="{D6DD931F-5A4D-4449-B295-B1AA5679EE8C}" destId="{5B6ABE91-B993-4F66-BE5E-2DE45B7B9BC3}" srcOrd="0" destOrd="0" presId="urn:microsoft.com/office/officeart/2005/8/layout/vList4"/>
    <dgm:cxn modelId="{41C4B154-6A6E-41AC-85AE-44C481F9919F}" type="presParOf" srcId="{D6DD931F-5A4D-4449-B295-B1AA5679EE8C}" destId="{3EDE4E70-4D72-4156-ABF5-931BF927447B}" srcOrd="1" destOrd="0" presId="urn:microsoft.com/office/officeart/2005/8/layout/vList4"/>
    <dgm:cxn modelId="{B541AB6E-55EA-48BB-A5E6-7A10B06FA2AE}" type="presParOf" srcId="{D6DD931F-5A4D-4449-B295-B1AA5679EE8C}" destId="{A7289EB3-FE5E-4B66-9AF0-3953DBC4FA1E}" srcOrd="2" destOrd="0" presId="urn:microsoft.com/office/officeart/2005/8/layout/vList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CDF94-F94C-4F58-96D8-7E3790C9A92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3C26FFD8-E866-4B3D-AA3A-36F2A1151A8A}">
      <dgm:prSet custT="1"/>
      <dgm:spPr/>
      <dgm:t>
        <a:bodyPr/>
        <a:lstStyle/>
        <a:p>
          <a:pPr rtl="0"/>
          <a:r>
            <a:rPr lang="it-IT" sz="1400" b="1" dirty="0"/>
            <a:t>Introduzione: </a:t>
          </a:r>
          <a:r>
            <a:rPr lang="it-IT" sz="1400" dirty="0"/>
            <a:t>Dal 4 aprile al 7 maggio 2025 ho partecipato a un’esperienza di stage organizzata dall’Istituto di Istruzione Superiore G. Gobetti – Alcide De Gasperi di Morciano di Romagna, ospitata presso il Comune di Gradara. Questo percorso formativo è stato un’opportunità per conoscere da vicino il mondo del lavoro e applicare le competenze acquisite.</a:t>
          </a:r>
        </a:p>
      </dgm:t>
    </dgm:pt>
    <dgm:pt modelId="{6DE9740F-3C3A-483E-871A-5D5CAA288724}" type="parTrans" cxnId="{453A24EE-C358-42AE-8450-D382D95A7205}">
      <dgm:prSet/>
      <dgm:spPr/>
      <dgm:t>
        <a:bodyPr/>
        <a:lstStyle/>
        <a:p>
          <a:endParaRPr lang="it-IT"/>
        </a:p>
      </dgm:t>
    </dgm:pt>
    <dgm:pt modelId="{4F11802E-06FF-47E0-8775-54CCF54EDEB0}" type="sibTrans" cxnId="{453A24EE-C358-42AE-8450-D382D95A7205}">
      <dgm:prSet/>
      <dgm:spPr/>
      <dgm:t>
        <a:bodyPr/>
        <a:lstStyle/>
        <a:p>
          <a:endParaRPr lang="it-IT"/>
        </a:p>
      </dgm:t>
    </dgm:pt>
    <dgm:pt modelId="{82EC8042-CEE8-4698-A88E-2282164C587F}" type="pres">
      <dgm:prSet presAssocID="{A55CDF94-F94C-4F58-96D8-7E3790C9A92E}" presName="linear" presStyleCnt="0">
        <dgm:presLayoutVars>
          <dgm:dir/>
          <dgm:resizeHandles val="exact"/>
        </dgm:presLayoutVars>
      </dgm:prSet>
      <dgm:spPr/>
    </dgm:pt>
    <dgm:pt modelId="{9363A746-122A-4921-956D-F5D6640CD0F4}" type="pres">
      <dgm:prSet presAssocID="{3C26FFD8-E866-4B3D-AA3A-36F2A1151A8A}" presName="comp" presStyleCnt="0"/>
      <dgm:spPr/>
    </dgm:pt>
    <dgm:pt modelId="{F799583F-DCDD-4AEA-8675-A9C0D06DA1D5}" type="pres">
      <dgm:prSet presAssocID="{3C26FFD8-E866-4B3D-AA3A-36F2A1151A8A}" presName="box" presStyleLbl="node1" presStyleIdx="0" presStyleCnt="1"/>
      <dgm:spPr/>
    </dgm:pt>
    <dgm:pt modelId="{DFD86C76-0244-4334-B40E-3FA69B929551}" type="pres">
      <dgm:prSet presAssocID="{3C26FFD8-E866-4B3D-AA3A-36F2A1151A8A}"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53000" r="-53000"/>
          </a:stretch>
        </a:blipFill>
      </dgm:spPr>
    </dgm:pt>
    <dgm:pt modelId="{B6854601-2661-4965-A6E7-385BC580D2EA}" type="pres">
      <dgm:prSet presAssocID="{3C26FFD8-E866-4B3D-AA3A-36F2A1151A8A}" presName="text" presStyleLbl="node1" presStyleIdx="0" presStyleCnt="1">
        <dgm:presLayoutVars>
          <dgm:bulletEnabled val="1"/>
        </dgm:presLayoutVars>
      </dgm:prSet>
      <dgm:spPr/>
    </dgm:pt>
  </dgm:ptLst>
  <dgm:cxnLst>
    <dgm:cxn modelId="{D5820A06-1CC1-4659-AC5E-4EA3187B3726}" type="presOf" srcId="{3C26FFD8-E866-4B3D-AA3A-36F2A1151A8A}" destId="{F799583F-DCDD-4AEA-8675-A9C0D06DA1D5}" srcOrd="0" destOrd="0" presId="urn:microsoft.com/office/officeart/2005/8/layout/vList4"/>
    <dgm:cxn modelId="{DF249E7A-65AA-4ED8-95EB-9DAD619090E1}" type="presOf" srcId="{A55CDF94-F94C-4F58-96D8-7E3790C9A92E}" destId="{82EC8042-CEE8-4698-A88E-2282164C587F}" srcOrd="0" destOrd="0" presId="urn:microsoft.com/office/officeart/2005/8/layout/vList4"/>
    <dgm:cxn modelId="{7CB7358B-E51B-4D9D-BA47-BAA4460DFE56}" type="presOf" srcId="{3C26FFD8-E866-4B3D-AA3A-36F2A1151A8A}" destId="{B6854601-2661-4965-A6E7-385BC580D2EA}" srcOrd="1" destOrd="0" presId="urn:microsoft.com/office/officeart/2005/8/layout/vList4"/>
    <dgm:cxn modelId="{453A24EE-C358-42AE-8450-D382D95A7205}" srcId="{A55CDF94-F94C-4F58-96D8-7E3790C9A92E}" destId="{3C26FFD8-E866-4B3D-AA3A-36F2A1151A8A}" srcOrd="0" destOrd="0" parTransId="{6DE9740F-3C3A-483E-871A-5D5CAA288724}" sibTransId="{4F11802E-06FF-47E0-8775-54CCF54EDEB0}"/>
    <dgm:cxn modelId="{36314F19-DAEA-4B11-B438-0A9ADFEAE3D6}" type="presParOf" srcId="{82EC8042-CEE8-4698-A88E-2282164C587F}" destId="{9363A746-122A-4921-956D-F5D6640CD0F4}" srcOrd="0" destOrd="0" presId="urn:microsoft.com/office/officeart/2005/8/layout/vList4"/>
    <dgm:cxn modelId="{DAD2CA7B-4155-4D26-91B5-1AADB367012B}" type="presParOf" srcId="{9363A746-122A-4921-956D-F5D6640CD0F4}" destId="{F799583F-DCDD-4AEA-8675-A9C0D06DA1D5}" srcOrd="0" destOrd="0" presId="urn:microsoft.com/office/officeart/2005/8/layout/vList4"/>
    <dgm:cxn modelId="{96CCF8C3-5DEF-439A-A3A4-8013013EA746}" type="presParOf" srcId="{9363A746-122A-4921-956D-F5D6640CD0F4}" destId="{DFD86C76-0244-4334-B40E-3FA69B929551}" srcOrd="1" destOrd="0" presId="urn:microsoft.com/office/officeart/2005/8/layout/vList4"/>
    <dgm:cxn modelId="{517CB574-EF10-4F2B-A891-3DFCD0B2A02D}" type="presParOf" srcId="{9363A746-122A-4921-956D-F5D6640CD0F4}" destId="{B6854601-2661-4965-A6E7-385BC580D2EA}"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6FC6D19-CF41-4D0F-B3DB-2C9CAA342605}"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FA4CD05-2D3E-4183-BC6F-960020CA9F79}">
      <dgm:prSet phldrT="[Testo]"/>
      <dgm:spPr/>
      <dgm:t>
        <a:bodyPr/>
        <a:lstStyle/>
        <a:p>
          <a:r>
            <a:rPr lang="it-IT" dirty="0"/>
            <a:t>Ufficio ragioneria al primo piano</a:t>
          </a:r>
        </a:p>
        <a:p>
          <a:r>
            <a:rPr lang="it-IT" dirty="0"/>
            <a:t>(era peggio di questo)</a:t>
          </a:r>
        </a:p>
      </dgm:t>
    </dgm:pt>
    <dgm:pt modelId="{88A70E2D-1C5D-41C8-AA51-910832642FC5}" type="parTrans" cxnId="{BFC28E2F-F9C7-4FF7-AA9C-2D42C4C2ABD8}">
      <dgm:prSet/>
      <dgm:spPr/>
      <dgm:t>
        <a:bodyPr/>
        <a:lstStyle/>
        <a:p>
          <a:endParaRPr lang="it-IT"/>
        </a:p>
      </dgm:t>
    </dgm:pt>
    <dgm:pt modelId="{9D46716D-E579-4F04-B336-F2943E0B7D0C}" type="sibTrans" cxnId="{BFC28E2F-F9C7-4FF7-AA9C-2D42C4C2ABD8}">
      <dgm:prSet/>
      <dgm:spPr/>
      <dgm:t>
        <a:bodyPr/>
        <a:lstStyle/>
        <a:p>
          <a:endParaRPr lang="it-IT"/>
        </a:p>
      </dgm:t>
    </dgm:pt>
    <dgm:pt modelId="{2E068256-7E50-4BE4-B02B-2A9ABA1B1F8A}">
      <dgm:prSet phldrT="[Testo]"/>
      <dgm:spPr/>
      <dgm:t>
        <a:bodyPr/>
        <a:lstStyle/>
        <a:p>
          <a:r>
            <a:rPr lang="it-IT" dirty="0"/>
            <a:t>L’infinito ciclo dell’archiviazione: riempi, chiudi, ripeti.</a:t>
          </a:r>
        </a:p>
      </dgm:t>
    </dgm:pt>
    <dgm:pt modelId="{2CB2EBE9-FA2E-423C-A1A5-349B91992178}" type="parTrans" cxnId="{ED330631-C92E-4951-91B0-B3A45A380629}">
      <dgm:prSet/>
      <dgm:spPr/>
      <dgm:t>
        <a:bodyPr/>
        <a:lstStyle/>
        <a:p>
          <a:endParaRPr lang="it-IT"/>
        </a:p>
      </dgm:t>
    </dgm:pt>
    <dgm:pt modelId="{AC75D36A-8F20-4A00-9AFF-60CF3F298676}" type="sibTrans" cxnId="{ED330631-C92E-4951-91B0-B3A45A380629}">
      <dgm:prSet/>
      <dgm:spPr/>
      <dgm:t>
        <a:bodyPr/>
        <a:lstStyle/>
        <a:p>
          <a:endParaRPr lang="it-IT"/>
        </a:p>
      </dgm:t>
    </dgm:pt>
    <dgm:pt modelId="{8D41F03D-0425-4326-87DD-CC3514DE0000}" type="pres">
      <dgm:prSet presAssocID="{36FC6D19-CF41-4D0F-B3DB-2C9CAA342605}" presName="diagram" presStyleCnt="0">
        <dgm:presLayoutVars>
          <dgm:dir/>
        </dgm:presLayoutVars>
      </dgm:prSet>
      <dgm:spPr/>
    </dgm:pt>
    <dgm:pt modelId="{299F215C-9527-4481-B91E-C74CC170920F}" type="pres">
      <dgm:prSet presAssocID="{DFA4CD05-2D3E-4183-BC6F-960020CA9F79}" presName="composite" presStyleCnt="0"/>
      <dgm:spPr/>
    </dgm:pt>
    <dgm:pt modelId="{C6950491-D249-401E-8BC7-77E172077E2A}" type="pres">
      <dgm:prSet presAssocID="{DFA4CD05-2D3E-4183-BC6F-960020CA9F79}"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08639A66-DD5C-4BE2-80F1-D2A6BF8792DC}" type="pres">
      <dgm:prSet presAssocID="{DFA4CD05-2D3E-4183-BC6F-960020CA9F79}" presName="Parent" presStyleLbl="node0" presStyleIdx="0" presStyleCnt="2" custScaleX="135482">
        <dgm:presLayoutVars>
          <dgm:bulletEnabled val="1"/>
        </dgm:presLayoutVars>
      </dgm:prSet>
      <dgm:spPr/>
    </dgm:pt>
    <dgm:pt modelId="{F9E5E060-63B3-42C1-ACAD-E78FE976C7F8}" type="pres">
      <dgm:prSet presAssocID="{9D46716D-E579-4F04-B336-F2943E0B7D0C}" presName="sibTrans" presStyleCnt="0"/>
      <dgm:spPr/>
    </dgm:pt>
    <dgm:pt modelId="{4B0FB7C0-DB60-4C42-9387-D371AF3DB01F}" type="pres">
      <dgm:prSet presAssocID="{2E068256-7E50-4BE4-B02B-2A9ABA1B1F8A}" presName="composite" presStyleCnt="0"/>
      <dgm:spPr/>
    </dgm:pt>
    <dgm:pt modelId="{1B8EFA78-C2C5-4822-9129-0BD9122251DE}" type="pres">
      <dgm:prSet presAssocID="{2E068256-7E50-4BE4-B02B-2A9ABA1B1F8A}"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9A208CEF-44F1-4AC6-92B2-F118AD471BDE}" type="pres">
      <dgm:prSet presAssocID="{2E068256-7E50-4BE4-B02B-2A9ABA1B1F8A}" presName="Parent" presStyleLbl="node0" presStyleIdx="1" presStyleCnt="2">
        <dgm:presLayoutVars>
          <dgm:bulletEnabled val="1"/>
        </dgm:presLayoutVars>
      </dgm:prSet>
      <dgm:spPr/>
    </dgm:pt>
  </dgm:ptLst>
  <dgm:cxnLst>
    <dgm:cxn modelId="{85EE3202-6B1C-49AB-9F5C-575993DDE963}" type="presOf" srcId="{2E068256-7E50-4BE4-B02B-2A9ABA1B1F8A}" destId="{9A208CEF-44F1-4AC6-92B2-F118AD471BDE}" srcOrd="0" destOrd="0" presId="urn:microsoft.com/office/officeart/2008/layout/BendingPictureCaption"/>
    <dgm:cxn modelId="{BFC28E2F-F9C7-4FF7-AA9C-2D42C4C2ABD8}" srcId="{36FC6D19-CF41-4D0F-B3DB-2C9CAA342605}" destId="{DFA4CD05-2D3E-4183-BC6F-960020CA9F79}" srcOrd="0" destOrd="0" parTransId="{88A70E2D-1C5D-41C8-AA51-910832642FC5}" sibTransId="{9D46716D-E579-4F04-B336-F2943E0B7D0C}"/>
    <dgm:cxn modelId="{ED330631-C92E-4951-91B0-B3A45A380629}" srcId="{36FC6D19-CF41-4D0F-B3DB-2C9CAA342605}" destId="{2E068256-7E50-4BE4-B02B-2A9ABA1B1F8A}" srcOrd="1" destOrd="0" parTransId="{2CB2EBE9-FA2E-423C-A1A5-349B91992178}" sibTransId="{AC75D36A-8F20-4A00-9AFF-60CF3F298676}"/>
    <dgm:cxn modelId="{7045AF5E-DB00-4A56-816D-522C0D46B2A2}" type="presOf" srcId="{DFA4CD05-2D3E-4183-BC6F-960020CA9F79}" destId="{08639A66-DD5C-4BE2-80F1-D2A6BF8792DC}" srcOrd="0" destOrd="0" presId="urn:microsoft.com/office/officeart/2008/layout/BendingPictureCaption"/>
    <dgm:cxn modelId="{9D0FEABE-637B-43E4-9CB7-C12BDEE73E6B}" type="presOf" srcId="{36FC6D19-CF41-4D0F-B3DB-2C9CAA342605}" destId="{8D41F03D-0425-4326-87DD-CC3514DE0000}" srcOrd="0" destOrd="0" presId="urn:microsoft.com/office/officeart/2008/layout/BendingPictureCaption"/>
    <dgm:cxn modelId="{B1774608-72EE-4427-87FA-2F5C96CF1560}" type="presParOf" srcId="{8D41F03D-0425-4326-87DD-CC3514DE0000}" destId="{299F215C-9527-4481-B91E-C74CC170920F}" srcOrd="0" destOrd="0" presId="urn:microsoft.com/office/officeart/2008/layout/BendingPictureCaption"/>
    <dgm:cxn modelId="{50BEE2E5-A432-46D7-92F8-4D727D1AFFAF}" type="presParOf" srcId="{299F215C-9527-4481-B91E-C74CC170920F}" destId="{C6950491-D249-401E-8BC7-77E172077E2A}" srcOrd="0" destOrd="0" presId="urn:microsoft.com/office/officeart/2008/layout/BendingPictureCaption"/>
    <dgm:cxn modelId="{B18A71F2-00C2-40AE-B650-89708F3F7897}" type="presParOf" srcId="{299F215C-9527-4481-B91E-C74CC170920F}" destId="{08639A66-DD5C-4BE2-80F1-D2A6BF8792DC}" srcOrd="1" destOrd="0" presId="urn:microsoft.com/office/officeart/2008/layout/BendingPictureCaption"/>
    <dgm:cxn modelId="{9020A3C7-15E9-4A6E-B930-B62B493BE100}" type="presParOf" srcId="{8D41F03D-0425-4326-87DD-CC3514DE0000}" destId="{F9E5E060-63B3-42C1-ACAD-E78FE976C7F8}" srcOrd="1" destOrd="0" presId="urn:microsoft.com/office/officeart/2008/layout/BendingPictureCaption"/>
    <dgm:cxn modelId="{18CCEAB5-1A87-4617-BA81-B97CDDFE2C77}" type="presParOf" srcId="{8D41F03D-0425-4326-87DD-CC3514DE0000}" destId="{4B0FB7C0-DB60-4C42-9387-D371AF3DB01F}" srcOrd="2" destOrd="0" presId="urn:microsoft.com/office/officeart/2008/layout/BendingPictureCaption"/>
    <dgm:cxn modelId="{5E45867A-6A7D-4C3E-BBC7-EA7B6ACF16D4}" type="presParOf" srcId="{4B0FB7C0-DB60-4C42-9387-D371AF3DB01F}" destId="{1B8EFA78-C2C5-4822-9129-0BD9122251DE}" srcOrd="0" destOrd="0" presId="urn:microsoft.com/office/officeart/2008/layout/BendingPictureCaption"/>
    <dgm:cxn modelId="{28733283-F380-4D12-9C00-D10DF0486D00}" type="presParOf" srcId="{4B0FB7C0-DB60-4C42-9387-D371AF3DB01F}" destId="{9A208CEF-44F1-4AC6-92B2-F118AD471BDE}"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7 Aprile 2025 – Primo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08:40 - 13:30 </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27980B2-81B8-46E6-9273-CA9F36C13F59}"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0A971392-E9F0-4F34-906C-13D8C871931D}">
      <dgm:prSet custT="1"/>
      <dgm:spPr/>
      <dgm:t>
        <a:bodyPr/>
        <a:lstStyle/>
        <a:p>
          <a:pPr rtl="0"/>
          <a:r>
            <a:rPr lang="it-IT" sz="1400" b="1" dirty="0"/>
            <a:t>Incontro con il personale:</a:t>
          </a:r>
          <a:endParaRPr lang="it-IT" sz="1400" dirty="0"/>
        </a:p>
      </dgm:t>
    </dgm:pt>
    <dgm:pt modelId="{7D074807-BF06-4ED1-A5B3-185D67FF4F71}" type="parTrans" cxnId="{5B0F9F9A-DD80-4123-BBB4-8AAD69A53501}">
      <dgm:prSet/>
      <dgm:spPr/>
      <dgm:t>
        <a:bodyPr/>
        <a:lstStyle/>
        <a:p>
          <a:endParaRPr lang="it-IT" sz="1400"/>
        </a:p>
      </dgm:t>
    </dgm:pt>
    <dgm:pt modelId="{96ACAC32-87EF-4F84-8B7F-B2948CB52D96}" type="sibTrans" cxnId="{5B0F9F9A-DD80-4123-BBB4-8AAD69A53501}">
      <dgm:prSet/>
      <dgm:spPr/>
      <dgm:t>
        <a:bodyPr/>
        <a:lstStyle/>
        <a:p>
          <a:endParaRPr lang="it-IT" sz="1400"/>
        </a:p>
      </dgm:t>
    </dgm:pt>
    <dgm:pt modelId="{913180BD-3787-40E3-A187-BCC9C4A9475E}">
      <dgm:prSet custT="1"/>
      <dgm:spPr/>
      <dgm:t>
        <a:bodyPr/>
        <a:lstStyle/>
        <a:p>
          <a:pPr rtl="0"/>
          <a:r>
            <a:rPr lang="it-IT" sz="1400" dirty="0"/>
            <a:t>Arrivo alle 08:40, incontro con la Carmen </a:t>
          </a:r>
          <a:r>
            <a:rPr lang="it-IT" sz="1400" dirty="0" err="1"/>
            <a:t>Pacini</a:t>
          </a:r>
          <a:r>
            <a:rPr lang="it-IT" sz="1400" dirty="0"/>
            <a:t> alle 09:00, che ci ha spiegato le attività da svolgere.</a:t>
          </a:r>
        </a:p>
      </dgm:t>
    </dgm:pt>
    <dgm:pt modelId="{5582ED93-7B9D-488D-A5C8-38E1BF8AF5B0}" type="parTrans" cxnId="{6627CA11-DF5B-4CE7-9ADC-972580D0D590}">
      <dgm:prSet/>
      <dgm:spPr/>
      <dgm:t>
        <a:bodyPr/>
        <a:lstStyle/>
        <a:p>
          <a:endParaRPr lang="it-IT" sz="1400"/>
        </a:p>
      </dgm:t>
    </dgm:pt>
    <dgm:pt modelId="{F4F41A7A-31A7-43A8-89B6-659870728A56}" type="sibTrans" cxnId="{6627CA11-DF5B-4CE7-9ADC-972580D0D590}">
      <dgm:prSet/>
      <dgm:spPr/>
      <dgm:t>
        <a:bodyPr/>
        <a:lstStyle/>
        <a:p>
          <a:endParaRPr lang="it-IT" sz="1400"/>
        </a:p>
      </dgm:t>
    </dgm:pt>
    <dgm:pt modelId="{E206BA14-3708-4F1E-8528-5F94515BAA6B}">
      <dgm:prSet custT="1"/>
      <dgm:spPr/>
      <dgm:t>
        <a:bodyPr/>
        <a:lstStyle/>
        <a:p>
          <a:pPr rtl="0"/>
          <a:r>
            <a:rPr lang="it-IT" sz="1400" dirty="0"/>
            <a:t>Presentazione con la dipendente Stefania </a:t>
          </a:r>
          <a:r>
            <a:rPr lang="it-IT" sz="1400" dirty="0" err="1"/>
            <a:t>Giusini</a:t>
          </a:r>
          <a:r>
            <a:rPr lang="it-IT" sz="1400" dirty="0"/>
            <a:t>, che ci ha illustrato il metodo di archiviazione e ci ha indicato dove si trovavano i documenti da sistemare.</a:t>
          </a:r>
        </a:p>
      </dgm:t>
    </dgm:pt>
    <dgm:pt modelId="{C1E00785-C325-4B84-909A-9ADE0B8EE073}" type="parTrans" cxnId="{8D8E05EE-EA41-4F38-B049-BC3AA49B4C14}">
      <dgm:prSet/>
      <dgm:spPr/>
      <dgm:t>
        <a:bodyPr/>
        <a:lstStyle/>
        <a:p>
          <a:endParaRPr lang="it-IT" sz="1400"/>
        </a:p>
      </dgm:t>
    </dgm:pt>
    <dgm:pt modelId="{3A688820-4242-4FFA-8118-B8E68F9157EA}" type="sibTrans" cxnId="{8D8E05EE-EA41-4F38-B049-BC3AA49B4C14}">
      <dgm:prSet/>
      <dgm:spPr/>
      <dgm:t>
        <a:bodyPr/>
        <a:lstStyle/>
        <a:p>
          <a:endParaRPr lang="it-IT" sz="1400"/>
        </a:p>
      </dgm:t>
    </dgm:pt>
    <dgm:pt modelId="{EB9CF25D-E8FE-4AAA-B3DA-CE5F38A9B5F1}">
      <dgm:prSet custT="1"/>
      <dgm:spPr/>
      <dgm:t>
        <a:bodyPr/>
        <a:lstStyle/>
        <a:p>
          <a:pPr rtl="0"/>
          <a:r>
            <a:rPr lang="it-IT" sz="1400" b="1" dirty="0"/>
            <a:t>Organizzazione degli archivi:</a:t>
          </a:r>
          <a:endParaRPr lang="it-IT" sz="1400" dirty="0"/>
        </a:p>
      </dgm:t>
    </dgm:pt>
    <dgm:pt modelId="{2DFF5B60-E8EA-46EA-8106-D0D239C5B9DC}" type="parTrans" cxnId="{ABD418B1-B50B-4AE5-8A24-BDF02EDCA7BF}">
      <dgm:prSet/>
      <dgm:spPr/>
      <dgm:t>
        <a:bodyPr/>
        <a:lstStyle/>
        <a:p>
          <a:endParaRPr lang="it-IT" sz="1400"/>
        </a:p>
      </dgm:t>
    </dgm:pt>
    <dgm:pt modelId="{39686A47-4082-47D6-BE07-655B3C18A17E}" type="sibTrans" cxnId="{ABD418B1-B50B-4AE5-8A24-BDF02EDCA7BF}">
      <dgm:prSet/>
      <dgm:spPr/>
      <dgm:t>
        <a:bodyPr/>
        <a:lstStyle/>
        <a:p>
          <a:endParaRPr lang="it-IT" sz="1400"/>
        </a:p>
      </dgm:t>
    </dgm:pt>
    <dgm:pt modelId="{E90A6CC3-7102-4B0C-B734-A4585C5B131A}">
      <dgm:prSet custT="1"/>
      <dgm:spPr/>
      <dgm:t>
        <a:bodyPr/>
        <a:lstStyle/>
        <a:p>
          <a:pPr rtl="0"/>
          <a:r>
            <a:rPr lang="it-IT" sz="1400" dirty="0"/>
            <a:t>I documenti riguardavano pratiche relative a </a:t>
          </a:r>
          <a:r>
            <a:rPr lang="it-IT" sz="1400" b="1" dirty="0"/>
            <a:t>INAIL, ristrutturazioni, decessi, compravendite immobiliari, cittadinanza, divorzi, matrimoni, IMU e TASI</a:t>
          </a:r>
          <a:r>
            <a:rPr lang="it-IT" sz="1400" dirty="0"/>
            <a:t>.</a:t>
          </a:r>
        </a:p>
      </dgm:t>
    </dgm:pt>
    <dgm:pt modelId="{96226C7D-BA07-4D5D-A1C3-DCC836F3F6DD}" type="parTrans" cxnId="{7A9C5FB8-B563-4D0F-B15C-CD0E3DDC0F75}">
      <dgm:prSet/>
      <dgm:spPr/>
      <dgm:t>
        <a:bodyPr/>
        <a:lstStyle/>
        <a:p>
          <a:endParaRPr lang="it-IT" sz="1400"/>
        </a:p>
      </dgm:t>
    </dgm:pt>
    <dgm:pt modelId="{C1378A29-F499-4C35-9B00-0035475B1C84}" type="sibTrans" cxnId="{7A9C5FB8-B563-4D0F-B15C-CD0E3DDC0F75}">
      <dgm:prSet/>
      <dgm:spPr/>
      <dgm:t>
        <a:bodyPr/>
        <a:lstStyle/>
        <a:p>
          <a:endParaRPr lang="it-IT" sz="1400"/>
        </a:p>
      </dgm:t>
    </dgm:pt>
    <dgm:pt modelId="{72CC751E-FB73-498F-A205-A67C7D69F1BF}">
      <dgm:prSet custT="1"/>
      <dgm:spPr/>
      <dgm:t>
        <a:bodyPr/>
        <a:lstStyle/>
        <a:p>
          <a:pPr rtl="0"/>
          <a:r>
            <a:rPr lang="it-IT" sz="1400" dirty="0"/>
            <a:t>Abbiamo ricevuto </a:t>
          </a:r>
          <a:r>
            <a:rPr lang="it-IT" sz="1400" b="1" dirty="0"/>
            <a:t>6-7 raccoglitori pieni di documenti</a:t>
          </a:r>
          <a:r>
            <a:rPr lang="it-IT" sz="1400" dirty="0"/>
            <a:t>, senza alcun ordine chiaro.</a:t>
          </a:r>
        </a:p>
      </dgm:t>
    </dgm:pt>
    <dgm:pt modelId="{B3FE2CC3-F0AD-40B2-AC4D-E55C35AA2406}" type="parTrans" cxnId="{E1F89AF9-E24E-4315-B343-F76CA1254A2B}">
      <dgm:prSet/>
      <dgm:spPr/>
      <dgm:t>
        <a:bodyPr/>
        <a:lstStyle/>
        <a:p>
          <a:endParaRPr lang="it-IT" sz="1400"/>
        </a:p>
      </dgm:t>
    </dgm:pt>
    <dgm:pt modelId="{CDAD399A-2E83-4BFA-9242-F36DC20DB45F}" type="sibTrans" cxnId="{E1F89AF9-E24E-4315-B343-F76CA1254A2B}">
      <dgm:prSet/>
      <dgm:spPr/>
      <dgm:t>
        <a:bodyPr/>
        <a:lstStyle/>
        <a:p>
          <a:endParaRPr lang="it-IT" sz="1400"/>
        </a:p>
      </dgm:t>
    </dgm:pt>
    <dgm:pt modelId="{E0D76CFB-0489-486D-86C3-0AA0F85C71FB}">
      <dgm:prSet custT="1"/>
      <dgm:spPr/>
      <dgm:t>
        <a:bodyPr/>
        <a:lstStyle/>
        <a:p>
          <a:pPr rtl="0"/>
          <a:r>
            <a:rPr lang="it-IT" sz="1400" dirty="0"/>
            <a:t>L'obiettivo era suddividerli in base alla lettera iniziale del cognome della persona e archiviarli nella cassettiera corrispondente.</a:t>
          </a:r>
        </a:p>
      </dgm:t>
    </dgm:pt>
    <dgm:pt modelId="{82A61D97-341F-40EB-8015-BDAF49920698}" type="parTrans" cxnId="{88347BD3-2F8C-4397-B423-65285FC89771}">
      <dgm:prSet/>
      <dgm:spPr/>
      <dgm:t>
        <a:bodyPr/>
        <a:lstStyle/>
        <a:p>
          <a:endParaRPr lang="it-IT" sz="1400"/>
        </a:p>
      </dgm:t>
    </dgm:pt>
    <dgm:pt modelId="{E37BD700-4731-4B81-B9DD-808333EB01DF}" type="sibTrans" cxnId="{88347BD3-2F8C-4397-B423-65285FC89771}">
      <dgm:prSet/>
      <dgm:spPr/>
      <dgm:t>
        <a:bodyPr/>
        <a:lstStyle/>
        <a:p>
          <a:endParaRPr lang="it-IT" sz="1400"/>
        </a:p>
      </dgm:t>
    </dgm:pt>
    <dgm:pt modelId="{63F05AF3-A40F-4C84-B746-5D5A31924CD2}">
      <dgm:prSet custT="1"/>
      <dgm:spPr/>
      <dgm:t>
        <a:bodyPr/>
        <a:lstStyle/>
        <a:p>
          <a:pPr rtl="0"/>
          <a:r>
            <a:rPr lang="it-IT" sz="1400" b="1" dirty="0"/>
            <a:t>Distribuzione delle cassettiere:</a:t>
          </a:r>
          <a:endParaRPr lang="it-IT" sz="1400" dirty="0"/>
        </a:p>
      </dgm:t>
    </dgm:pt>
    <dgm:pt modelId="{4650D919-9A13-44C1-BA11-C8E147E07A55}" type="parTrans" cxnId="{16E5970C-E0AB-434E-A69C-ED96D15879FC}">
      <dgm:prSet/>
      <dgm:spPr/>
      <dgm:t>
        <a:bodyPr/>
        <a:lstStyle/>
        <a:p>
          <a:endParaRPr lang="it-IT" sz="1400"/>
        </a:p>
      </dgm:t>
    </dgm:pt>
    <dgm:pt modelId="{7EC4891F-FD3D-4247-B50A-34C471303C98}" type="sibTrans" cxnId="{16E5970C-E0AB-434E-A69C-ED96D15879FC}">
      <dgm:prSet/>
      <dgm:spPr/>
      <dgm:t>
        <a:bodyPr/>
        <a:lstStyle/>
        <a:p>
          <a:endParaRPr lang="it-IT" sz="1400"/>
        </a:p>
      </dgm:t>
    </dgm:pt>
    <dgm:pt modelId="{030E550C-A5A5-452E-A6BF-7CB835A38654}">
      <dgm:prSet custT="1"/>
      <dgm:spPr/>
      <dgm:t>
        <a:bodyPr/>
        <a:lstStyle/>
        <a:p>
          <a:pPr rtl="0"/>
          <a:r>
            <a:rPr lang="it-IT" sz="1400" dirty="0"/>
            <a:t>Primo piano: documenti con cognomi dalla A alla D e dalla E alla M.</a:t>
          </a:r>
        </a:p>
      </dgm:t>
    </dgm:pt>
    <dgm:pt modelId="{C101ED4C-8FB1-4E22-B6D7-747C234E7188}" type="parTrans" cxnId="{A9288452-C77C-4921-8C8A-90EFF256D3E0}">
      <dgm:prSet/>
      <dgm:spPr/>
      <dgm:t>
        <a:bodyPr/>
        <a:lstStyle/>
        <a:p>
          <a:endParaRPr lang="it-IT" sz="1400"/>
        </a:p>
      </dgm:t>
    </dgm:pt>
    <dgm:pt modelId="{48E56838-5BA9-456F-810A-FE7161C2A4D6}" type="sibTrans" cxnId="{A9288452-C77C-4921-8C8A-90EFF256D3E0}">
      <dgm:prSet/>
      <dgm:spPr/>
      <dgm:t>
        <a:bodyPr/>
        <a:lstStyle/>
        <a:p>
          <a:endParaRPr lang="it-IT" sz="1400"/>
        </a:p>
      </dgm:t>
    </dgm:pt>
    <dgm:pt modelId="{F272DF14-02BF-453D-B3FC-F99612D1F817}">
      <dgm:prSet custT="1"/>
      <dgm:spPr/>
      <dgm:t>
        <a:bodyPr/>
        <a:lstStyle/>
        <a:p>
          <a:pPr rtl="0"/>
          <a:r>
            <a:rPr lang="it-IT" sz="1400" dirty="0"/>
            <a:t>Piano terra: documenti con cognomi dalla N alla Z.</a:t>
          </a:r>
        </a:p>
      </dgm:t>
    </dgm:pt>
    <dgm:pt modelId="{B20C716F-8B6C-47A0-8E36-2EA921532EE0}" type="parTrans" cxnId="{898EB2F6-7BB2-416E-B835-0025B3568ED5}">
      <dgm:prSet/>
      <dgm:spPr/>
      <dgm:t>
        <a:bodyPr/>
        <a:lstStyle/>
        <a:p>
          <a:endParaRPr lang="it-IT" sz="1400"/>
        </a:p>
      </dgm:t>
    </dgm:pt>
    <dgm:pt modelId="{E4CD683A-82D6-4799-A361-7574598A490C}" type="sibTrans" cxnId="{898EB2F6-7BB2-416E-B835-0025B3568ED5}">
      <dgm:prSet/>
      <dgm:spPr/>
      <dgm:t>
        <a:bodyPr/>
        <a:lstStyle/>
        <a:p>
          <a:endParaRPr lang="it-IT" sz="1400"/>
        </a:p>
      </dgm:t>
    </dgm:pt>
    <dgm:pt modelId="{DB673062-8ECF-4CB2-A27C-8236F01C5508}" type="pres">
      <dgm:prSet presAssocID="{D27980B2-81B8-46E6-9273-CA9F36C13F59}" presName="linear" presStyleCnt="0">
        <dgm:presLayoutVars>
          <dgm:dir/>
          <dgm:resizeHandles val="exact"/>
        </dgm:presLayoutVars>
      </dgm:prSet>
      <dgm:spPr/>
    </dgm:pt>
    <dgm:pt modelId="{7CDD2819-7180-40D3-ACB1-C920D5543812}" type="pres">
      <dgm:prSet presAssocID="{0A971392-E9F0-4F34-906C-13D8C871931D}" presName="comp" presStyleCnt="0"/>
      <dgm:spPr/>
    </dgm:pt>
    <dgm:pt modelId="{BB281F6B-CB2E-455C-92F9-A183831DCAAC}" type="pres">
      <dgm:prSet presAssocID="{0A971392-E9F0-4F34-906C-13D8C871931D}" presName="box" presStyleLbl="node1" presStyleIdx="0" presStyleCnt="2" custScaleY="45196"/>
      <dgm:spPr/>
    </dgm:pt>
    <dgm:pt modelId="{51B26BB0-8FF3-4D99-9C38-63B7E7E72B5F}" type="pres">
      <dgm:prSet presAssocID="{0A971392-E9F0-4F34-906C-13D8C871931D}" presName="img" presStyleLbl="fgImgPlace1" presStyleIdx="0" presStyleCnt="2" custScaleY="45525"/>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9000" b="-9000"/>
          </a:stretch>
        </a:blipFill>
      </dgm:spPr>
    </dgm:pt>
    <dgm:pt modelId="{90A10DB1-7942-4F8A-9477-546C3F1817EC}" type="pres">
      <dgm:prSet presAssocID="{0A971392-E9F0-4F34-906C-13D8C871931D}" presName="text" presStyleLbl="node1" presStyleIdx="0" presStyleCnt="2">
        <dgm:presLayoutVars>
          <dgm:bulletEnabled val="1"/>
        </dgm:presLayoutVars>
      </dgm:prSet>
      <dgm:spPr/>
    </dgm:pt>
    <dgm:pt modelId="{01147EBE-C6B6-4522-89D8-C5018172F760}" type="pres">
      <dgm:prSet presAssocID="{96ACAC32-87EF-4F84-8B7F-B2948CB52D96}" presName="spacer" presStyleCnt="0"/>
      <dgm:spPr/>
    </dgm:pt>
    <dgm:pt modelId="{90E642C1-E397-4466-9E51-0849A7B50976}" type="pres">
      <dgm:prSet presAssocID="{EB9CF25D-E8FE-4AAA-B3DA-CE5F38A9B5F1}" presName="comp" presStyleCnt="0"/>
      <dgm:spPr/>
    </dgm:pt>
    <dgm:pt modelId="{B4FF87EF-F724-4EC7-A16E-37556141AD05}" type="pres">
      <dgm:prSet presAssocID="{EB9CF25D-E8FE-4AAA-B3DA-CE5F38A9B5F1}" presName="box" presStyleLbl="node1" presStyleIdx="1" presStyleCnt="2"/>
      <dgm:spPr/>
    </dgm:pt>
    <dgm:pt modelId="{4358E802-4DA7-494C-A044-DA3D60C483A1}" type="pres">
      <dgm:prSet presAssocID="{EB9CF25D-E8FE-4AAA-B3DA-CE5F38A9B5F1}" presName="img" presStyleLbl="fgImgPlace1" presStyleIdx="1" presStyleCnt="2" custScaleY="97998" custLinFactNeighborX="1242" custLinFactNeighborY="-156"/>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DA4F693B-F15B-4FF9-9E05-179959772CA9}" type="pres">
      <dgm:prSet presAssocID="{EB9CF25D-E8FE-4AAA-B3DA-CE5F38A9B5F1}" presName="text" presStyleLbl="node1" presStyleIdx="1" presStyleCnt="2">
        <dgm:presLayoutVars>
          <dgm:bulletEnabled val="1"/>
        </dgm:presLayoutVars>
      </dgm:prSet>
      <dgm:spPr/>
    </dgm:pt>
  </dgm:ptLst>
  <dgm:cxnLst>
    <dgm:cxn modelId="{16E5970C-E0AB-434E-A69C-ED96D15879FC}" srcId="{EB9CF25D-E8FE-4AAA-B3DA-CE5F38A9B5F1}" destId="{63F05AF3-A40F-4C84-B746-5D5A31924CD2}" srcOrd="3" destOrd="0" parTransId="{4650D919-9A13-44C1-BA11-C8E147E07A55}" sibTransId="{7EC4891F-FD3D-4247-B50A-34C471303C98}"/>
    <dgm:cxn modelId="{6627CA11-DF5B-4CE7-9ADC-972580D0D590}" srcId="{0A971392-E9F0-4F34-906C-13D8C871931D}" destId="{913180BD-3787-40E3-A187-BCC9C4A9475E}" srcOrd="0" destOrd="0" parTransId="{5582ED93-7B9D-488D-A5C8-38E1BF8AF5B0}" sibTransId="{F4F41A7A-31A7-43A8-89B6-659870728A56}"/>
    <dgm:cxn modelId="{F6FE561A-ABE2-4CB1-828E-CBB7C19C3551}" type="presOf" srcId="{EB9CF25D-E8FE-4AAA-B3DA-CE5F38A9B5F1}" destId="{DA4F693B-F15B-4FF9-9E05-179959772CA9}" srcOrd="1" destOrd="0" presId="urn:microsoft.com/office/officeart/2005/8/layout/vList4"/>
    <dgm:cxn modelId="{6A300122-0C32-4119-93E4-E511C77B588F}" type="presOf" srcId="{E0D76CFB-0489-486D-86C3-0AA0F85C71FB}" destId="{B4FF87EF-F724-4EC7-A16E-37556141AD05}" srcOrd="0" destOrd="3" presId="urn:microsoft.com/office/officeart/2005/8/layout/vList4"/>
    <dgm:cxn modelId="{E6E65128-9FA3-4B1C-8220-A6E9D72EFA62}" type="presOf" srcId="{913180BD-3787-40E3-A187-BCC9C4A9475E}" destId="{90A10DB1-7942-4F8A-9477-546C3F1817EC}" srcOrd="1" destOrd="1" presId="urn:microsoft.com/office/officeart/2005/8/layout/vList4"/>
    <dgm:cxn modelId="{3D653D35-EFBC-4E38-8BC6-B16E28DA83A3}" type="presOf" srcId="{63F05AF3-A40F-4C84-B746-5D5A31924CD2}" destId="{B4FF87EF-F724-4EC7-A16E-37556141AD05}" srcOrd="0" destOrd="4" presId="urn:microsoft.com/office/officeart/2005/8/layout/vList4"/>
    <dgm:cxn modelId="{478D2640-47F9-48A4-AD7B-9962E88DC4D6}" type="presOf" srcId="{E90A6CC3-7102-4B0C-B734-A4585C5B131A}" destId="{DA4F693B-F15B-4FF9-9E05-179959772CA9}" srcOrd="1" destOrd="1" presId="urn:microsoft.com/office/officeart/2005/8/layout/vList4"/>
    <dgm:cxn modelId="{3A92B35B-B868-4F79-A9B5-483ADC2B19BD}" type="presOf" srcId="{030E550C-A5A5-452E-A6BF-7CB835A38654}" destId="{B4FF87EF-F724-4EC7-A16E-37556141AD05}" srcOrd="0" destOrd="5" presId="urn:microsoft.com/office/officeart/2005/8/layout/vList4"/>
    <dgm:cxn modelId="{0E23585D-BF0F-4538-9ADA-73965AC789F4}" type="presOf" srcId="{913180BD-3787-40E3-A187-BCC9C4A9475E}" destId="{BB281F6B-CB2E-455C-92F9-A183831DCAAC}" srcOrd="0" destOrd="1" presId="urn:microsoft.com/office/officeart/2005/8/layout/vList4"/>
    <dgm:cxn modelId="{15F07D5E-4D99-4A3F-B055-F5AB8A3C1CD9}" type="presOf" srcId="{E90A6CC3-7102-4B0C-B734-A4585C5B131A}" destId="{B4FF87EF-F724-4EC7-A16E-37556141AD05}" srcOrd="0" destOrd="1" presId="urn:microsoft.com/office/officeart/2005/8/layout/vList4"/>
    <dgm:cxn modelId="{B55AAD41-EF9B-4719-8712-AF0B6EC64D8A}" type="presOf" srcId="{63F05AF3-A40F-4C84-B746-5D5A31924CD2}" destId="{DA4F693B-F15B-4FF9-9E05-179959772CA9}" srcOrd="1" destOrd="4" presId="urn:microsoft.com/office/officeart/2005/8/layout/vList4"/>
    <dgm:cxn modelId="{FBF49C4C-8D25-403F-AADC-1732823E494E}" type="presOf" srcId="{F272DF14-02BF-453D-B3FC-F99612D1F817}" destId="{DA4F693B-F15B-4FF9-9E05-179959772CA9}" srcOrd="1" destOrd="6" presId="urn:microsoft.com/office/officeart/2005/8/layout/vList4"/>
    <dgm:cxn modelId="{01A1194F-92F1-4F8C-80A2-28721FCCA976}" type="presOf" srcId="{72CC751E-FB73-498F-A205-A67C7D69F1BF}" destId="{B4FF87EF-F724-4EC7-A16E-37556141AD05}" srcOrd="0" destOrd="2" presId="urn:microsoft.com/office/officeart/2005/8/layout/vList4"/>
    <dgm:cxn modelId="{A9288452-C77C-4921-8C8A-90EFF256D3E0}" srcId="{63F05AF3-A40F-4C84-B746-5D5A31924CD2}" destId="{030E550C-A5A5-452E-A6BF-7CB835A38654}" srcOrd="0" destOrd="0" parTransId="{C101ED4C-8FB1-4E22-B6D7-747C234E7188}" sibTransId="{48E56838-5BA9-456F-810A-FE7161C2A4D6}"/>
    <dgm:cxn modelId="{2BA5F793-20F6-4BF3-B002-8629BD17EAB1}" type="presOf" srcId="{0A971392-E9F0-4F34-906C-13D8C871931D}" destId="{BB281F6B-CB2E-455C-92F9-A183831DCAAC}" srcOrd="0" destOrd="0" presId="urn:microsoft.com/office/officeart/2005/8/layout/vList4"/>
    <dgm:cxn modelId="{407A2995-B48D-4E70-93BC-E840F0CAE907}" type="presOf" srcId="{EB9CF25D-E8FE-4AAA-B3DA-CE5F38A9B5F1}" destId="{B4FF87EF-F724-4EC7-A16E-37556141AD05}" srcOrd="0" destOrd="0" presId="urn:microsoft.com/office/officeart/2005/8/layout/vList4"/>
    <dgm:cxn modelId="{EAF63696-A8B9-46FF-B002-FFA4D643CE1A}" type="presOf" srcId="{D27980B2-81B8-46E6-9273-CA9F36C13F59}" destId="{DB673062-8ECF-4CB2-A27C-8236F01C5508}" srcOrd="0" destOrd="0" presId="urn:microsoft.com/office/officeart/2005/8/layout/vList4"/>
    <dgm:cxn modelId="{5B0F9F9A-DD80-4123-BBB4-8AAD69A53501}" srcId="{D27980B2-81B8-46E6-9273-CA9F36C13F59}" destId="{0A971392-E9F0-4F34-906C-13D8C871931D}" srcOrd="0" destOrd="0" parTransId="{7D074807-BF06-4ED1-A5B3-185D67FF4F71}" sibTransId="{96ACAC32-87EF-4F84-8B7F-B2948CB52D96}"/>
    <dgm:cxn modelId="{ABD418B1-B50B-4AE5-8A24-BDF02EDCA7BF}" srcId="{D27980B2-81B8-46E6-9273-CA9F36C13F59}" destId="{EB9CF25D-E8FE-4AAA-B3DA-CE5F38A9B5F1}" srcOrd="1" destOrd="0" parTransId="{2DFF5B60-E8EA-46EA-8106-D0D239C5B9DC}" sibTransId="{39686A47-4082-47D6-BE07-655B3C18A17E}"/>
    <dgm:cxn modelId="{7A9C5FB8-B563-4D0F-B15C-CD0E3DDC0F75}" srcId="{EB9CF25D-E8FE-4AAA-B3DA-CE5F38A9B5F1}" destId="{E90A6CC3-7102-4B0C-B734-A4585C5B131A}" srcOrd="0" destOrd="0" parTransId="{96226C7D-BA07-4D5D-A1C3-DCC836F3F6DD}" sibTransId="{C1378A29-F499-4C35-9B00-0035475B1C84}"/>
    <dgm:cxn modelId="{734273BF-FA01-4800-8CBA-F70120AF0641}" type="presOf" srcId="{0A971392-E9F0-4F34-906C-13D8C871931D}" destId="{90A10DB1-7942-4F8A-9477-546C3F1817EC}" srcOrd="1" destOrd="0" presId="urn:microsoft.com/office/officeart/2005/8/layout/vList4"/>
    <dgm:cxn modelId="{E76240CD-7F8B-4761-97D1-F0B5820F07E9}" type="presOf" srcId="{E0D76CFB-0489-486D-86C3-0AA0F85C71FB}" destId="{DA4F693B-F15B-4FF9-9E05-179959772CA9}" srcOrd="1" destOrd="3" presId="urn:microsoft.com/office/officeart/2005/8/layout/vList4"/>
    <dgm:cxn modelId="{EA8B27CF-33CC-4EDB-AB68-031FC166087C}" type="presOf" srcId="{72CC751E-FB73-498F-A205-A67C7D69F1BF}" destId="{DA4F693B-F15B-4FF9-9E05-179959772CA9}" srcOrd="1" destOrd="2" presId="urn:microsoft.com/office/officeart/2005/8/layout/vList4"/>
    <dgm:cxn modelId="{88347BD3-2F8C-4397-B423-65285FC89771}" srcId="{EB9CF25D-E8FE-4AAA-B3DA-CE5F38A9B5F1}" destId="{E0D76CFB-0489-486D-86C3-0AA0F85C71FB}" srcOrd="2" destOrd="0" parTransId="{82A61D97-341F-40EB-8015-BDAF49920698}" sibTransId="{E37BD700-4731-4B81-B9DD-808333EB01DF}"/>
    <dgm:cxn modelId="{030FBBE1-5796-40EB-98EC-7C4FDFA0C50D}" type="presOf" srcId="{F272DF14-02BF-453D-B3FC-F99612D1F817}" destId="{B4FF87EF-F724-4EC7-A16E-37556141AD05}" srcOrd="0" destOrd="6" presId="urn:microsoft.com/office/officeart/2005/8/layout/vList4"/>
    <dgm:cxn modelId="{077D82E9-73C1-4AF8-ADA0-306EA13F433A}" type="presOf" srcId="{E206BA14-3708-4F1E-8528-5F94515BAA6B}" destId="{BB281F6B-CB2E-455C-92F9-A183831DCAAC}" srcOrd="0" destOrd="2" presId="urn:microsoft.com/office/officeart/2005/8/layout/vList4"/>
    <dgm:cxn modelId="{8D8E05EE-EA41-4F38-B049-BC3AA49B4C14}" srcId="{0A971392-E9F0-4F34-906C-13D8C871931D}" destId="{E206BA14-3708-4F1E-8528-5F94515BAA6B}" srcOrd="1" destOrd="0" parTransId="{C1E00785-C325-4B84-909A-9ADE0B8EE073}" sibTransId="{3A688820-4242-4FFA-8118-B8E68F9157EA}"/>
    <dgm:cxn modelId="{E8D1FAEF-DBFB-4BB9-B44F-AE760D124E96}" type="presOf" srcId="{E206BA14-3708-4F1E-8528-5F94515BAA6B}" destId="{90A10DB1-7942-4F8A-9477-546C3F1817EC}" srcOrd="1" destOrd="2" presId="urn:microsoft.com/office/officeart/2005/8/layout/vList4"/>
    <dgm:cxn modelId="{386A63F3-365D-410D-BC1D-9AE2423458A5}" type="presOf" srcId="{030E550C-A5A5-452E-A6BF-7CB835A38654}" destId="{DA4F693B-F15B-4FF9-9E05-179959772CA9}" srcOrd="1" destOrd="5" presId="urn:microsoft.com/office/officeart/2005/8/layout/vList4"/>
    <dgm:cxn modelId="{898EB2F6-7BB2-416E-B835-0025B3568ED5}" srcId="{63F05AF3-A40F-4C84-B746-5D5A31924CD2}" destId="{F272DF14-02BF-453D-B3FC-F99612D1F817}" srcOrd="1" destOrd="0" parTransId="{B20C716F-8B6C-47A0-8E36-2EA921532EE0}" sibTransId="{E4CD683A-82D6-4799-A361-7574598A490C}"/>
    <dgm:cxn modelId="{E1F89AF9-E24E-4315-B343-F76CA1254A2B}" srcId="{EB9CF25D-E8FE-4AAA-B3DA-CE5F38A9B5F1}" destId="{72CC751E-FB73-498F-A205-A67C7D69F1BF}" srcOrd="1" destOrd="0" parTransId="{B3FE2CC3-F0AD-40B2-AC4D-E55C35AA2406}" sibTransId="{CDAD399A-2E83-4BFA-9242-F36DC20DB45F}"/>
    <dgm:cxn modelId="{FF6DD84E-6E1B-4B8E-94F9-377CE61C6733}" type="presParOf" srcId="{DB673062-8ECF-4CB2-A27C-8236F01C5508}" destId="{7CDD2819-7180-40D3-ACB1-C920D5543812}" srcOrd="0" destOrd="0" presId="urn:microsoft.com/office/officeart/2005/8/layout/vList4"/>
    <dgm:cxn modelId="{64FA85AE-5E19-43FC-B72C-34847363BD4A}" type="presParOf" srcId="{7CDD2819-7180-40D3-ACB1-C920D5543812}" destId="{BB281F6B-CB2E-455C-92F9-A183831DCAAC}" srcOrd="0" destOrd="0" presId="urn:microsoft.com/office/officeart/2005/8/layout/vList4"/>
    <dgm:cxn modelId="{78CA7113-8391-44FD-B15A-69F1935D57E5}" type="presParOf" srcId="{7CDD2819-7180-40D3-ACB1-C920D5543812}" destId="{51B26BB0-8FF3-4D99-9C38-63B7E7E72B5F}" srcOrd="1" destOrd="0" presId="urn:microsoft.com/office/officeart/2005/8/layout/vList4"/>
    <dgm:cxn modelId="{6BA55822-B58B-476C-A049-438BB7D9392A}" type="presParOf" srcId="{7CDD2819-7180-40D3-ACB1-C920D5543812}" destId="{90A10DB1-7942-4F8A-9477-546C3F1817EC}" srcOrd="2" destOrd="0" presId="urn:microsoft.com/office/officeart/2005/8/layout/vList4"/>
    <dgm:cxn modelId="{DA31B07B-2D1B-47D8-9F67-50514C496626}" type="presParOf" srcId="{DB673062-8ECF-4CB2-A27C-8236F01C5508}" destId="{01147EBE-C6B6-4522-89D8-C5018172F760}" srcOrd="1" destOrd="0" presId="urn:microsoft.com/office/officeart/2005/8/layout/vList4"/>
    <dgm:cxn modelId="{76A3AA66-59C7-40B0-A539-E9447AD4A410}" type="presParOf" srcId="{DB673062-8ECF-4CB2-A27C-8236F01C5508}" destId="{90E642C1-E397-4466-9E51-0849A7B50976}" srcOrd="2" destOrd="0" presId="urn:microsoft.com/office/officeart/2005/8/layout/vList4"/>
    <dgm:cxn modelId="{66764012-B8BD-40DB-86CE-8C4A1B0E0913}" type="presParOf" srcId="{90E642C1-E397-4466-9E51-0849A7B50976}" destId="{B4FF87EF-F724-4EC7-A16E-37556141AD05}" srcOrd="0" destOrd="0" presId="urn:microsoft.com/office/officeart/2005/8/layout/vList4"/>
    <dgm:cxn modelId="{00E35252-FEC0-49C6-9728-D35BC04575D3}" type="presParOf" srcId="{90E642C1-E397-4466-9E51-0849A7B50976}" destId="{4358E802-4DA7-494C-A044-DA3D60C483A1}" srcOrd="1" destOrd="0" presId="urn:microsoft.com/office/officeart/2005/8/layout/vList4"/>
    <dgm:cxn modelId="{C16CC452-74A4-4088-9D15-29E6DB239104}" type="presParOf" srcId="{90E642C1-E397-4466-9E51-0849A7B50976}" destId="{DA4F693B-F15B-4FF9-9E05-179959772CA9}"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3798A06-F04E-4188-847D-A71DA95BA56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F7F7B79B-147D-4634-92D3-6B6CF938904D}">
      <dgm:prSet phldrT="[Testo]"/>
      <dgm:spPr/>
      <dgm:t>
        <a:bodyPr/>
        <a:lstStyle/>
        <a:p>
          <a:r>
            <a:rPr lang="it-IT" dirty="0"/>
            <a:t>Lavoro di squadra</a:t>
          </a:r>
        </a:p>
      </dgm:t>
    </dgm:pt>
    <dgm:pt modelId="{D7F2D481-EC97-4B1A-848E-CED49850D3CC}" type="parTrans" cxnId="{08840939-5AD2-4658-B4E4-ECF77C52F9FE}">
      <dgm:prSet/>
      <dgm:spPr/>
      <dgm:t>
        <a:bodyPr/>
        <a:lstStyle/>
        <a:p>
          <a:endParaRPr lang="it-IT"/>
        </a:p>
      </dgm:t>
    </dgm:pt>
    <dgm:pt modelId="{4B081718-8116-48EA-8C2D-0B7E7FF4FCB7}" type="sibTrans" cxnId="{08840939-5AD2-4658-B4E4-ECF77C52F9FE}">
      <dgm:prSet/>
      <dgm:spPr/>
      <dgm:t>
        <a:bodyPr/>
        <a:lstStyle/>
        <a:p>
          <a:endParaRPr lang="it-IT"/>
        </a:p>
      </dgm:t>
    </dgm:pt>
    <dgm:pt modelId="{C69F981F-5FFD-4B2D-AE53-AC9D73E26257}">
      <dgm:prSet phldrT="[Testo]"/>
      <dgm:spPr/>
      <dgm:t>
        <a:bodyPr/>
        <a:lstStyle/>
        <a:p>
          <a:r>
            <a:rPr lang="it-IT" dirty="0"/>
            <a:t>Organizzazione e collaborazione</a:t>
          </a:r>
        </a:p>
      </dgm:t>
    </dgm:pt>
    <dgm:pt modelId="{A4D538B4-13BA-4CE5-B302-3BA73D17BE7F}" type="parTrans" cxnId="{3D38C9D3-27D8-4041-B850-BF28FEEF7AC8}">
      <dgm:prSet/>
      <dgm:spPr/>
      <dgm:t>
        <a:bodyPr/>
        <a:lstStyle/>
        <a:p>
          <a:endParaRPr lang="it-IT"/>
        </a:p>
      </dgm:t>
    </dgm:pt>
    <dgm:pt modelId="{7C1ED40C-0F70-408F-BF91-6819EAF16591}" type="sibTrans" cxnId="{3D38C9D3-27D8-4041-B850-BF28FEEF7AC8}">
      <dgm:prSet/>
      <dgm:spPr/>
      <dgm:t>
        <a:bodyPr/>
        <a:lstStyle/>
        <a:p>
          <a:endParaRPr lang="it-IT"/>
        </a:p>
      </dgm:t>
    </dgm:pt>
    <dgm:pt modelId="{467B98A0-8E19-4EDB-82E4-A1F64CD3254C}" type="pres">
      <dgm:prSet presAssocID="{A3798A06-F04E-4188-847D-A71DA95BA56E}" presName="diagram" presStyleCnt="0">
        <dgm:presLayoutVars>
          <dgm:dir/>
        </dgm:presLayoutVars>
      </dgm:prSet>
      <dgm:spPr/>
    </dgm:pt>
    <dgm:pt modelId="{1197527E-F6EE-4EFF-85CB-1A2D48D7578F}" type="pres">
      <dgm:prSet presAssocID="{F7F7B79B-147D-4634-92D3-6B6CF938904D}" presName="composite" presStyleCnt="0"/>
      <dgm:spPr/>
    </dgm:pt>
    <dgm:pt modelId="{84D4385A-5E23-498E-9C39-2F65BBBC7FCC}" type="pres">
      <dgm:prSet presAssocID="{F7F7B79B-147D-4634-92D3-6B6CF938904D}" presName="Image" presStyleLbl="bgShp" presStyleIdx="0" presStyleCnt="2" custScaleY="10869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159AFE3A-B913-4D5C-B65E-8A3CDAF609CB}" type="pres">
      <dgm:prSet presAssocID="{F7F7B79B-147D-4634-92D3-6B6CF938904D}" presName="Parent" presStyleLbl="node0" presStyleIdx="0" presStyleCnt="2">
        <dgm:presLayoutVars>
          <dgm:bulletEnabled val="1"/>
        </dgm:presLayoutVars>
      </dgm:prSet>
      <dgm:spPr/>
    </dgm:pt>
    <dgm:pt modelId="{40897B06-1005-41F2-B249-D221C24B0D4E}" type="pres">
      <dgm:prSet presAssocID="{4B081718-8116-48EA-8C2D-0B7E7FF4FCB7}" presName="sibTrans" presStyleCnt="0"/>
      <dgm:spPr/>
    </dgm:pt>
    <dgm:pt modelId="{9063D2F1-B970-49F6-B5A1-08F6AB30D5CE}" type="pres">
      <dgm:prSet presAssocID="{C69F981F-5FFD-4B2D-AE53-AC9D73E26257}" presName="composite" presStyleCnt="0"/>
      <dgm:spPr/>
    </dgm:pt>
    <dgm:pt modelId="{2CE58D28-9900-48A2-B5EB-3F94D4B2F1F2}" type="pres">
      <dgm:prSet presAssocID="{C69F981F-5FFD-4B2D-AE53-AC9D73E26257}" presName="Image" presStyleLbl="bgShp" presStyleIdx="1" presStyleCnt="2"/>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t="-46000" b="-46000"/>
          </a:stretch>
        </a:blipFill>
      </dgm:spPr>
    </dgm:pt>
    <dgm:pt modelId="{4E37E67D-0983-4BED-82F5-AA864516F4E5}" type="pres">
      <dgm:prSet presAssocID="{C69F981F-5FFD-4B2D-AE53-AC9D73E26257}" presName="Parent" presStyleLbl="node0" presStyleIdx="1" presStyleCnt="2">
        <dgm:presLayoutVars>
          <dgm:bulletEnabled val="1"/>
        </dgm:presLayoutVars>
      </dgm:prSet>
      <dgm:spPr/>
    </dgm:pt>
  </dgm:ptLst>
  <dgm:cxnLst>
    <dgm:cxn modelId="{AF516F1F-3FCC-4E17-8CBB-40B79F6A523E}" type="presOf" srcId="{C69F981F-5FFD-4B2D-AE53-AC9D73E26257}" destId="{4E37E67D-0983-4BED-82F5-AA864516F4E5}" srcOrd="0" destOrd="0" presId="urn:microsoft.com/office/officeart/2008/layout/BendingPictureCaption"/>
    <dgm:cxn modelId="{08840939-5AD2-4658-B4E4-ECF77C52F9FE}" srcId="{A3798A06-F04E-4188-847D-A71DA95BA56E}" destId="{F7F7B79B-147D-4634-92D3-6B6CF938904D}" srcOrd="0" destOrd="0" parTransId="{D7F2D481-EC97-4B1A-848E-CED49850D3CC}" sibTransId="{4B081718-8116-48EA-8C2D-0B7E7FF4FCB7}"/>
    <dgm:cxn modelId="{08179C3E-8918-46C7-91C2-059D13B951F2}" type="presOf" srcId="{A3798A06-F04E-4188-847D-A71DA95BA56E}" destId="{467B98A0-8E19-4EDB-82E4-A1F64CD3254C}" srcOrd="0" destOrd="0" presId="urn:microsoft.com/office/officeart/2008/layout/BendingPictureCaption"/>
    <dgm:cxn modelId="{E17AC979-B586-4680-910A-A27257B5CDDB}" type="presOf" srcId="{F7F7B79B-147D-4634-92D3-6B6CF938904D}" destId="{159AFE3A-B913-4D5C-B65E-8A3CDAF609CB}" srcOrd="0" destOrd="0" presId="urn:microsoft.com/office/officeart/2008/layout/BendingPictureCaption"/>
    <dgm:cxn modelId="{3D38C9D3-27D8-4041-B850-BF28FEEF7AC8}" srcId="{A3798A06-F04E-4188-847D-A71DA95BA56E}" destId="{C69F981F-5FFD-4B2D-AE53-AC9D73E26257}" srcOrd="1" destOrd="0" parTransId="{A4D538B4-13BA-4CE5-B302-3BA73D17BE7F}" sibTransId="{7C1ED40C-0F70-408F-BF91-6819EAF16591}"/>
    <dgm:cxn modelId="{AC33AE81-1D2E-4189-8861-9D7444146318}" type="presParOf" srcId="{467B98A0-8E19-4EDB-82E4-A1F64CD3254C}" destId="{1197527E-F6EE-4EFF-85CB-1A2D48D7578F}" srcOrd="0" destOrd="0" presId="urn:microsoft.com/office/officeart/2008/layout/BendingPictureCaption"/>
    <dgm:cxn modelId="{8D9FC3DA-E1B1-46E1-B483-518EF5B25329}" type="presParOf" srcId="{1197527E-F6EE-4EFF-85CB-1A2D48D7578F}" destId="{84D4385A-5E23-498E-9C39-2F65BBBC7FCC}" srcOrd="0" destOrd="0" presId="urn:microsoft.com/office/officeart/2008/layout/BendingPictureCaption"/>
    <dgm:cxn modelId="{B3DAB0F5-06A8-4BAB-97E6-49BDFBFBFE46}" type="presParOf" srcId="{1197527E-F6EE-4EFF-85CB-1A2D48D7578F}" destId="{159AFE3A-B913-4D5C-B65E-8A3CDAF609CB}" srcOrd="1" destOrd="0" presId="urn:microsoft.com/office/officeart/2008/layout/BendingPictureCaption"/>
    <dgm:cxn modelId="{89D7D07A-468B-4E5D-B6DE-ADF6ED9D9B89}" type="presParOf" srcId="{467B98A0-8E19-4EDB-82E4-A1F64CD3254C}" destId="{40897B06-1005-41F2-B249-D221C24B0D4E}" srcOrd="1" destOrd="0" presId="urn:microsoft.com/office/officeart/2008/layout/BendingPictureCaption"/>
    <dgm:cxn modelId="{870E1B5C-1ED2-408B-B8F4-295ECEAEC3AB}" type="presParOf" srcId="{467B98A0-8E19-4EDB-82E4-A1F64CD3254C}" destId="{9063D2F1-B970-49F6-B5A1-08F6AB30D5CE}" srcOrd="2" destOrd="0" presId="urn:microsoft.com/office/officeart/2008/layout/BendingPictureCaption"/>
    <dgm:cxn modelId="{E9F21AB7-990A-4C4A-8C4E-5FEC44A00C88}" type="presParOf" srcId="{9063D2F1-B970-49F6-B5A1-08F6AB30D5CE}" destId="{2CE58D28-9900-48A2-B5EB-3F94D4B2F1F2}" srcOrd="0" destOrd="0" presId="urn:microsoft.com/office/officeart/2008/layout/BendingPictureCaption"/>
    <dgm:cxn modelId="{50E670AF-E39B-485F-8FF7-340480F9BD80}" type="presParOf" srcId="{9063D2F1-B970-49F6-B5A1-08F6AB30D5CE}" destId="{4E37E67D-0983-4BED-82F5-AA864516F4E5}"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FEB419B-DCDC-43FE-A881-E291C0CE7FA8}" type="doc">
      <dgm:prSet loTypeId="urn:microsoft.com/office/officeart/2005/8/layout/process1" loCatId="process" qsTypeId="urn:microsoft.com/office/officeart/2005/8/quickstyle/simple4" qsCatId="simple" csTypeId="urn:microsoft.com/office/officeart/2005/8/colors/accent3_5" csCatId="accent3" phldr="1"/>
      <dgm:spPr/>
      <dgm:t>
        <a:bodyPr/>
        <a:lstStyle/>
        <a:p>
          <a:endParaRPr lang="it-IT"/>
        </a:p>
      </dgm:t>
    </dgm:pt>
    <dgm:pt modelId="{F38CF035-B9CD-4D8D-ACA0-A5E43148A47D}">
      <dgm:prSet custT="1"/>
      <dgm:spPr/>
      <dgm:t>
        <a:bodyPr/>
        <a:lstStyle/>
        <a:p>
          <a:pPr rtl="0"/>
          <a:r>
            <a:rPr lang="it-IT" sz="1800" b="1" i="1" dirty="0">
              <a:solidFill>
                <a:schemeClr val="tx1"/>
              </a:solidFill>
            </a:rPr>
            <a:t>Tentativo iniziale:</a:t>
          </a:r>
        </a:p>
        <a:p>
          <a:pPr rtl="0"/>
          <a:endParaRPr lang="it-IT" sz="1400" dirty="0">
            <a:solidFill>
              <a:schemeClr val="tx1"/>
            </a:solidFill>
          </a:endParaRPr>
        </a:p>
      </dgm:t>
    </dgm:pt>
    <dgm:pt modelId="{40BD0AB1-ACB8-4B1E-9379-AFDD4BE65570}" type="parTrans" cxnId="{38B9DEBE-986E-4232-A251-0229B0CA2009}">
      <dgm:prSet/>
      <dgm:spPr/>
      <dgm:t>
        <a:bodyPr/>
        <a:lstStyle/>
        <a:p>
          <a:endParaRPr lang="it-IT" sz="1400">
            <a:solidFill>
              <a:schemeClr val="tx1"/>
            </a:solidFill>
          </a:endParaRPr>
        </a:p>
      </dgm:t>
    </dgm:pt>
    <dgm:pt modelId="{5F895E24-5629-4D94-ABE2-B59868291418}" type="sibTrans" cxnId="{38B9DEBE-986E-4232-A251-0229B0CA2009}">
      <dgm:prSet custT="1"/>
      <dgm:spPr/>
      <dgm:t>
        <a:bodyPr/>
        <a:lstStyle/>
        <a:p>
          <a:endParaRPr lang="it-IT" sz="1400">
            <a:solidFill>
              <a:schemeClr val="tx1"/>
            </a:solidFill>
          </a:endParaRPr>
        </a:p>
      </dgm:t>
    </dgm:pt>
    <dgm:pt modelId="{AD088519-7ACA-4059-A91D-1A4AACE939DD}">
      <dgm:prSet custT="1"/>
      <dgm:spPr/>
      <dgm:t>
        <a:bodyPr/>
        <a:lstStyle/>
        <a:p>
          <a:pPr rtl="0"/>
          <a:r>
            <a:rPr lang="it-IT" sz="1400" dirty="0">
              <a:solidFill>
                <a:schemeClr val="tx1"/>
              </a:solidFill>
            </a:rPr>
            <a:t>Abbiamo provato a sistemare i documenti mantenendo l’ordine presente nei raccoglitori.</a:t>
          </a:r>
        </a:p>
      </dgm:t>
    </dgm:pt>
    <dgm:pt modelId="{7553E17E-896A-4AA5-9F72-53D3ECD4A9CB}" type="parTrans" cxnId="{CE07932A-478C-46AC-9492-EA70750D01B1}">
      <dgm:prSet/>
      <dgm:spPr/>
      <dgm:t>
        <a:bodyPr/>
        <a:lstStyle/>
        <a:p>
          <a:endParaRPr lang="it-IT" sz="1400">
            <a:solidFill>
              <a:schemeClr val="tx1"/>
            </a:solidFill>
          </a:endParaRPr>
        </a:p>
      </dgm:t>
    </dgm:pt>
    <dgm:pt modelId="{DEC2C6F0-1050-48E7-BEB5-56A4BD4E3451}" type="sibTrans" cxnId="{CE07932A-478C-46AC-9492-EA70750D01B1}">
      <dgm:prSet/>
      <dgm:spPr/>
      <dgm:t>
        <a:bodyPr/>
        <a:lstStyle/>
        <a:p>
          <a:endParaRPr lang="it-IT" sz="1400">
            <a:solidFill>
              <a:schemeClr val="tx1"/>
            </a:solidFill>
          </a:endParaRPr>
        </a:p>
      </dgm:t>
    </dgm:pt>
    <dgm:pt modelId="{F724A444-843B-4951-AEE2-FCC83CCDBD8E}">
      <dgm:prSet custT="1"/>
      <dgm:spPr/>
      <dgm:t>
        <a:bodyPr/>
        <a:lstStyle/>
        <a:p>
          <a:pPr rtl="0"/>
          <a:r>
            <a:rPr lang="it-IT" sz="1400" dirty="0">
              <a:solidFill>
                <a:schemeClr val="tx1"/>
              </a:solidFill>
            </a:rPr>
            <a:t>Ci siamo accorti che erano mescolati senza un criterio logico, quindi trovare corrispondenze tra i fogli era complicato.</a:t>
          </a:r>
        </a:p>
      </dgm:t>
    </dgm:pt>
    <dgm:pt modelId="{350609E2-7867-4E47-94B6-3FBF87D696DA}" type="parTrans" cxnId="{2D2E2A9A-905D-4D3C-830D-2AC850B5F8E7}">
      <dgm:prSet/>
      <dgm:spPr/>
      <dgm:t>
        <a:bodyPr/>
        <a:lstStyle/>
        <a:p>
          <a:endParaRPr lang="it-IT" sz="1400">
            <a:solidFill>
              <a:schemeClr val="tx1"/>
            </a:solidFill>
          </a:endParaRPr>
        </a:p>
      </dgm:t>
    </dgm:pt>
    <dgm:pt modelId="{0302E29C-558B-4BEC-82D5-88F905325B0E}" type="sibTrans" cxnId="{2D2E2A9A-905D-4D3C-830D-2AC850B5F8E7}">
      <dgm:prSet/>
      <dgm:spPr/>
      <dgm:t>
        <a:bodyPr/>
        <a:lstStyle/>
        <a:p>
          <a:endParaRPr lang="it-IT" sz="1400">
            <a:solidFill>
              <a:schemeClr val="tx1"/>
            </a:solidFill>
          </a:endParaRPr>
        </a:p>
      </dgm:t>
    </dgm:pt>
    <dgm:pt modelId="{1951B01A-8909-41ED-B257-9B0C3E0D6527}">
      <dgm:prSet custT="1"/>
      <dgm:spPr/>
      <dgm:t>
        <a:bodyPr/>
        <a:lstStyle/>
        <a:p>
          <a:pPr rtl="0"/>
          <a:r>
            <a:rPr lang="it-IT" sz="1800" b="1" i="1" dirty="0">
              <a:solidFill>
                <a:schemeClr val="tx1"/>
              </a:solidFill>
            </a:rPr>
            <a:t>Nuova strategia:</a:t>
          </a:r>
        </a:p>
      </dgm:t>
    </dgm:pt>
    <dgm:pt modelId="{D59D05E8-CB39-485E-8682-D8625061D58D}" type="parTrans" cxnId="{D5909A4A-A05F-4DBD-AF86-EE2051260475}">
      <dgm:prSet/>
      <dgm:spPr/>
      <dgm:t>
        <a:bodyPr/>
        <a:lstStyle/>
        <a:p>
          <a:endParaRPr lang="it-IT" sz="1400">
            <a:solidFill>
              <a:schemeClr val="tx1"/>
            </a:solidFill>
          </a:endParaRPr>
        </a:p>
      </dgm:t>
    </dgm:pt>
    <dgm:pt modelId="{8A17EBF2-8488-4168-A685-64B392A72C6D}" type="sibTrans" cxnId="{D5909A4A-A05F-4DBD-AF86-EE2051260475}">
      <dgm:prSet custT="1"/>
      <dgm:spPr/>
      <dgm:t>
        <a:bodyPr/>
        <a:lstStyle/>
        <a:p>
          <a:endParaRPr lang="it-IT" sz="1400">
            <a:solidFill>
              <a:schemeClr val="tx1"/>
            </a:solidFill>
          </a:endParaRPr>
        </a:p>
      </dgm:t>
    </dgm:pt>
    <dgm:pt modelId="{9EF6108F-64CA-4612-A257-256EA328BA79}">
      <dgm:prSet custT="1"/>
      <dgm:spPr/>
      <dgm:t>
        <a:bodyPr/>
        <a:lstStyle/>
        <a:p>
          <a:pPr rtl="0"/>
          <a:r>
            <a:rPr lang="it-IT" sz="1400" dirty="0">
              <a:solidFill>
                <a:schemeClr val="tx1"/>
              </a:solidFill>
            </a:rPr>
            <a:t>Abbiamo svuotato completamente i raccoglitori e distribuito i documenti </a:t>
          </a:r>
          <a:r>
            <a:rPr lang="it-IT" sz="1400" b="1" dirty="0">
              <a:solidFill>
                <a:schemeClr val="tx1"/>
              </a:solidFill>
            </a:rPr>
            <a:t>in tutto l'ufficio</a:t>
          </a:r>
          <a:r>
            <a:rPr lang="it-IT" sz="1400" dirty="0">
              <a:solidFill>
                <a:schemeClr val="tx1"/>
              </a:solidFill>
            </a:rPr>
            <a:t>, sfruttando ogni spazio disponibile.</a:t>
          </a:r>
        </a:p>
      </dgm:t>
    </dgm:pt>
    <dgm:pt modelId="{C9787E6F-235A-4EBD-89CD-21FB17FDD6DD}" type="parTrans" cxnId="{2D93006A-01A3-4803-99E1-B6241A4B065E}">
      <dgm:prSet/>
      <dgm:spPr/>
      <dgm:t>
        <a:bodyPr/>
        <a:lstStyle/>
        <a:p>
          <a:endParaRPr lang="it-IT" sz="1400">
            <a:solidFill>
              <a:schemeClr val="tx1"/>
            </a:solidFill>
          </a:endParaRPr>
        </a:p>
      </dgm:t>
    </dgm:pt>
    <dgm:pt modelId="{7387E26B-8B7E-4E02-8365-18EA249C53A9}" type="sibTrans" cxnId="{2D93006A-01A3-4803-99E1-B6241A4B065E}">
      <dgm:prSet/>
      <dgm:spPr/>
      <dgm:t>
        <a:bodyPr/>
        <a:lstStyle/>
        <a:p>
          <a:endParaRPr lang="it-IT" sz="1400">
            <a:solidFill>
              <a:schemeClr val="tx1"/>
            </a:solidFill>
          </a:endParaRPr>
        </a:p>
      </dgm:t>
    </dgm:pt>
    <dgm:pt modelId="{F39EB276-B911-43BB-8ABC-C364BB804A69}">
      <dgm:prSet custT="1"/>
      <dgm:spPr/>
      <dgm:t>
        <a:bodyPr/>
        <a:lstStyle/>
        <a:p>
          <a:pPr rtl="0"/>
          <a:r>
            <a:rPr lang="it-IT" sz="1400" dirty="0">
              <a:solidFill>
                <a:schemeClr val="tx1"/>
              </a:solidFill>
            </a:rPr>
            <a:t>A quel punto abbiamo iniziato a suddividerli per tipologia (es. tutte le pratiche di ristrutturazione insieme, tutte le richieste di cittadinanza in un altro gruppo).</a:t>
          </a:r>
        </a:p>
      </dgm:t>
    </dgm:pt>
    <dgm:pt modelId="{93DE71C1-E592-4C03-BF40-4A697D006CBD}" type="parTrans" cxnId="{4E03FE7A-53AA-4BE3-A30A-18B6CD1A4ACA}">
      <dgm:prSet/>
      <dgm:spPr/>
      <dgm:t>
        <a:bodyPr/>
        <a:lstStyle/>
        <a:p>
          <a:endParaRPr lang="it-IT" sz="1400">
            <a:solidFill>
              <a:schemeClr val="tx1"/>
            </a:solidFill>
          </a:endParaRPr>
        </a:p>
      </dgm:t>
    </dgm:pt>
    <dgm:pt modelId="{00EEB96C-1F97-436D-8343-EFDF5C8E517C}" type="sibTrans" cxnId="{4E03FE7A-53AA-4BE3-A30A-18B6CD1A4ACA}">
      <dgm:prSet/>
      <dgm:spPr/>
      <dgm:t>
        <a:bodyPr/>
        <a:lstStyle/>
        <a:p>
          <a:endParaRPr lang="it-IT" sz="1400">
            <a:solidFill>
              <a:schemeClr val="tx1"/>
            </a:solidFill>
          </a:endParaRPr>
        </a:p>
      </dgm:t>
    </dgm:pt>
    <dgm:pt modelId="{D84D026D-2572-4AD4-8338-2528545DF437}">
      <dgm:prSet custT="1"/>
      <dgm:spPr/>
      <dgm:t>
        <a:bodyPr/>
        <a:lstStyle/>
        <a:p>
          <a:pPr rtl="0"/>
          <a:r>
            <a:rPr lang="it-IT" sz="1400" dirty="0">
              <a:solidFill>
                <a:schemeClr val="tx1"/>
              </a:solidFill>
            </a:rPr>
            <a:t>Era come un gioco in cui si dovevano accoppiare le carte uguali, cercando documenti appartenenti alla stessa persona.</a:t>
          </a:r>
        </a:p>
      </dgm:t>
    </dgm:pt>
    <dgm:pt modelId="{1BE59E28-B800-4859-926D-2A9EBE39752C}" type="parTrans" cxnId="{C59B38EE-637B-430C-9982-05F03D69FD21}">
      <dgm:prSet/>
      <dgm:spPr/>
      <dgm:t>
        <a:bodyPr/>
        <a:lstStyle/>
        <a:p>
          <a:endParaRPr lang="it-IT" sz="1400">
            <a:solidFill>
              <a:schemeClr val="tx1"/>
            </a:solidFill>
          </a:endParaRPr>
        </a:p>
      </dgm:t>
    </dgm:pt>
    <dgm:pt modelId="{E16BA907-90AF-4279-B515-082035D8280E}" type="sibTrans" cxnId="{C59B38EE-637B-430C-9982-05F03D69FD21}">
      <dgm:prSet/>
      <dgm:spPr/>
      <dgm:t>
        <a:bodyPr/>
        <a:lstStyle/>
        <a:p>
          <a:endParaRPr lang="it-IT" sz="1400">
            <a:solidFill>
              <a:schemeClr val="tx1"/>
            </a:solidFill>
          </a:endParaRPr>
        </a:p>
      </dgm:t>
    </dgm:pt>
    <dgm:pt modelId="{C01B7DB5-C097-450E-B140-D68A88975E04}">
      <dgm:prSet custT="1"/>
      <dgm:spPr/>
      <dgm:t>
        <a:bodyPr/>
        <a:lstStyle/>
        <a:p>
          <a:pPr rtl="0"/>
          <a:r>
            <a:rPr lang="it-IT" sz="1800" b="1" i="1" dirty="0">
              <a:solidFill>
                <a:schemeClr val="tx1"/>
              </a:solidFill>
            </a:rPr>
            <a:t>Archiviazione finale:</a:t>
          </a:r>
          <a:endParaRPr lang="it-IT" sz="1800" i="1" dirty="0">
            <a:solidFill>
              <a:schemeClr val="tx1"/>
            </a:solidFill>
          </a:endParaRPr>
        </a:p>
      </dgm:t>
    </dgm:pt>
    <dgm:pt modelId="{308A2A67-7C28-4DBE-9A78-CAD7D20F56C4}" type="parTrans" cxnId="{FCC89BC0-DDC3-43FB-ABF2-FCEA0D8C9CBB}">
      <dgm:prSet/>
      <dgm:spPr/>
      <dgm:t>
        <a:bodyPr/>
        <a:lstStyle/>
        <a:p>
          <a:endParaRPr lang="it-IT" sz="1400">
            <a:solidFill>
              <a:schemeClr val="tx1"/>
            </a:solidFill>
          </a:endParaRPr>
        </a:p>
      </dgm:t>
    </dgm:pt>
    <dgm:pt modelId="{0D535D7D-6DDC-4C09-8959-186CC8C17510}" type="sibTrans" cxnId="{FCC89BC0-DDC3-43FB-ABF2-FCEA0D8C9CBB}">
      <dgm:prSet/>
      <dgm:spPr/>
      <dgm:t>
        <a:bodyPr/>
        <a:lstStyle/>
        <a:p>
          <a:endParaRPr lang="it-IT" sz="1400">
            <a:solidFill>
              <a:schemeClr val="tx1"/>
            </a:solidFill>
          </a:endParaRPr>
        </a:p>
      </dgm:t>
    </dgm:pt>
    <dgm:pt modelId="{8CAB9719-E184-41D0-A4FA-B6D906F8730F}">
      <dgm:prSet custT="1"/>
      <dgm:spPr/>
      <dgm:t>
        <a:bodyPr/>
        <a:lstStyle/>
        <a:p>
          <a:pPr rtl="0"/>
          <a:r>
            <a:rPr lang="it-IT" sz="1400" dirty="0">
              <a:solidFill>
                <a:schemeClr val="tx1"/>
              </a:solidFill>
            </a:rPr>
            <a:t>Ordinamento alfabetico per cognome.</a:t>
          </a:r>
        </a:p>
      </dgm:t>
    </dgm:pt>
    <dgm:pt modelId="{21168881-1CCD-4C51-B0A3-DCD5885C506A}" type="parTrans" cxnId="{8EA593A7-35F1-4F70-9ABA-6A8988E4E0B4}">
      <dgm:prSet/>
      <dgm:spPr/>
      <dgm:t>
        <a:bodyPr/>
        <a:lstStyle/>
        <a:p>
          <a:endParaRPr lang="it-IT" sz="1400">
            <a:solidFill>
              <a:schemeClr val="tx1"/>
            </a:solidFill>
          </a:endParaRPr>
        </a:p>
      </dgm:t>
    </dgm:pt>
    <dgm:pt modelId="{AB628FEB-D945-457C-9AC2-77691DD31922}" type="sibTrans" cxnId="{8EA593A7-35F1-4F70-9ABA-6A8988E4E0B4}">
      <dgm:prSet/>
      <dgm:spPr/>
      <dgm:t>
        <a:bodyPr/>
        <a:lstStyle/>
        <a:p>
          <a:endParaRPr lang="it-IT" sz="1400">
            <a:solidFill>
              <a:schemeClr val="tx1"/>
            </a:solidFill>
          </a:endParaRPr>
        </a:p>
      </dgm:t>
    </dgm:pt>
    <dgm:pt modelId="{4E151BBE-29F3-4DCC-86DC-FD2F92343D67}">
      <dgm:prSet custT="1"/>
      <dgm:spPr/>
      <dgm:t>
        <a:bodyPr/>
        <a:lstStyle/>
        <a:p>
          <a:pPr rtl="0"/>
          <a:r>
            <a:rPr lang="it-IT" sz="1400" dirty="0">
              <a:solidFill>
                <a:schemeClr val="tx1"/>
              </a:solidFill>
            </a:rPr>
            <a:t>Etichettatura con foglietti adesivi </a:t>
          </a:r>
          <a:r>
            <a:rPr lang="it-IT" sz="1400" b="1" dirty="0">
              <a:solidFill>
                <a:schemeClr val="tx1"/>
              </a:solidFill>
            </a:rPr>
            <a:t>Post-it</a:t>
          </a:r>
          <a:r>
            <a:rPr lang="it-IT" sz="1400" dirty="0">
              <a:solidFill>
                <a:schemeClr val="tx1"/>
              </a:solidFill>
            </a:rPr>
            <a:t> colorati per distinguere più facilmente le categorie.</a:t>
          </a:r>
        </a:p>
      </dgm:t>
    </dgm:pt>
    <dgm:pt modelId="{58F0AC34-7BFB-4A16-9239-E65E0A2DCEDF}" type="parTrans" cxnId="{E14E135E-BB08-4980-850F-96A8E638114E}">
      <dgm:prSet/>
      <dgm:spPr/>
      <dgm:t>
        <a:bodyPr/>
        <a:lstStyle/>
        <a:p>
          <a:endParaRPr lang="it-IT" sz="1400">
            <a:solidFill>
              <a:schemeClr val="tx1"/>
            </a:solidFill>
          </a:endParaRPr>
        </a:p>
      </dgm:t>
    </dgm:pt>
    <dgm:pt modelId="{3C043D4C-FDED-456C-8BFB-FFE851B23BFA}" type="sibTrans" cxnId="{E14E135E-BB08-4980-850F-96A8E638114E}">
      <dgm:prSet/>
      <dgm:spPr/>
      <dgm:t>
        <a:bodyPr/>
        <a:lstStyle/>
        <a:p>
          <a:endParaRPr lang="it-IT" sz="1400">
            <a:solidFill>
              <a:schemeClr val="tx1"/>
            </a:solidFill>
          </a:endParaRPr>
        </a:p>
      </dgm:t>
    </dgm:pt>
    <dgm:pt modelId="{EB6CAC18-2B87-48DD-B72B-37A5FF402256}">
      <dgm:prSet custT="1"/>
      <dgm:spPr/>
      <dgm:t>
        <a:bodyPr/>
        <a:lstStyle/>
        <a:p>
          <a:pPr rtl="0"/>
          <a:r>
            <a:rPr lang="it-IT" sz="1400" dirty="0">
              <a:solidFill>
                <a:schemeClr val="tx1"/>
              </a:solidFill>
            </a:rPr>
            <a:t>Inserimento dei documenti nelle cassettiere corrette.</a:t>
          </a:r>
        </a:p>
      </dgm:t>
    </dgm:pt>
    <dgm:pt modelId="{52A70B36-8BE3-4F64-BBCA-AA39C5DEA261}" type="parTrans" cxnId="{5B4FBEC7-7E58-42E7-B63A-E53A88C31EC3}">
      <dgm:prSet/>
      <dgm:spPr/>
      <dgm:t>
        <a:bodyPr/>
        <a:lstStyle/>
        <a:p>
          <a:endParaRPr lang="it-IT" sz="1400">
            <a:solidFill>
              <a:schemeClr val="tx1"/>
            </a:solidFill>
          </a:endParaRPr>
        </a:p>
      </dgm:t>
    </dgm:pt>
    <dgm:pt modelId="{86567CC6-8B6C-45F9-87CF-AA3CA2404FD3}" type="sibTrans" cxnId="{5B4FBEC7-7E58-42E7-B63A-E53A88C31EC3}">
      <dgm:prSet/>
      <dgm:spPr/>
      <dgm:t>
        <a:bodyPr/>
        <a:lstStyle/>
        <a:p>
          <a:endParaRPr lang="it-IT" sz="1400">
            <a:solidFill>
              <a:schemeClr val="tx1"/>
            </a:solidFill>
          </a:endParaRPr>
        </a:p>
      </dgm:t>
    </dgm:pt>
    <dgm:pt modelId="{3361BDBA-0C06-450F-B5C2-849236EFD3C9}">
      <dgm:prSet custT="1"/>
      <dgm:spPr/>
      <dgm:t>
        <a:bodyPr/>
        <a:lstStyle/>
        <a:p>
          <a:pPr rtl="0"/>
          <a:endParaRPr lang="it-IT" sz="1400" dirty="0">
            <a:solidFill>
              <a:schemeClr val="tx1"/>
            </a:solidFill>
          </a:endParaRPr>
        </a:p>
      </dgm:t>
    </dgm:pt>
    <dgm:pt modelId="{01CD14A1-0887-491E-BDE0-8FBB8E4CE9E8}" type="parTrans" cxnId="{7318A90B-0830-445E-8949-544A2D965366}">
      <dgm:prSet/>
      <dgm:spPr/>
      <dgm:t>
        <a:bodyPr/>
        <a:lstStyle/>
        <a:p>
          <a:endParaRPr lang="it-IT"/>
        </a:p>
      </dgm:t>
    </dgm:pt>
    <dgm:pt modelId="{C5FB7601-B3CD-4C2E-B828-28462D9FCFAC}" type="sibTrans" cxnId="{7318A90B-0830-445E-8949-544A2D965366}">
      <dgm:prSet/>
      <dgm:spPr/>
      <dgm:t>
        <a:bodyPr/>
        <a:lstStyle/>
        <a:p>
          <a:endParaRPr lang="it-IT"/>
        </a:p>
      </dgm:t>
    </dgm:pt>
    <dgm:pt modelId="{7E2127F2-286F-4607-8C50-B61D552DC193}">
      <dgm:prSet custT="1"/>
      <dgm:spPr/>
      <dgm:t>
        <a:bodyPr/>
        <a:lstStyle/>
        <a:p>
          <a:pPr rtl="0"/>
          <a:endParaRPr lang="it-IT" sz="1400" dirty="0">
            <a:solidFill>
              <a:schemeClr val="tx1"/>
            </a:solidFill>
          </a:endParaRPr>
        </a:p>
      </dgm:t>
    </dgm:pt>
    <dgm:pt modelId="{C0FBCCCF-BDAD-43CD-96B5-CCB0E0976C00}" type="parTrans" cxnId="{867B1042-8816-4599-A621-CCA1B6E0852C}">
      <dgm:prSet/>
      <dgm:spPr/>
      <dgm:t>
        <a:bodyPr/>
        <a:lstStyle/>
        <a:p>
          <a:endParaRPr lang="it-IT"/>
        </a:p>
      </dgm:t>
    </dgm:pt>
    <dgm:pt modelId="{1243BE6A-8F1D-452E-ABA2-055E3CF25310}" type="sibTrans" cxnId="{867B1042-8816-4599-A621-CCA1B6E0852C}">
      <dgm:prSet/>
      <dgm:spPr/>
      <dgm:t>
        <a:bodyPr/>
        <a:lstStyle/>
        <a:p>
          <a:endParaRPr lang="it-IT"/>
        </a:p>
      </dgm:t>
    </dgm:pt>
    <dgm:pt modelId="{B9A4BD71-C56C-44F2-9085-7DFFF8B21336}">
      <dgm:prSet custT="1"/>
      <dgm:spPr/>
      <dgm:t>
        <a:bodyPr/>
        <a:lstStyle/>
        <a:p>
          <a:pPr rtl="0"/>
          <a:endParaRPr lang="it-IT" sz="1400" dirty="0">
            <a:solidFill>
              <a:schemeClr val="tx1"/>
            </a:solidFill>
          </a:endParaRPr>
        </a:p>
      </dgm:t>
    </dgm:pt>
    <dgm:pt modelId="{BC18793B-37BC-408C-8653-CC66FCCAF619}" type="parTrans" cxnId="{3AF66B2F-2F3A-4F44-92DD-4D88BD7E2775}">
      <dgm:prSet/>
      <dgm:spPr/>
      <dgm:t>
        <a:bodyPr/>
        <a:lstStyle/>
        <a:p>
          <a:endParaRPr lang="it-IT"/>
        </a:p>
      </dgm:t>
    </dgm:pt>
    <dgm:pt modelId="{AC0E1BE6-0A8E-443C-A2C5-456C2C7EBEF8}" type="sibTrans" cxnId="{3AF66B2F-2F3A-4F44-92DD-4D88BD7E2775}">
      <dgm:prSet/>
      <dgm:spPr/>
      <dgm:t>
        <a:bodyPr/>
        <a:lstStyle/>
        <a:p>
          <a:endParaRPr lang="it-IT"/>
        </a:p>
      </dgm:t>
    </dgm:pt>
    <dgm:pt modelId="{DD79F32C-31CF-4126-870A-12EB2A8B58F9}">
      <dgm:prSet custT="1"/>
      <dgm:spPr/>
      <dgm:t>
        <a:bodyPr/>
        <a:lstStyle/>
        <a:p>
          <a:pPr rtl="0"/>
          <a:endParaRPr lang="it-IT" sz="1400" dirty="0">
            <a:solidFill>
              <a:schemeClr val="tx1"/>
            </a:solidFill>
          </a:endParaRPr>
        </a:p>
      </dgm:t>
    </dgm:pt>
    <dgm:pt modelId="{A5A6E361-F709-40CD-A0E9-105177F25B8D}" type="parTrans" cxnId="{7620A751-CAFF-4C6D-BCF4-4144F508A89C}">
      <dgm:prSet/>
      <dgm:spPr/>
      <dgm:t>
        <a:bodyPr/>
        <a:lstStyle/>
        <a:p>
          <a:endParaRPr lang="it-IT"/>
        </a:p>
      </dgm:t>
    </dgm:pt>
    <dgm:pt modelId="{9C63152D-71ED-49CA-A1E6-28410F45E748}" type="sibTrans" cxnId="{7620A751-CAFF-4C6D-BCF4-4144F508A89C}">
      <dgm:prSet/>
      <dgm:spPr/>
      <dgm:t>
        <a:bodyPr/>
        <a:lstStyle/>
        <a:p>
          <a:endParaRPr lang="it-IT"/>
        </a:p>
      </dgm:t>
    </dgm:pt>
    <dgm:pt modelId="{2E9907A8-561B-4F7F-A7B9-25B834A8933C}">
      <dgm:prSet custT="1"/>
      <dgm:spPr/>
      <dgm:t>
        <a:bodyPr/>
        <a:lstStyle/>
        <a:p>
          <a:pPr rtl="0"/>
          <a:endParaRPr lang="it-IT" sz="1400" dirty="0">
            <a:solidFill>
              <a:schemeClr val="tx1"/>
            </a:solidFill>
          </a:endParaRPr>
        </a:p>
      </dgm:t>
    </dgm:pt>
    <dgm:pt modelId="{EC8E0725-3704-4D7D-8028-235F2CA3710F}" type="parTrans" cxnId="{178AEEEC-B8DE-4691-8108-26D786B33C41}">
      <dgm:prSet/>
      <dgm:spPr/>
      <dgm:t>
        <a:bodyPr/>
        <a:lstStyle/>
        <a:p>
          <a:endParaRPr lang="it-IT"/>
        </a:p>
      </dgm:t>
    </dgm:pt>
    <dgm:pt modelId="{A9A8AD36-E9D3-440A-B086-8304554A2385}" type="sibTrans" cxnId="{178AEEEC-B8DE-4691-8108-26D786B33C41}">
      <dgm:prSet/>
      <dgm:spPr/>
      <dgm:t>
        <a:bodyPr/>
        <a:lstStyle/>
        <a:p>
          <a:endParaRPr lang="it-IT"/>
        </a:p>
      </dgm:t>
    </dgm:pt>
    <dgm:pt modelId="{5F4F8B50-A73F-4BB5-A472-5578A2B9E601}" type="pres">
      <dgm:prSet presAssocID="{6FEB419B-DCDC-43FE-A881-E291C0CE7FA8}" presName="Name0" presStyleCnt="0">
        <dgm:presLayoutVars>
          <dgm:dir/>
          <dgm:resizeHandles val="exact"/>
        </dgm:presLayoutVars>
      </dgm:prSet>
      <dgm:spPr/>
    </dgm:pt>
    <dgm:pt modelId="{F5C8F886-2653-4B00-AA77-17E8FB348662}" type="pres">
      <dgm:prSet presAssocID="{F38CF035-B9CD-4D8D-ACA0-A5E43148A47D}" presName="node" presStyleLbl="node1" presStyleIdx="0" presStyleCnt="3">
        <dgm:presLayoutVars>
          <dgm:bulletEnabled val="1"/>
        </dgm:presLayoutVars>
      </dgm:prSet>
      <dgm:spPr/>
    </dgm:pt>
    <dgm:pt modelId="{85450656-D32B-4366-8D79-4D4C1C866294}" type="pres">
      <dgm:prSet presAssocID="{5F895E24-5629-4D94-ABE2-B59868291418}" presName="sibTrans" presStyleLbl="sibTrans2D1" presStyleIdx="0" presStyleCnt="2"/>
      <dgm:spPr/>
    </dgm:pt>
    <dgm:pt modelId="{0054AAE1-E3C5-4E06-8997-A6A1D3D72C1B}" type="pres">
      <dgm:prSet presAssocID="{5F895E24-5629-4D94-ABE2-B59868291418}" presName="connectorText" presStyleLbl="sibTrans2D1" presStyleIdx="0" presStyleCnt="2"/>
      <dgm:spPr/>
    </dgm:pt>
    <dgm:pt modelId="{643D9529-39C8-4CE1-8E2B-84B447CDC325}" type="pres">
      <dgm:prSet presAssocID="{1951B01A-8909-41ED-B257-9B0C3E0D6527}" presName="node" presStyleLbl="node1" presStyleIdx="1" presStyleCnt="3">
        <dgm:presLayoutVars>
          <dgm:bulletEnabled val="1"/>
        </dgm:presLayoutVars>
      </dgm:prSet>
      <dgm:spPr/>
    </dgm:pt>
    <dgm:pt modelId="{DFBF769B-D5F4-4A01-BD0F-A6EA7032C856}" type="pres">
      <dgm:prSet presAssocID="{8A17EBF2-8488-4168-A685-64B392A72C6D}" presName="sibTrans" presStyleLbl="sibTrans2D1" presStyleIdx="1" presStyleCnt="2"/>
      <dgm:spPr/>
    </dgm:pt>
    <dgm:pt modelId="{DEDA68ED-AE10-4B09-87F2-C1CA7E9C5B47}" type="pres">
      <dgm:prSet presAssocID="{8A17EBF2-8488-4168-A685-64B392A72C6D}" presName="connectorText" presStyleLbl="sibTrans2D1" presStyleIdx="1" presStyleCnt="2"/>
      <dgm:spPr/>
    </dgm:pt>
    <dgm:pt modelId="{6190427C-C741-4FEC-B540-95E6A686D526}" type="pres">
      <dgm:prSet presAssocID="{C01B7DB5-C097-450E-B140-D68A88975E04}" presName="node" presStyleLbl="node1" presStyleIdx="2" presStyleCnt="3">
        <dgm:presLayoutVars>
          <dgm:bulletEnabled val="1"/>
        </dgm:presLayoutVars>
      </dgm:prSet>
      <dgm:spPr/>
    </dgm:pt>
  </dgm:ptLst>
  <dgm:cxnLst>
    <dgm:cxn modelId="{63496604-280F-42CD-A757-862D7E6D270D}" type="presOf" srcId="{F38CF035-B9CD-4D8D-ACA0-A5E43148A47D}" destId="{F5C8F886-2653-4B00-AA77-17E8FB348662}" srcOrd="0" destOrd="0" presId="urn:microsoft.com/office/officeart/2005/8/layout/process1"/>
    <dgm:cxn modelId="{E4D72806-DB59-431D-AEF2-16D9EC38D20F}" type="presOf" srcId="{9EF6108F-64CA-4612-A257-256EA328BA79}" destId="{643D9529-39C8-4CE1-8E2B-84B447CDC325}" srcOrd="0" destOrd="1" presId="urn:microsoft.com/office/officeart/2005/8/layout/process1"/>
    <dgm:cxn modelId="{7318A90B-0830-445E-8949-544A2D965366}" srcId="{F38CF035-B9CD-4D8D-ACA0-A5E43148A47D}" destId="{3361BDBA-0C06-450F-B5C2-849236EFD3C9}" srcOrd="1" destOrd="0" parTransId="{01CD14A1-0887-491E-BDE0-8FBB8E4CE9E8}" sibTransId="{C5FB7601-B3CD-4C2E-B828-28462D9FCFAC}"/>
    <dgm:cxn modelId="{B4DE6F14-B1A5-4FA1-B9D2-FBC9716D8643}" type="presOf" srcId="{AD088519-7ACA-4059-A91D-1A4AACE939DD}" destId="{F5C8F886-2653-4B00-AA77-17E8FB348662}" srcOrd="0" destOrd="1" presId="urn:microsoft.com/office/officeart/2005/8/layout/process1"/>
    <dgm:cxn modelId="{8F723B1C-95FF-4935-B8C5-BB9D2E064815}" type="presOf" srcId="{8CAB9719-E184-41D0-A4FA-B6D906F8730F}" destId="{6190427C-C741-4FEC-B540-95E6A686D526}" srcOrd="0" destOrd="1" presId="urn:microsoft.com/office/officeart/2005/8/layout/process1"/>
    <dgm:cxn modelId="{CE07932A-478C-46AC-9492-EA70750D01B1}" srcId="{F38CF035-B9CD-4D8D-ACA0-A5E43148A47D}" destId="{AD088519-7ACA-4059-A91D-1A4AACE939DD}" srcOrd="0" destOrd="0" parTransId="{7553E17E-896A-4AA5-9F72-53D3ECD4A9CB}" sibTransId="{DEC2C6F0-1050-48E7-BEB5-56A4BD4E3451}"/>
    <dgm:cxn modelId="{3AF66B2F-2F3A-4F44-92DD-4D88BD7E2775}" srcId="{1951B01A-8909-41ED-B257-9B0C3E0D6527}" destId="{B9A4BD71-C56C-44F2-9085-7DFFF8B21336}" srcOrd="3" destOrd="0" parTransId="{BC18793B-37BC-408C-8653-CC66FCCAF619}" sibTransId="{AC0E1BE6-0A8E-443C-A2C5-456C2C7EBEF8}"/>
    <dgm:cxn modelId="{E14E135E-BB08-4980-850F-96A8E638114E}" srcId="{C01B7DB5-C097-450E-B140-D68A88975E04}" destId="{4E151BBE-29F3-4DCC-86DC-FD2F92343D67}" srcOrd="2" destOrd="0" parTransId="{58F0AC34-7BFB-4A16-9239-E65E0A2DCEDF}" sibTransId="{3C043D4C-FDED-456C-8BFB-FFE851B23BFA}"/>
    <dgm:cxn modelId="{867B1042-8816-4599-A621-CCA1B6E0852C}" srcId="{1951B01A-8909-41ED-B257-9B0C3E0D6527}" destId="{7E2127F2-286F-4607-8C50-B61D552DC193}" srcOrd="1" destOrd="0" parTransId="{C0FBCCCF-BDAD-43CD-96B5-CCB0E0976C00}" sibTransId="{1243BE6A-8F1D-452E-ABA2-055E3CF25310}"/>
    <dgm:cxn modelId="{0AD70D46-D28B-4694-B7CB-A91FDE1F43FA}" type="presOf" srcId="{B9A4BD71-C56C-44F2-9085-7DFFF8B21336}" destId="{643D9529-39C8-4CE1-8E2B-84B447CDC325}" srcOrd="0" destOrd="4" presId="urn:microsoft.com/office/officeart/2005/8/layout/process1"/>
    <dgm:cxn modelId="{EEE68549-CB2E-4C05-B325-367E54B76D6F}" type="presOf" srcId="{DD79F32C-31CF-4126-870A-12EB2A8B58F9}" destId="{6190427C-C741-4FEC-B540-95E6A686D526}" srcOrd="0" destOrd="2" presId="urn:microsoft.com/office/officeart/2005/8/layout/process1"/>
    <dgm:cxn modelId="{6D11E269-4599-4AB4-B454-B4AF7BA9CF3F}" type="presOf" srcId="{5F895E24-5629-4D94-ABE2-B59868291418}" destId="{0054AAE1-E3C5-4E06-8997-A6A1D3D72C1B}" srcOrd="1" destOrd="0" presId="urn:microsoft.com/office/officeart/2005/8/layout/process1"/>
    <dgm:cxn modelId="{2D93006A-01A3-4803-99E1-B6241A4B065E}" srcId="{1951B01A-8909-41ED-B257-9B0C3E0D6527}" destId="{9EF6108F-64CA-4612-A257-256EA328BA79}" srcOrd="0" destOrd="0" parTransId="{C9787E6F-235A-4EBD-89CD-21FB17FDD6DD}" sibTransId="{7387E26B-8B7E-4E02-8365-18EA249C53A9}"/>
    <dgm:cxn modelId="{D5909A4A-A05F-4DBD-AF86-EE2051260475}" srcId="{6FEB419B-DCDC-43FE-A881-E291C0CE7FA8}" destId="{1951B01A-8909-41ED-B257-9B0C3E0D6527}" srcOrd="1" destOrd="0" parTransId="{D59D05E8-CB39-485E-8682-D8625061D58D}" sibTransId="{8A17EBF2-8488-4168-A685-64B392A72C6D}"/>
    <dgm:cxn modelId="{4C0D786E-10D4-4EED-95E0-5BDBFFD6829F}" type="presOf" srcId="{4E151BBE-29F3-4DCC-86DC-FD2F92343D67}" destId="{6190427C-C741-4FEC-B540-95E6A686D526}" srcOrd="0" destOrd="3" presId="urn:microsoft.com/office/officeart/2005/8/layout/process1"/>
    <dgm:cxn modelId="{EA0A9070-9D62-410C-B364-BB123D842881}" type="presOf" srcId="{2E9907A8-561B-4F7F-A7B9-25B834A8933C}" destId="{6190427C-C741-4FEC-B540-95E6A686D526}" srcOrd="0" destOrd="4" presId="urn:microsoft.com/office/officeart/2005/8/layout/process1"/>
    <dgm:cxn modelId="{7620A751-CAFF-4C6D-BCF4-4144F508A89C}" srcId="{C01B7DB5-C097-450E-B140-D68A88975E04}" destId="{DD79F32C-31CF-4126-870A-12EB2A8B58F9}" srcOrd="1" destOrd="0" parTransId="{A5A6E361-F709-40CD-A0E9-105177F25B8D}" sibTransId="{9C63152D-71ED-49CA-A1E6-28410F45E748}"/>
    <dgm:cxn modelId="{6B8BC072-E12A-424A-8818-891324CFDD81}" type="presOf" srcId="{8A17EBF2-8488-4168-A685-64B392A72C6D}" destId="{DEDA68ED-AE10-4B09-87F2-C1CA7E9C5B47}" srcOrd="1" destOrd="0" presId="urn:microsoft.com/office/officeart/2005/8/layout/process1"/>
    <dgm:cxn modelId="{4E03FE7A-53AA-4BE3-A30A-18B6CD1A4ACA}" srcId="{1951B01A-8909-41ED-B257-9B0C3E0D6527}" destId="{F39EB276-B911-43BB-8ABC-C364BB804A69}" srcOrd="2" destOrd="0" parTransId="{93DE71C1-E592-4C03-BF40-4A697D006CBD}" sibTransId="{00EEB96C-1F97-436D-8343-EFDF5C8E517C}"/>
    <dgm:cxn modelId="{885BB98C-0DA4-4046-8A61-D1031411D5A8}" type="presOf" srcId="{1951B01A-8909-41ED-B257-9B0C3E0D6527}" destId="{643D9529-39C8-4CE1-8E2B-84B447CDC325}" srcOrd="0" destOrd="0" presId="urn:microsoft.com/office/officeart/2005/8/layout/process1"/>
    <dgm:cxn modelId="{0E5BF493-09F9-4642-9500-B1777E1B9968}" type="presOf" srcId="{7E2127F2-286F-4607-8C50-B61D552DC193}" destId="{643D9529-39C8-4CE1-8E2B-84B447CDC325}" srcOrd="0" destOrd="2" presId="urn:microsoft.com/office/officeart/2005/8/layout/process1"/>
    <dgm:cxn modelId="{EDA09797-92AF-4DE4-BA96-9E133A99DF53}" type="presOf" srcId="{8A17EBF2-8488-4168-A685-64B392A72C6D}" destId="{DFBF769B-D5F4-4A01-BD0F-A6EA7032C856}" srcOrd="0" destOrd="0" presId="urn:microsoft.com/office/officeart/2005/8/layout/process1"/>
    <dgm:cxn modelId="{2D2E2A9A-905D-4D3C-830D-2AC850B5F8E7}" srcId="{F38CF035-B9CD-4D8D-ACA0-A5E43148A47D}" destId="{F724A444-843B-4951-AEE2-FCC83CCDBD8E}" srcOrd="2" destOrd="0" parTransId="{350609E2-7867-4E47-94B6-3FBF87D696DA}" sibTransId="{0302E29C-558B-4BEC-82D5-88F905325B0E}"/>
    <dgm:cxn modelId="{1D888CA1-2C21-4704-89AA-BEC365F20891}" type="presOf" srcId="{5F895E24-5629-4D94-ABE2-B59868291418}" destId="{85450656-D32B-4366-8D79-4D4C1C866294}" srcOrd="0" destOrd="0" presId="urn:microsoft.com/office/officeart/2005/8/layout/process1"/>
    <dgm:cxn modelId="{8EA593A7-35F1-4F70-9ABA-6A8988E4E0B4}" srcId="{C01B7DB5-C097-450E-B140-D68A88975E04}" destId="{8CAB9719-E184-41D0-A4FA-B6D906F8730F}" srcOrd="0" destOrd="0" parTransId="{21168881-1CCD-4C51-B0A3-DCD5885C506A}" sibTransId="{AB628FEB-D945-457C-9AC2-77691DD31922}"/>
    <dgm:cxn modelId="{92ECA0B2-A5AE-4B45-8F76-FD99BEDA8884}" type="presOf" srcId="{C01B7DB5-C097-450E-B140-D68A88975E04}" destId="{6190427C-C741-4FEC-B540-95E6A686D526}" srcOrd="0" destOrd="0" presId="urn:microsoft.com/office/officeart/2005/8/layout/process1"/>
    <dgm:cxn modelId="{38B9DEBE-986E-4232-A251-0229B0CA2009}" srcId="{6FEB419B-DCDC-43FE-A881-E291C0CE7FA8}" destId="{F38CF035-B9CD-4D8D-ACA0-A5E43148A47D}" srcOrd="0" destOrd="0" parTransId="{40BD0AB1-ACB8-4B1E-9379-AFDD4BE65570}" sibTransId="{5F895E24-5629-4D94-ABE2-B59868291418}"/>
    <dgm:cxn modelId="{FCC89BC0-DDC3-43FB-ABF2-FCEA0D8C9CBB}" srcId="{6FEB419B-DCDC-43FE-A881-E291C0CE7FA8}" destId="{C01B7DB5-C097-450E-B140-D68A88975E04}" srcOrd="2" destOrd="0" parTransId="{308A2A67-7C28-4DBE-9A78-CAD7D20F56C4}" sibTransId="{0D535D7D-6DDC-4C09-8959-186CC8C17510}"/>
    <dgm:cxn modelId="{510A28C1-A6B5-43D7-BC31-DAF6D88D2FD9}" type="presOf" srcId="{3361BDBA-0C06-450F-B5C2-849236EFD3C9}" destId="{F5C8F886-2653-4B00-AA77-17E8FB348662}" srcOrd="0" destOrd="2" presId="urn:microsoft.com/office/officeart/2005/8/layout/process1"/>
    <dgm:cxn modelId="{5B4FBEC7-7E58-42E7-B63A-E53A88C31EC3}" srcId="{C01B7DB5-C097-450E-B140-D68A88975E04}" destId="{EB6CAC18-2B87-48DD-B72B-37A5FF402256}" srcOrd="4" destOrd="0" parTransId="{52A70B36-8BE3-4F64-BBCA-AA39C5DEA261}" sibTransId="{86567CC6-8B6C-45F9-87CF-AA3CA2404FD3}"/>
    <dgm:cxn modelId="{A3E3A3D7-3B77-49AC-9F92-596322EB6477}" type="presOf" srcId="{F39EB276-B911-43BB-8ABC-C364BB804A69}" destId="{643D9529-39C8-4CE1-8E2B-84B447CDC325}" srcOrd="0" destOrd="3" presId="urn:microsoft.com/office/officeart/2005/8/layout/process1"/>
    <dgm:cxn modelId="{37BB40DA-99BD-4749-B9BD-B65EB1489B87}" type="presOf" srcId="{EB6CAC18-2B87-48DD-B72B-37A5FF402256}" destId="{6190427C-C741-4FEC-B540-95E6A686D526}" srcOrd="0" destOrd="5" presId="urn:microsoft.com/office/officeart/2005/8/layout/process1"/>
    <dgm:cxn modelId="{C134B9E7-DB40-4D89-8389-C3B711F07BF4}" type="presOf" srcId="{F724A444-843B-4951-AEE2-FCC83CCDBD8E}" destId="{F5C8F886-2653-4B00-AA77-17E8FB348662}" srcOrd="0" destOrd="3" presId="urn:microsoft.com/office/officeart/2005/8/layout/process1"/>
    <dgm:cxn modelId="{3CF76DEA-E015-4D42-B7DB-628632883118}" type="presOf" srcId="{6FEB419B-DCDC-43FE-A881-E291C0CE7FA8}" destId="{5F4F8B50-A73F-4BB5-A472-5578A2B9E601}" srcOrd="0" destOrd="0" presId="urn:microsoft.com/office/officeart/2005/8/layout/process1"/>
    <dgm:cxn modelId="{178AEEEC-B8DE-4691-8108-26D786B33C41}" srcId="{C01B7DB5-C097-450E-B140-D68A88975E04}" destId="{2E9907A8-561B-4F7F-A7B9-25B834A8933C}" srcOrd="3" destOrd="0" parTransId="{EC8E0725-3704-4D7D-8028-235F2CA3710F}" sibTransId="{A9A8AD36-E9D3-440A-B086-8304554A2385}"/>
    <dgm:cxn modelId="{C59B38EE-637B-430C-9982-05F03D69FD21}" srcId="{1951B01A-8909-41ED-B257-9B0C3E0D6527}" destId="{D84D026D-2572-4AD4-8338-2528545DF437}" srcOrd="4" destOrd="0" parTransId="{1BE59E28-B800-4859-926D-2A9EBE39752C}" sibTransId="{E16BA907-90AF-4279-B515-082035D8280E}"/>
    <dgm:cxn modelId="{789088FC-EB5C-40AA-A95F-E09BF18FAE61}" type="presOf" srcId="{D84D026D-2572-4AD4-8338-2528545DF437}" destId="{643D9529-39C8-4CE1-8E2B-84B447CDC325}" srcOrd="0" destOrd="5" presId="urn:microsoft.com/office/officeart/2005/8/layout/process1"/>
    <dgm:cxn modelId="{8CC1024D-703D-4C3C-850E-1C9586FC9950}" type="presParOf" srcId="{5F4F8B50-A73F-4BB5-A472-5578A2B9E601}" destId="{F5C8F886-2653-4B00-AA77-17E8FB348662}" srcOrd="0" destOrd="0" presId="urn:microsoft.com/office/officeart/2005/8/layout/process1"/>
    <dgm:cxn modelId="{36E8A63F-2BDB-4F57-822F-1238D71F0AB6}" type="presParOf" srcId="{5F4F8B50-A73F-4BB5-A472-5578A2B9E601}" destId="{85450656-D32B-4366-8D79-4D4C1C866294}" srcOrd="1" destOrd="0" presId="urn:microsoft.com/office/officeart/2005/8/layout/process1"/>
    <dgm:cxn modelId="{8B49EE3C-A7A4-438C-AC59-C0C324D95A49}" type="presParOf" srcId="{85450656-D32B-4366-8D79-4D4C1C866294}" destId="{0054AAE1-E3C5-4E06-8997-A6A1D3D72C1B}" srcOrd="0" destOrd="0" presId="urn:microsoft.com/office/officeart/2005/8/layout/process1"/>
    <dgm:cxn modelId="{62730197-945B-41CB-B314-E27832B22269}" type="presParOf" srcId="{5F4F8B50-A73F-4BB5-A472-5578A2B9E601}" destId="{643D9529-39C8-4CE1-8E2B-84B447CDC325}" srcOrd="2" destOrd="0" presId="urn:microsoft.com/office/officeart/2005/8/layout/process1"/>
    <dgm:cxn modelId="{5ECCDC78-4225-437A-ABC9-D74DF3B9A7BC}" type="presParOf" srcId="{5F4F8B50-A73F-4BB5-A472-5578A2B9E601}" destId="{DFBF769B-D5F4-4A01-BD0F-A6EA7032C856}" srcOrd="3" destOrd="0" presId="urn:microsoft.com/office/officeart/2005/8/layout/process1"/>
    <dgm:cxn modelId="{1313618A-ADC4-4DD4-AAB1-68FC601F5AC0}" type="presParOf" srcId="{DFBF769B-D5F4-4A01-BD0F-A6EA7032C856}" destId="{DEDA68ED-AE10-4B09-87F2-C1CA7E9C5B47}" srcOrd="0" destOrd="0" presId="urn:microsoft.com/office/officeart/2005/8/layout/process1"/>
    <dgm:cxn modelId="{8A022E2F-BCEA-4E17-B98C-5B209653F861}" type="presParOf" srcId="{5F4F8B50-A73F-4BB5-A472-5578A2B9E601}" destId="{6190427C-C741-4FEC-B540-95E6A686D52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2191045-D5EB-4779-AA90-5AE2A28E3B94}" type="doc">
      <dgm:prSet loTypeId="urn:microsoft.com/office/officeart/2005/8/layout/vList3" loCatId="list" qsTypeId="urn:microsoft.com/office/officeart/2005/8/quickstyle/simple5" qsCatId="simple" csTypeId="urn:microsoft.com/office/officeart/2005/8/colors/colorful3" csCatId="colorful" phldr="1"/>
      <dgm:spPr/>
      <dgm:t>
        <a:bodyPr/>
        <a:lstStyle/>
        <a:p>
          <a:endParaRPr lang="it-IT"/>
        </a:p>
      </dgm:t>
    </dgm:pt>
    <dgm:pt modelId="{671C2F25-24EE-46F8-94B1-D0B2F8E49A0F}">
      <dgm:prSet/>
      <dgm:spPr/>
      <dgm:t>
        <a:bodyPr/>
        <a:lstStyle/>
        <a:p>
          <a:pPr rtl="0"/>
          <a:r>
            <a:rPr lang="it-IT" b="1" dirty="0"/>
            <a:t>Metodo di lavoro:</a:t>
          </a:r>
          <a:endParaRPr lang="it-IT" dirty="0"/>
        </a:p>
      </dgm:t>
    </dgm:pt>
    <dgm:pt modelId="{8C3C8ED8-4A3C-4144-B52B-1DF2BA4AA509}" type="parTrans" cxnId="{90A0C4E8-0CC3-4E40-94D7-27B556A2697B}">
      <dgm:prSet/>
      <dgm:spPr/>
      <dgm:t>
        <a:bodyPr/>
        <a:lstStyle/>
        <a:p>
          <a:endParaRPr lang="it-IT"/>
        </a:p>
      </dgm:t>
    </dgm:pt>
    <dgm:pt modelId="{46A14D9F-91B6-441B-9A4C-67FC8EF6D3F5}" type="sibTrans" cxnId="{90A0C4E8-0CC3-4E40-94D7-27B556A2697B}">
      <dgm:prSet/>
      <dgm:spPr/>
      <dgm:t>
        <a:bodyPr/>
        <a:lstStyle/>
        <a:p>
          <a:endParaRPr lang="it-IT"/>
        </a:p>
      </dgm:t>
    </dgm:pt>
    <dgm:pt modelId="{2612650D-40FE-4DAB-A0BC-692209BDE340}" type="pres">
      <dgm:prSet presAssocID="{32191045-D5EB-4779-AA90-5AE2A28E3B94}" presName="linearFlow" presStyleCnt="0">
        <dgm:presLayoutVars>
          <dgm:dir/>
          <dgm:resizeHandles val="exact"/>
        </dgm:presLayoutVars>
      </dgm:prSet>
      <dgm:spPr/>
    </dgm:pt>
    <dgm:pt modelId="{24DD1301-61FB-4061-AD1D-FF5972C3DF4C}" type="pres">
      <dgm:prSet presAssocID="{671C2F25-24EE-46F8-94B1-D0B2F8E49A0F}" presName="composite" presStyleCnt="0"/>
      <dgm:spPr/>
    </dgm:pt>
    <dgm:pt modelId="{B566CE99-E28A-4F6B-8DED-B4B1DF07FE3E}" type="pres">
      <dgm:prSet presAssocID="{671C2F25-24EE-46F8-94B1-D0B2F8E49A0F}" presName="imgShp"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a:stretch>
        </a:blipFill>
      </dgm:spPr>
    </dgm:pt>
    <dgm:pt modelId="{70C0F041-782F-421F-AAAF-9325C759C13B}" type="pres">
      <dgm:prSet presAssocID="{671C2F25-24EE-46F8-94B1-D0B2F8E49A0F}" presName="txShp" presStyleLbl="node1" presStyleIdx="0" presStyleCnt="1">
        <dgm:presLayoutVars>
          <dgm:bulletEnabled val="1"/>
        </dgm:presLayoutVars>
      </dgm:prSet>
      <dgm:spPr/>
    </dgm:pt>
  </dgm:ptLst>
  <dgm:cxnLst>
    <dgm:cxn modelId="{043DAA91-3CE5-498F-93A9-6C06BBFEB765}" type="presOf" srcId="{32191045-D5EB-4779-AA90-5AE2A28E3B94}" destId="{2612650D-40FE-4DAB-A0BC-692209BDE340}" srcOrd="0" destOrd="0" presId="urn:microsoft.com/office/officeart/2005/8/layout/vList3"/>
    <dgm:cxn modelId="{244E8AE1-45BB-4D22-A163-153D7AA53D65}" type="presOf" srcId="{671C2F25-24EE-46F8-94B1-D0B2F8E49A0F}" destId="{70C0F041-782F-421F-AAAF-9325C759C13B}" srcOrd="0" destOrd="0" presId="urn:microsoft.com/office/officeart/2005/8/layout/vList3"/>
    <dgm:cxn modelId="{90A0C4E8-0CC3-4E40-94D7-27B556A2697B}" srcId="{32191045-D5EB-4779-AA90-5AE2A28E3B94}" destId="{671C2F25-24EE-46F8-94B1-D0B2F8E49A0F}" srcOrd="0" destOrd="0" parTransId="{8C3C8ED8-4A3C-4144-B52B-1DF2BA4AA509}" sibTransId="{46A14D9F-91B6-441B-9A4C-67FC8EF6D3F5}"/>
    <dgm:cxn modelId="{85B97CA1-5EAE-43FA-B3B4-8FCCBD116740}" type="presParOf" srcId="{2612650D-40FE-4DAB-A0BC-692209BDE340}" destId="{24DD1301-61FB-4061-AD1D-FF5972C3DF4C}" srcOrd="0" destOrd="0" presId="urn:microsoft.com/office/officeart/2005/8/layout/vList3"/>
    <dgm:cxn modelId="{CF6A4193-DE1B-4FED-845E-70F3E6BD9239}" type="presParOf" srcId="{24DD1301-61FB-4061-AD1D-FF5972C3DF4C}" destId="{B566CE99-E28A-4F6B-8DED-B4B1DF07FE3E}" srcOrd="0" destOrd="0" presId="urn:microsoft.com/office/officeart/2005/8/layout/vList3"/>
    <dgm:cxn modelId="{9C17C669-8FAB-4411-9FB7-DEF64AD3FE71}" type="presParOf" srcId="{24DD1301-61FB-4061-AD1D-FF5972C3DF4C}" destId="{70C0F041-782F-421F-AAAF-9325C759C13B}"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A417425-DD7B-4285-88AE-85DF87FE805D}"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it-IT"/>
        </a:p>
      </dgm:t>
    </dgm:pt>
    <dgm:pt modelId="{A1FC27DE-FB31-4733-9E00-1E83D83F8256}">
      <dgm:prSet custT="1"/>
      <dgm:spPr/>
      <dgm:t>
        <a:bodyPr/>
        <a:lstStyle/>
        <a:p>
          <a:r>
            <a:rPr lang="it-IT" sz="1400" b="1" i="0" baseline="0" dirty="0"/>
            <a:t>Difficoltà e soluzioni:</a:t>
          </a:r>
          <a:endParaRPr lang="it-IT" sz="1400" dirty="0"/>
        </a:p>
      </dgm:t>
    </dgm:pt>
    <dgm:pt modelId="{872A9D69-C286-476D-9B8C-EF73CC4A71C6}" type="parTrans" cxnId="{CF1682BC-A2E3-4680-AEED-25A13664628D}">
      <dgm:prSet/>
      <dgm:spPr/>
      <dgm:t>
        <a:bodyPr/>
        <a:lstStyle/>
        <a:p>
          <a:endParaRPr lang="it-IT"/>
        </a:p>
      </dgm:t>
    </dgm:pt>
    <dgm:pt modelId="{20ECE95C-A67E-4A6C-ACB0-1EA3F9F5DC0B}" type="sibTrans" cxnId="{CF1682BC-A2E3-4680-AEED-25A13664628D}">
      <dgm:prSet/>
      <dgm:spPr/>
      <dgm:t>
        <a:bodyPr/>
        <a:lstStyle/>
        <a:p>
          <a:endParaRPr lang="it-IT"/>
        </a:p>
      </dgm:t>
    </dgm:pt>
    <dgm:pt modelId="{C12B3AEC-0400-4238-A9F3-F02BA3F6B823}">
      <dgm:prSet custT="1"/>
      <dgm:spPr/>
      <dgm:t>
        <a:bodyPr/>
        <a:lstStyle/>
        <a:p>
          <a:r>
            <a:rPr lang="it-IT" sz="1400" b="0" i="0" baseline="0" dirty="0"/>
            <a:t>Abbiamo provato a usare </a:t>
          </a:r>
          <a:r>
            <a:rPr lang="it-IT" sz="1400" b="1" i="0" baseline="0" dirty="0"/>
            <a:t>Copilot</a:t>
          </a:r>
          <a:r>
            <a:rPr lang="it-IT" sz="1400" b="0" i="0" baseline="0" dirty="0"/>
            <a:t>, un'IA per organizzare automaticamente i documenti, ma ha generato diversi errori.</a:t>
          </a:r>
          <a:endParaRPr lang="it-IT" sz="1400" dirty="0"/>
        </a:p>
      </dgm:t>
    </dgm:pt>
    <dgm:pt modelId="{DF2CF094-6600-426B-A03E-CF42C8D15FB7}" type="parTrans" cxnId="{132ABEF4-9615-476F-B73F-4CE88B8FEE54}">
      <dgm:prSet/>
      <dgm:spPr/>
      <dgm:t>
        <a:bodyPr/>
        <a:lstStyle/>
        <a:p>
          <a:endParaRPr lang="it-IT"/>
        </a:p>
      </dgm:t>
    </dgm:pt>
    <dgm:pt modelId="{CC7DF975-C391-4ABE-BCD3-89BD43ED7A5E}" type="sibTrans" cxnId="{132ABEF4-9615-476F-B73F-4CE88B8FEE54}">
      <dgm:prSet/>
      <dgm:spPr/>
      <dgm:t>
        <a:bodyPr/>
        <a:lstStyle/>
        <a:p>
          <a:endParaRPr lang="it-IT"/>
        </a:p>
      </dgm:t>
    </dgm:pt>
    <dgm:pt modelId="{783D19B0-B7D2-435C-8CF7-30E75ACC14C1}">
      <dgm:prSet custT="1"/>
      <dgm:spPr/>
      <dgm:t>
        <a:bodyPr/>
        <a:lstStyle/>
        <a:p>
          <a:r>
            <a:rPr lang="it-IT" sz="1400" b="0" i="0" baseline="0" dirty="0"/>
            <a:t>Il problema principale riguardava l’ordinamento di nomi e cognomi:</a:t>
          </a:r>
          <a:endParaRPr lang="it-IT" sz="1400" dirty="0"/>
        </a:p>
      </dgm:t>
    </dgm:pt>
    <dgm:pt modelId="{53C79F70-85BB-41B5-A1CA-883CEE76AAB4}" type="parTrans" cxnId="{CAA31822-7869-4D1E-8D98-6A0378DE2598}">
      <dgm:prSet/>
      <dgm:spPr/>
      <dgm:t>
        <a:bodyPr/>
        <a:lstStyle/>
        <a:p>
          <a:endParaRPr lang="it-IT"/>
        </a:p>
      </dgm:t>
    </dgm:pt>
    <dgm:pt modelId="{374F6A98-A15A-45B1-A314-186C251319FD}" type="sibTrans" cxnId="{CAA31822-7869-4D1E-8D98-6A0378DE2598}">
      <dgm:prSet/>
      <dgm:spPr/>
      <dgm:t>
        <a:bodyPr/>
        <a:lstStyle/>
        <a:p>
          <a:endParaRPr lang="it-IT"/>
        </a:p>
      </dgm:t>
    </dgm:pt>
    <dgm:pt modelId="{97AA23FC-8EF0-4D22-97B0-E5A673DFC89A}">
      <dgm:prSet custT="1"/>
      <dgm:spPr/>
      <dgm:t>
        <a:bodyPr/>
        <a:lstStyle/>
        <a:p>
          <a:r>
            <a:rPr lang="it-IT" sz="1400" b="0" i="0" baseline="0" dirty="0"/>
            <a:t>Le persone con </a:t>
          </a:r>
          <a:r>
            <a:rPr lang="it-IT" sz="1400" b="1" i="0" baseline="0" dirty="0"/>
            <a:t>più di un cognome</a:t>
          </a:r>
          <a:r>
            <a:rPr lang="it-IT" sz="1400" b="0" i="0" baseline="0" dirty="0"/>
            <a:t> venivano posizionate in modo errato.</a:t>
          </a:r>
          <a:endParaRPr lang="it-IT" sz="1400" dirty="0"/>
        </a:p>
      </dgm:t>
    </dgm:pt>
    <dgm:pt modelId="{E27F4D96-BD4E-4322-9162-039AD53EDF59}" type="parTrans" cxnId="{F4E4A215-21D9-45FE-A981-875686044A24}">
      <dgm:prSet/>
      <dgm:spPr/>
      <dgm:t>
        <a:bodyPr/>
        <a:lstStyle/>
        <a:p>
          <a:endParaRPr lang="it-IT"/>
        </a:p>
      </dgm:t>
    </dgm:pt>
    <dgm:pt modelId="{E7E5082C-F8AD-4F4D-BF06-7BC18AF7FCB9}" type="sibTrans" cxnId="{F4E4A215-21D9-45FE-A981-875686044A24}">
      <dgm:prSet/>
      <dgm:spPr/>
      <dgm:t>
        <a:bodyPr/>
        <a:lstStyle/>
        <a:p>
          <a:endParaRPr lang="it-IT"/>
        </a:p>
      </dgm:t>
    </dgm:pt>
    <dgm:pt modelId="{1CF9A7F4-8DA7-4097-83DD-5BC9F9272E70}">
      <dgm:prSet custT="1"/>
      <dgm:spPr/>
      <dgm:t>
        <a:bodyPr/>
        <a:lstStyle/>
        <a:p>
          <a:r>
            <a:rPr lang="it-IT" sz="1400" b="0" i="0" baseline="0" dirty="0"/>
            <a:t>documenti con </a:t>
          </a:r>
          <a:r>
            <a:rPr lang="it-IT" sz="1400" b="1" i="0" baseline="0" dirty="0"/>
            <a:t>solo il nome</a:t>
          </a:r>
          <a:r>
            <a:rPr lang="it-IT" sz="1400" b="0" i="0" baseline="0" dirty="0"/>
            <a:t> venivano archiviati seguendo un criterio non chiaro.</a:t>
          </a:r>
          <a:endParaRPr lang="it-IT" sz="1400" dirty="0"/>
        </a:p>
      </dgm:t>
    </dgm:pt>
    <dgm:pt modelId="{458A86E0-877C-40A9-81FB-FE4AEE9B2379}" type="parTrans" cxnId="{8CD3AE4C-59F0-4E0B-BE8F-E5A69F7947BE}">
      <dgm:prSet/>
      <dgm:spPr/>
      <dgm:t>
        <a:bodyPr/>
        <a:lstStyle/>
        <a:p>
          <a:endParaRPr lang="it-IT"/>
        </a:p>
      </dgm:t>
    </dgm:pt>
    <dgm:pt modelId="{CAE2BD56-ABA8-411B-B706-899B4F60AD0F}" type="sibTrans" cxnId="{8CD3AE4C-59F0-4E0B-BE8F-E5A69F7947BE}">
      <dgm:prSet/>
      <dgm:spPr/>
      <dgm:t>
        <a:bodyPr/>
        <a:lstStyle/>
        <a:p>
          <a:endParaRPr lang="it-IT"/>
        </a:p>
      </dgm:t>
    </dgm:pt>
    <dgm:pt modelId="{04767DF8-9619-4D83-BCF1-C4BDCBE92027}">
      <dgm:prSet custT="1"/>
      <dgm:spPr/>
      <dgm:t>
        <a:bodyPr/>
        <a:lstStyle/>
        <a:p>
          <a:r>
            <a:rPr lang="it-IT" sz="1400" b="0" i="0" baseline="0" dirty="0"/>
            <a:t>Nel complesso, l’IA ha ordinato i dati </a:t>
          </a:r>
          <a:r>
            <a:rPr lang="it-IT" sz="1400" b="1" i="0" baseline="0" dirty="0"/>
            <a:t>seguendo una propria logica</a:t>
          </a:r>
          <a:r>
            <a:rPr lang="it-IT" sz="1400" b="0" i="0" baseline="0" dirty="0"/>
            <a:t>, ma non corrispondente a quella necessaria per l’archivio comunale.</a:t>
          </a:r>
          <a:endParaRPr lang="it-IT" sz="1400" dirty="0"/>
        </a:p>
      </dgm:t>
    </dgm:pt>
    <dgm:pt modelId="{EAB6D919-2C3C-47D4-808B-40FBA6C82698}" type="parTrans" cxnId="{50D2613F-908E-48BF-8DDD-82B923402BD0}">
      <dgm:prSet/>
      <dgm:spPr/>
      <dgm:t>
        <a:bodyPr/>
        <a:lstStyle/>
        <a:p>
          <a:endParaRPr lang="it-IT"/>
        </a:p>
      </dgm:t>
    </dgm:pt>
    <dgm:pt modelId="{352E8744-8AEF-4CB7-96F3-9B18B237A529}" type="sibTrans" cxnId="{50D2613F-908E-48BF-8DDD-82B923402BD0}">
      <dgm:prSet/>
      <dgm:spPr/>
      <dgm:t>
        <a:bodyPr/>
        <a:lstStyle/>
        <a:p>
          <a:endParaRPr lang="it-IT"/>
        </a:p>
      </dgm:t>
    </dgm:pt>
    <dgm:pt modelId="{6BA70869-8CE5-4053-9B95-65EC6B34814E}">
      <dgm:prSet custT="1"/>
      <dgm:spPr/>
      <dgm:t>
        <a:bodyPr/>
        <a:lstStyle/>
        <a:p>
          <a:r>
            <a:rPr lang="it-IT" sz="1400" b="0" i="0" baseline="0" dirty="0"/>
            <a:t>Di fronte a questi problemi, abbiamo deciso di procedere </a:t>
          </a:r>
          <a:r>
            <a:rPr lang="it-IT" sz="1400" b="1" i="0" baseline="0" dirty="0"/>
            <a:t>con l’ordinamento manuale</a:t>
          </a:r>
          <a:r>
            <a:rPr lang="it-IT" sz="1400" b="0" i="0" baseline="0" dirty="0"/>
            <a:t>, garantendo una suddivisione più precisa e affidabile.</a:t>
          </a:r>
          <a:endParaRPr lang="it-IT" sz="1400" dirty="0"/>
        </a:p>
      </dgm:t>
    </dgm:pt>
    <dgm:pt modelId="{AADD76F3-0A9B-40D0-80A7-36452E10B9CC}" type="parTrans" cxnId="{E2E13081-C36B-431F-BECC-C29BD7F24775}">
      <dgm:prSet/>
      <dgm:spPr/>
      <dgm:t>
        <a:bodyPr/>
        <a:lstStyle/>
        <a:p>
          <a:endParaRPr lang="it-IT"/>
        </a:p>
      </dgm:t>
    </dgm:pt>
    <dgm:pt modelId="{3AB7E1D8-14E0-42BA-86DA-8626CFFAD9B4}" type="sibTrans" cxnId="{E2E13081-C36B-431F-BECC-C29BD7F24775}">
      <dgm:prSet/>
      <dgm:spPr/>
      <dgm:t>
        <a:bodyPr/>
        <a:lstStyle/>
        <a:p>
          <a:endParaRPr lang="it-IT"/>
        </a:p>
      </dgm:t>
    </dgm:pt>
    <dgm:pt modelId="{9B737887-8848-487F-B59B-751630735BB1}" type="pres">
      <dgm:prSet presAssocID="{8A417425-DD7B-4285-88AE-85DF87FE805D}" presName="linear" presStyleCnt="0">
        <dgm:presLayoutVars>
          <dgm:dir/>
          <dgm:resizeHandles val="exact"/>
        </dgm:presLayoutVars>
      </dgm:prSet>
      <dgm:spPr/>
    </dgm:pt>
    <dgm:pt modelId="{C374EA31-EA4D-4DDE-B441-D2A063D26BA2}" type="pres">
      <dgm:prSet presAssocID="{A1FC27DE-FB31-4733-9E00-1E83D83F8256}" presName="comp" presStyleCnt="0"/>
      <dgm:spPr/>
    </dgm:pt>
    <dgm:pt modelId="{BE16A226-AFBE-4860-ABF1-A8B87280ADCD}" type="pres">
      <dgm:prSet presAssocID="{A1FC27DE-FB31-4733-9E00-1E83D83F8256}" presName="box" presStyleLbl="node1" presStyleIdx="0" presStyleCnt="1"/>
      <dgm:spPr/>
    </dgm:pt>
    <dgm:pt modelId="{1199655C-E12C-4A1D-931E-B9C8782F74F4}" type="pres">
      <dgm:prSet presAssocID="{A1FC27DE-FB31-4733-9E00-1E83D83F8256}" presName="img" presStyleLbl="fgImgPlace1" presStyleIdx="0" presStyleCnt="1"/>
      <dgm:spPr>
        <a:solidFill>
          <a:schemeClr val="bg1"/>
        </a:solidFill>
      </dgm:spPr>
    </dgm:pt>
    <dgm:pt modelId="{E32061D5-17C7-4F01-864B-6782C0FA4F20}" type="pres">
      <dgm:prSet presAssocID="{A1FC27DE-FB31-4733-9E00-1E83D83F8256}" presName="text" presStyleLbl="node1" presStyleIdx="0" presStyleCnt="1">
        <dgm:presLayoutVars>
          <dgm:bulletEnabled val="1"/>
        </dgm:presLayoutVars>
      </dgm:prSet>
      <dgm:spPr/>
    </dgm:pt>
  </dgm:ptLst>
  <dgm:cxnLst>
    <dgm:cxn modelId="{B45C8005-DE7D-4055-8239-B2FD39BDEC33}" type="presOf" srcId="{97AA23FC-8EF0-4D22-97B0-E5A673DFC89A}" destId="{E32061D5-17C7-4F01-864B-6782C0FA4F20}" srcOrd="1" destOrd="3" presId="urn:microsoft.com/office/officeart/2005/8/layout/vList4"/>
    <dgm:cxn modelId="{C3085C06-9CDE-40DE-8B7E-A15B00409068}" type="presOf" srcId="{6BA70869-8CE5-4053-9B95-65EC6B34814E}" destId="{E32061D5-17C7-4F01-864B-6782C0FA4F20}" srcOrd="1" destOrd="6" presId="urn:microsoft.com/office/officeart/2005/8/layout/vList4"/>
    <dgm:cxn modelId="{29B24D15-0D32-47CB-B353-A0F32CEACD01}" type="presOf" srcId="{04767DF8-9619-4D83-BCF1-C4BDCBE92027}" destId="{BE16A226-AFBE-4860-ABF1-A8B87280ADCD}" srcOrd="0" destOrd="5" presId="urn:microsoft.com/office/officeart/2005/8/layout/vList4"/>
    <dgm:cxn modelId="{F4E4A215-21D9-45FE-A981-875686044A24}" srcId="{783D19B0-B7D2-435C-8CF7-30E75ACC14C1}" destId="{97AA23FC-8EF0-4D22-97B0-E5A673DFC89A}" srcOrd="0" destOrd="0" parTransId="{E27F4D96-BD4E-4322-9162-039AD53EDF59}" sibTransId="{E7E5082C-F8AD-4F4D-BF06-7BC18AF7FCB9}"/>
    <dgm:cxn modelId="{8DE7A217-EE08-48E2-A7A1-5936F0F11DE3}" type="presOf" srcId="{C12B3AEC-0400-4238-A9F3-F02BA3F6B823}" destId="{BE16A226-AFBE-4860-ABF1-A8B87280ADCD}" srcOrd="0" destOrd="1" presId="urn:microsoft.com/office/officeart/2005/8/layout/vList4"/>
    <dgm:cxn modelId="{D675661F-CA7B-4524-9202-63162001C723}" type="presOf" srcId="{8A417425-DD7B-4285-88AE-85DF87FE805D}" destId="{9B737887-8848-487F-B59B-751630735BB1}" srcOrd="0" destOrd="0" presId="urn:microsoft.com/office/officeart/2005/8/layout/vList4"/>
    <dgm:cxn modelId="{CAA31822-7869-4D1E-8D98-6A0378DE2598}" srcId="{A1FC27DE-FB31-4733-9E00-1E83D83F8256}" destId="{783D19B0-B7D2-435C-8CF7-30E75ACC14C1}" srcOrd="1" destOrd="0" parTransId="{53C79F70-85BB-41B5-A1CA-883CEE76AAB4}" sibTransId="{374F6A98-A15A-45B1-A314-186C251319FD}"/>
    <dgm:cxn modelId="{53A8232D-EA08-4ADE-9C33-2CFECBC394F8}" type="presOf" srcId="{04767DF8-9619-4D83-BCF1-C4BDCBE92027}" destId="{E32061D5-17C7-4F01-864B-6782C0FA4F20}" srcOrd="1" destOrd="5" presId="urn:microsoft.com/office/officeart/2005/8/layout/vList4"/>
    <dgm:cxn modelId="{C3CB113E-6162-4B94-8C5D-52FB108F2E6B}" type="presOf" srcId="{783D19B0-B7D2-435C-8CF7-30E75ACC14C1}" destId="{BE16A226-AFBE-4860-ABF1-A8B87280ADCD}" srcOrd="0" destOrd="2" presId="urn:microsoft.com/office/officeart/2005/8/layout/vList4"/>
    <dgm:cxn modelId="{50D2613F-908E-48BF-8DDD-82B923402BD0}" srcId="{783D19B0-B7D2-435C-8CF7-30E75ACC14C1}" destId="{04767DF8-9619-4D83-BCF1-C4BDCBE92027}" srcOrd="2" destOrd="0" parTransId="{EAB6D919-2C3C-47D4-808B-40FBA6C82698}" sibTransId="{352E8744-8AEF-4CB7-96F3-9B18B237A529}"/>
    <dgm:cxn modelId="{AF41A648-9D1C-471D-A509-FF7D159A505E}" type="presOf" srcId="{A1FC27DE-FB31-4733-9E00-1E83D83F8256}" destId="{BE16A226-AFBE-4860-ABF1-A8B87280ADCD}" srcOrd="0" destOrd="0" presId="urn:microsoft.com/office/officeart/2005/8/layout/vList4"/>
    <dgm:cxn modelId="{E024AF69-C5FB-4B56-9AFE-393E2A3A2661}" type="presOf" srcId="{6BA70869-8CE5-4053-9B95-65EC6B34814E}" destId="{BE16A226-AFBE-4860-ABF1-A8B87280ADCD}" srcOrd="0" destOrd="6" presId="urn:microsoft.com/office/officeart/2005/8/layout/vList4"/>
    <dgm:cxn modelId="{8CD3AE4C-59F0-4E0B-BE8F-E5A69F7947BE}" srcId="{783D19B0-B7D2-435C-8CF7-30E75ACC14C1}" destId="{1CF9A7F4-8DA7-4097-83DD-5BC9F9272E70}" srcOrd="1" destOrd="0" parTransId="{458A86E0-877C-40A9-81FB-FE4AEE9B2379}" sibTransId="{CAE2BD56-ABA8-411B-B706-899B4F60AD0F}"/>
    <dgm:cxn modelId="{08A02C7F-6C53-4144-8790-FF4FA721C9B6}" type="presOf" srcId="{783D19B0-B7D2-435C-8CF7-30E75ACC14C1}" destId="{E32061D5-17C7-4F01-864B-6782C0FA4F20}" srcOrd="1" destOrd="2" presId="urn:microsoft.com/office/officeart/2005/8/layout/vList4"/>
    <dgm:cxn modelId="{E2E13081-C36B-431F-BECC-C29BD7F24775}" srcId="{A1FC27DE-FB31-4733-9E00-1E83D83F8256}" destId="{6BA70869-8CE5-4053-9B95-65EC6B34814E}" srcOrd="2" destOrd="0" parTransId="{AADD76F3-0A9B-40D0-80A7-36452E10B9CC}" sibTransId="{3AB7E1D8-14E0-42BA-86DA-8626CFFAD9B4}"/>
    <dgm:cxn modelId="{A655C69F-733B-4A10-8865-ADE6358C1F93}" type="presOf" srcId="{97AA23FC-8EF0-4D22-97B0-E5A673DFC89A}" destId="{BE16A226-AFBE-4860-ABF1-A8B87280ADCD}" srcOrd="0" destOrd="3" presId="urn:microsoft.com/office/officeart/2005/8/layout/vList4"/>
    <dgm:cxn modelId="{0EA029A2-BE61-456B-843D-97890B75C924}" type="presOf" srcId="{A1FC27DE-FB31-4733-9E00-1E83D83F8256}" destId="{E32061D5-17C7-4F01-864B-6782C0FA4F20}" srcOrd="1" destOrd="0" presId="urn:microsoft.com/office/officeart/2005/8/layout/vList4"/>
    <dgm:cxn modelId="{82727FB2-66BC-4A86-9BFD-E602A75029CD}" type="presOf" srcId="{C12B3AEC-0400-4238-A9F3-F02BA3F6B823}" destId="{E32061D5-17C7-4F01-864B-6782C0FA4F20}" srcOrd="1" destOrd="1" presId="urn:microsoft.com/office/officeart/2005/8/layout/vList4"/>
    <dgm:cxn modelId="{CF1682BC-A2E3-4680-AEED-25A13664628D}" srcId="{8A417425-DD7B-4285-88AE-85DF87FE805D}" destId="{A1FC27DE-FB31-4733-9E00-1E83D83F8256}" srcOrd="0" destOrd="0" parTransId="{872A9D69-C286-476D-9B8C-EF73CC4A71C6}" sibTransId="{20ECE95C-A67E-4A6C-ACB0-1EA3F9F5DC0B}"/>
    <dgm:cxn modelId="{E82818C6-4FE1-4CA9-9F69-19CAF3A65310}" type="presOf" srcId="{1CF9A7F4-8DA7-4097-83DD-5BC9F9272E70}" destId="{E32061D5-17C7-4F01-864B-6782C0FA4F20}" srcOrd="1" destOrd="4" presId="urn:microsoft.com/office/officeart/2005/8/layout/vList4"/>
    <dgm:cxn modelId="{6A2F5AD4-EB91-4D01-8D04-EFFEEBD46323}" type="presOf" srcId="{1CF9A7F4-8DA7-4097-83DD-5BC9F9272E70}" destId="{BE16A226-AFBE-4860-ABF1-A8B87280ADCD}" srcOrd="0" destOrd="4" presId="urn:microsoft.com/office/officeart/2005/8/layout/vList4"/>
    <dgm:cxn modelId="{132ABEF4-9615-476F-B73F-4CE88B8FEE54}" srcId="{A1FC27DE-FB31-4733-9E00-1E83D83F8256}" destId="{C12B3AEC-0400-4238-A9F3-F02BA3F6B823}" srcOrd="0" destOrd="0" parTransId="{DF2CF094-6600-426B-A03E-CF42C8D15FB7}" sibTransId="{CC7DF975-C391-4ABE-BCD3-89BD43ED7A5E}"/>
    <dgm:cxn modelId="{98434831-8AC2-48BA-A283-B39C057C098E}" type="presParOf" srcId="{9B737887-8848-487F-B59B-751630735BB1}" destId="{C374EA31-EA4D-4DDE-B441-D2A063D26BA2}" srcOrd="0" destOrd="0" presId="urn:microsoft.com/office/officeart/2005/8/layout/vList4"/>
    <dgm:cxn modelId="{E7A336D1-84E2-4A07-9CE5-BC230281B979}" type="presParOf" srcId="{C374EA31-EA4D-4DDE-B441-D2A063D26BA2}" destId="{BE16A226-AFBE-4860-ABF1-A8B87280ADCD}" srcOrd="0" destOrd="0" presId="urn:microsoft.com/office/officeart/2005/8/layout/vList4"/>
    <dgm:cxn modelId="{F530EDC7-D243-4015-88B4-90F7949DB3D9}" type="presParOf" srcId="{C374EA31-EA4D-4DDE-B441-D2A063D26BA2}" destId="{1199655C-E12C-4A1D-931E-B9C8782F74F4}" srcOrd="1" destOrd="0" presId="urn:microsoft.com/office/officeart/2005/8/layout/vList4"/>
    <dgm:cxn modelId="{157467DB-0613-4477-8C21-312EAA9BE298}" type="presParOf" srcId="{C374EA31-EA4D-4DDE-B441-D2A063D26BA2}" destId="{E32061D5-17C7-4F01-864B-6782C0FA4F20}"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D524A9C-3C84-459D-8823-B1630B955F00}"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it-IT"/>
        </a:p>
      </dgm:t>
    </dgm:pt>
    <dgm:pt modelId="{28D1C225-033B-42A9-8659-73DE05B7DFC8}">
      <dgm:prSet custT="1"/>
      <dgm:spPr/>
      <dgm:t>
        <a:bodyPr/>
        <a:lstStyle/>
        <a:p>
          <a:r>
            <a:rPr lang="it-IT" sz="1400" b="1" i="0" baseline="0" dirty="0"/>
            <a:t>Considerazioni finali:</a:t>
          </a:r>
          <a:endParaRPr lang="it-IT" sz="1400" dirty="0"/>
        </a:p>
      </dgm:t>
    </dgm:pt>
    <dgm:pt modelId="{8DCBF859-83ED-47FA-8863-D80B2D7803B2}" type="parTrans" cxnId="{C5E3A40D-429A-4D65-9CE4-0FC1791432CB}">
      <dgm:prSet/>
      <dgm:spPr/>
      <dgm:t>
        <a:bodyPr/>
        <a:lstStyle/>
        <a:p>
          <a:endParaRPr lang="it-IT"/>
        </a:p>
      </dgm:t>
    </dgm:pt>
    <dgm:pt modelId="{6E10B36D-F6F8-40E5-992C-00093E2470C5}" type="sibTrans" cxnId="{C5E3A40D-429A-4D65-9CE4-0FC1791432CB}">
      <dgm:prSet/>
      <dgm:spPr/>
      <dgm:t>
        <a:bodyPr/>
        <a:lstStyle/>
        <a:p>
          <a:endParaRPr lang="it-IT"/>
        </a:p>
      </dgm:t>
    </dgm:pt>
    <dgm:pt modelId="{F693E284-004D-4930-964C-81336E587B78}">
      <dgm:prSet custT="1"/>
      <dgm:spPr/>
      <dgm:t>
        <a:bodyPr/>
        <a:lstStyle/>
        <a:p>
          <a:r>
            <a:rPr lang="it-IT" sz="1400" b="0" i="0" baseline="0" dirty="0"/>
            <a:t>All’inizio il lavoro sembrava molto difficile, ma alla fine abbiamo trovato un metodo pratico ed efficace.</a:t>
          </a:r>
          <a:endParaRPr lang="it-IT" sz="1400" dirty="0"/>
        </a:p>
      </dgm:t>
    </dgm:pt>
    <dgm:pt modelId="{A05BE749-8F65-4C3F-9097-3A6F01C8F081}" type="parTrans" cxnId="{B469A997-7258-4E1B-85F5-38D211CE6835}">
      <dgm:prSet/>
      <dgm:spPr/>
      <dgm:t>
        <a:bodyPr/>
        <a:lstStyle/>
        <a:p>
          <a:endParaRPr lang="it-IT"/>
        </a:p>
      </dgm:t>
    </dgm:pt>
    <dgm:pt modelId="{252A6355-D46E-4A5E-8EB2-C515677188F2}" type="sibTrans" cxnId="{B469A997-7258-4E1B-85F5-38D211CE6835}">
      <dgm:prSet/>
      <dgm:spPr/>
      <dgm:t>
        <a:bodyPr/>
        <a:lstStyle/>
        <a:p>
          <a:endParaRPr lang="it-IT"/>
        </a:p>
      </dgm:t>
    </dgm:pt>
    <dgm:pt modelId="{416D4255-98A0-449B-8834-79528D8618EA}">
      <dgm:prSet custT="1"/>
      <dgm:spPr/>
      <dgm:t>
        <a:bodyPr/>
        <a:lstStyle/>
        <a:p>
          <a:r>
            <a:rPr lang="it-IT" sz="1400" b="0" i="0" baseline="0" dirty="0"/>
            <a:t>Lavorare insieme ha permesso di completare il riordino più velocemente.</a:t>
          </a:r>
          <a:endParaRPr lang="it-IT" sz="1400" dirty="0"/>
        </a:p>
      </dgm:t>
    </dgm:pt>
    <dgm:pt modelId="{C3CFD49C-6BF2-48AE-A05D-B15DC66DB889}" type="parTrans" cxnId="{439B757B-1BAD-4084-AD05-9527DDDDF071}">
      <dgm:prSet/>
      <dgm:spPr/>
      <dgm:t>
        <a:bodyPr/>
        <a:lstStyle/>
        <a:p>
          <a:endParaRPr lang="it-IT"/>
        </a:p>
      </dgm:t>
    </dgm:pt>
    <dgm:pt modelId="{93F5B3DA-D6D8-4E98-93BE-2B43742E2B19}" type="sibTrans" cxnId="{439B757B-1BAD-4084-AD05-9527DDDDF071}">
      <dgm:prSet/>
      <dgm:spPr/>
      <dgm:t>
        <a:bodyPr/>
        <a:lstStyle/>
        <a:p>
          <a:endParaRPr lang="it-IT"/>
        </a:p>
      </dgm:t>
    </dgm:pt>
    <dgm:pt modelId="{F4986A7D-00B6-495D-8E3F-C4E771D35E28}">
      <dgm:prSet custT="1"/>
      <dgm:spPr/>
      <dgm:t>
        <a:bodyPr/>
        <a:lstStyle/>
        <a:p>
          <a:r>
            <a:rPr lang="it-IT" sz="1400" b="0" i="0" baseline="0" dirty="0"/>
            <a:t>È stato necessario avere molta pazienza, ma alla fine l'archivio risultava più ordinato e utile.</a:t>
          </a:r>
          <a:endParaRPr lang="it-IT" sz="1400" dirty="0"/>
        </a:p>
      </dgm:t>
    </dgm:pt>
    <dgm:pt modelId="{48F3FC0A-80D9-4B25-9EA7-5D87BF6B59E2}" type="parTrans" cxnId="{EBD2EC98-3754-4715-B4CB-7504D49B4B25}">
      <dgm:prSet/>
      <dgm:spPr/>
      <dgm:t>
        <a:bodyPr/>
        <a:lstStyle/>
        <a:p>
          <a:endParaRPr lang="it-IT"/>
        </a:p>
      </dgm:t>
    </dgm:pt>
    <dgm:pt modelId="{09E65DBC-DBCC-45E9-A271-4769541EB9D2}" type="sibTrans" cxnId="{EBD2EC98-3754-4715-B4CB-7504D49B4B25}">
      <dgm:prSet/>
      <dgm:spPr/>
      <dgm:t>
        <a:bodyPr/>
        <a:lstStyle/>
        <a:p>
          <a:endParaRPr lang="it-IT"/>
        </a:p>
      </dgm:t>
    </dgm:pt>
    <dgm:pt modelId="{AA3AFD55-D2FD-477D-89C8-4EA127523FBF}">
      <dgm:prSet custT="1"/>
      <dgm:spPr/>
      <dgm:t>
        <a:bodyPr/>
        <a:lstStyle/>
        <a:p>
          <a:r>
            <a:rPr lang="it-IT" sz="1400" b="0" i="0" baseline="0" dirty="0"/>
            <a:t>Negli ultimi 20 minuti abbiamo iniziato a sistemare anche il piano superiore, mantenendo lo stesso approccio.</a:t>
          </a:r>
          <a:endParaRPr lang="it-IT" sz="1400" dirty="0"/>
        </a:p>
      </dgm:t>
    </dgm:pt>
    <dgm:pt modelId="{17AD0EB8-808E-4A32-81C3-35A654672AD3}" type="parTrans" cxnId="{31CC49FA-B62D-4DE0-871C-C4BF3246EFF6}">
      <dgm:prSet/>
      <dgm:spPr/>
      <dgm:t>
        <a:bodyPr/>
        <a:lstStyle/>
        <a:p>
          <a:endParaRPr lang="it-IT"/>
        </a:p>
      </dgm:t>
    </dgm:pt>
    <dgm:pt modelId="{67AA4B25-BA31-495D-A5F2-5F0D492B40FF}" type="sibTrans" cxnId="{31CC49FA-B62D-4DE0-871C-C4BF3246EFF6}">
      <dgm:prSet/>
      <dgm:spPr/>
      <dgm:t>
        <a:bodyPr/>
        <a:lstStyle/>
        <a:p>
          <a:endParaRPr lang="it-IT"/>
        </a:p>
      </dgm:t>
    </dgm:pt>
    <dgm:pt modelId="{D30068A5-E512-4F5E-8580-9B5709B04CC1}" type="pres">
      <dgm:prSet presAssocID="{3D524A9C-3C84-459D-8823-B1630B955F00}" presName="linear" presStyleCnt="0">
        <dgm:presLayoutVars>
          <dgm:dir/>
          <dgm:resizeHandles val="exact"/>
        </dgm:presLayoutVars>
      </dgm:prSet>
      <dgm:spPr/>
    </dgm:pt>
    <dgm:pt modelId="{5EB92B01-3248-4462-BD4A-7479E7D12FBD}" type="pres">
      <dgm:prSet presAssocID="{28D1C225-033B-42A9-8659-73DE05B7DFC8}" presName="comp" presStyleCnt="0"/>
      <dgm:spPr/>
    </dgm:pt>
    <dgm:pt modelId="{10A453FB-1747-458B-B9A8-2C5CD35342E6}" type="pres">
      <dgm:prSet presAssocID="{28D1C225-033B-42A9-8659-73DE05B7DFC8}" presName="box" presStyleLbl="node1" presStyleIdx="0" presStyleCnt="1"/>
      <dgm:spPr/>
    </dgm:pt>
    <dgm:pt modelId="{2E878138-20EF-418C-92FD-A0A62B41122A}" type="pres">
      <dgm:prSet presAssocID="{28D1C225-033B-42A9-8659-73DE05B7DFC8}"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44000" r="-44000"/>
          </a:stretch>
        </a:blipFill>
      </dgm:spPr>
    </dgm:pt>
    <dgm:pt modelId="{9655D288-A7AB-4268-B545-1CC5E35E9817}" type="pres">
      <dgm:prSet presAssocID="{28D1C225-033B-42A9-8659-73DE05B7DFC8}" presName="text" presStyleLbl="node1" presStyleIdx="0" presStyleCnt="1">
        <dgm:presLayoutVars>
          <dgm:bulletEnabled val="1"/>
        </dgm:presLayoutVars>
      </dgm:prSet>
      <dgm:spPr/>
    </dgm:pt>
  </dgm:ptLst>
  <dgm:cxnLst>
    <dgm:cxn modelId="{C5E3A40D-429A-4D65-9CE4-0FC1791432CB}" srcId="{3D524A9C-3C84-459D-8823-B1630B955F00}" destId="{28D1C225-033B-42A9-8659-73DE05B7DFC8}" srcOrd="0" destOrd="0" parTransId="{8DCBF859-83ED-47FA-8863-D80B2D7803B2}" sibTransId="{6E10B36D-F6F8-40E5-992C-00093E2470C5}"/>
    <dgm:cxn modelId="{0281A822-DF2D-4826-A338-E8F8506C65D1}" type="presOf" srcId="{416D4255-98A0-449B-8834-79528D8618EA}" destId="{9655D288-A7AB-4268-B545-1CC5E35E9817}" srcOrd="1" destOrd="2" presId="urn:microsoft.com/office/officeart/2005/8/layout/vList4"/>
    <dgm:cxn modelId="{2591C824-5C75-4252-A167-55289E656FDE}" type="presOf" srcId="{AA3AFD55-D2FD-477D-89C8-4EA127523FBF}" destId="{9655D288-A7AB-4268-B545-1CC5E35E9817}" srcOrd="1" destOrd="4" presId="urn:microsoft.com/office/officeart/2005/8/layout/vList4"/>
    <dgm:cxn modelId="{84D4DD29-48DC-4F4F-B48D-DFEA2F4644E8}" type="presOf" srcId="{28D1C225-033B-42A9-8659-73DE05B7DFC8}" destId="{9655D288-A7AB-4268-B545-1CC5E35E9817}" srcOrd="1" destOrd="0" presId="urn:microsoft.com/office/officeart/2005/8/layout/vList4"/>
    <dgm:cxn modelId="{D36B9A5B-230E-4E9F-9B50-81A32425A845}" type="presOf" srcId="{416D4255-98A0-449B-8834-79528D8618EA}" destId="{10A453FB-1747-458B-B9A8-2C5CD35342E6}" srcOrd="0" destOrd="2" presId="urn:microsoft.com/office/officeart/2005/8/layout/vList4"/>
    <dgm:cxn modelId="{F2B20F5C-007C-4A5E-BACD-03FD1A000F13}" type="presOf" srcId="{F693E284-004D-4930-964C-81336E587B78}" destId="{10A453FB-1747-458B-B9A8-2C5CD35342E6}" srcOrd="0" destOrd="1" presId="urn:microsoft.com/office/officeart/2005/8/layout/vList4"/>
    <dgm:cxn modelId="{DBA0A964-3FE6-4A73-BF5E-D4FE079B0674}" type="presOf" srcId="{28D1C225-033B-42A9-8659-73DE05B7DFC8}" destId="{10A453FB-1747-458B-B9A8-2C5CD35342E6}" srcOrd="0" destOrd="0" presId="urn:microsoft.com/office/officeart/2005/8/layout/vList4"/>
    <dgm:cxn modelId="{6114EB45-E172-4C54-9704-682AC022728A}" type="presOf" srcId="{AA3AFD55-D2FD-477D-89C8-4EA127523FBF}" destId="{10A453FB-1747-458B-B9A8-2C5CD35342E6}" srcOrd="0" destOrd="4" presId="urn:microsoft.com/office/officeart/2005/8/layout/vList4"/>
    <dgm:cxn modelId="{8B22C26C-AE6B-4B26-81D4-4F33087A5F0F}" type="presOf" srcId="{F693E284-004D-4930-964C-81336E587B78}" destId="{9655D288-A7AB-4268-B545-1CC5E35E9817}" srcOrd="1" destOrd="1" presId="urn:microsoft.com/office/officeart/2005/8/layout/vList4"/>
    <dgm:cxn modelId="{49D5B858-B56D-47D8-8434-8B667E2C9E0C}" type="presOf" srcId="{F4986A7D-00B6-495D-8E3F-C4E771D35E28}" destId="{9655D288-A7AB-4268-B545-1CC5E35E9817}" srcOrd="1" destOrd="3" presId="urn:microsoft.com/office/officeart/2005/8/layout/vList4"/>
    <dgm:cxn modelId="{439B757B-1BAD-4084-AD05-9527DDDDF071}" srcId="{28D1C225-033B-42A9-8659-73DE05B7DFC8}" destId="{416D4255-98A0-449B-8834-79528D8618EA}" srcOrd="1" destOrd="0" parTransId="{C3CFD49C-6BF2-48AE-A05D-B15DC66DB889}" sibTransId="{93F5B3DA-D6D8-4E98-93BE-2B43742E2B19}"/>
    <dgm:cxn modelId="{B469A997-7258-4E1B-85F5-38D211CE6835}" srcId="{28D1C225-033B-42A9-8659-73DE05B7DFC8}" destId="{F693E284-004D-4930-964C-81336E587B78}" srcOrd="0" destOrd="0" parTransId="{A05BE749-8F65-4C3F-9097-3A6F01C8F081}" sibTransId="{252A6355-D46E-4A5E-8EB2-C515677188F2}"/>
    <dgm:cxn modelId="{EBD2EC98-3754-4715-B4CB-7504D49B4B25}" srcId="{28D1C225-033B-42A9-8659-73DE05B7DFC8}" destId="{F4986A7D-00B6-495D-8E3F-C4E771D35E28}" srcOrd="2" destOrd="0" parTransId="{48F3FC0A-80D9-4B25-9EA7-5D87BF6B59E2}" sibTransId="{09E65DBC-DBCC-45E9-A271-4769541EB9D2}"/>
    <dgm:cxn modelId="{D2AB46D6-804C-4C0F-A920-BF118CA28F0E}" type="presOf" srcId="{3D524A9C-3C84-459D-8823-B1630B955F00}" destId="{D30068A5-E512-4F5E-8580-9B5709B04CC1}" srcOrd="0" destOrd="0" presId="urn:microsoft.com/office/officeart/2005/8/layout/vList4"/>
    <dgm:cxn modelId="{31CC49FA-B62D-4DE0-871C-C4BF3246EFF6}" srcId="{28D1C225-033B-42A9-8659-73DE05B7DFC8}" destId="{AA3AFD55-D2FD-477D-89C8-4EA127523FBF}" srcOrd="3" destOrd="0" parTransId="{17AD0EB8-808E-4A32-81C3-35A654672AD3}" sibTransId="{67AA4B25-BA31-495D-A5F2-5F0D492B40FF}"/>
    <dgm:cxn modelId="{84EF64FF-2524-49BA-9D38-959557594DC5}" type="presOf" srcId="{F4986A7D-00B6-495D-8E3F-C4E771D35E28}" destId="{10A453FB-1747-458B-B9A8-2C5CD35342E6}" srcOrd="0" destOrd="3" presId="urn:microsoft.com/office/officeart/2005/8/layout/vList4"/>
    <dgm:cxn modelId="{C5D7DF6B-4B25-41CE-9D94-35D6EB10E718}" type="presParOf" srcId="{D30068A5-E512-4F5E-8580-9B5709B04CC1}" destId="{5EB92B01-3248-4462-BD4A-7479E7D12FBD}" srcOrd="0" destOrd="0" presId="urn:microsoft.com/office/officeart/2005/8/layout/vList4"/>
    <dgm:cxn modelId="{CC3AF1F1-39F5-45FA-9906-4F04441519AD}" type="presParOf" srcId="{5EB92B01-3248-4462-BD4A-7479E7D12FBD}" destId="{10A453FB-1747-458B-B9A8-2C5CD35342E6}" srcOrd="0" destOrd="0" presId="urn:microsoft.com/office/officeart/2005/8/layout/vList4"/>
    <dgm:cxn modelId="{4D3C5143-E61B-44EC-8AF3-8A9D67FAC2E9}" type="presParOf" srcId="{5EB92B01-3248-4462-BD4A-7479E7D12FBD}" destId="{2E878138-20EF-418C-92FD-A0A62B41122A}" srcOrd="1" destOrd="0" presId="urn:microsoft.com/office/officeart/2005/8/layout/vList4"/>
    <dgm:cxn modelId="{356A62B6-536D-4AEA-B957-FF0564215A31}" type="presParOf" srcId="{5EB92B01-3248-4462-BD4A-7479E7D12FBD}" destId="{9655D288-A7AB-4268-B545-1CC5E35E9817}"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2191045-D5EB-4779-AA90-5AE2A28E3B94}" type="doc">
      <dgm:prSet loTypeId="urn:microsoft.com/office/officeart/2005/8/layout/vList3" loCatId="list" qsTypeId="urn:microsoft.com/office/officeart/2005/8/quickstyle/simple5" qsCatId="simple" csTypeId="urn:microsoft.com/office/officeart/2005/8/colors/accent2_5" csCatId="accent2" phldr="1"/>
      <dgm:spPr/>
      <dgm:t>
        <a:bodyPr/>
        <a:lstStyle/>
        <a:p>
          <a:endParaRPr lang="it-IT"/>
        </a:p>
      </dgm:t>
    </dgm:pt>
    <dgm:pt modelId="{671C2F25-24EE-46F8-94B1-D0B2F8E49A0F}">
      <dgm:prSet/>
      <dgm:spPr/>
      <dgm:t>
        <a:bodyPr/>
        <a:lstStyle/>
        <a:p>
          <a:pPr rtl="0"/>
          <a:r>
            <a:rPr lang="it-IT" b="1" dirty="0"/>
            <a:t>Errore umano o meccanico? Una riflessione sull'archiviazione assistita dall'IA</a:t>
          </a:r>
        </a:p>
      </dgm:t>
    </dgm:pt>
    <dgm:pt modelId="{8C3C8ED8-4A3C-4144-B52B-1DF2BA4AA509}" type="parTrans" cxnId="{90A0C4E8-0CC3-4E40-94D7-27B556A2697B}">
      <dgm:prSet/>
      <dgm:spPr/>
      <dgm:t>
        <a:bodyPr/>
        <a:lstStyle/>
        <a:p>
          <a:endParaRPr lang="it-IT"/>
        </a:p>
      </dgm:t>
    </dgm:pt>
    <dgm:pt modelId="{46A14D9F-91B6-441B-9A4C-67FC8EF6D3F5}" type="sibTrans" cxnId="{90A0C4E8-0CC3-4E40-94D7-27B556A2697B}">
      <dgm:prSet/>
      <dgm:spPr/>
      <dgm:t>
        <a:bodyPr/>
        <a:lstStyle/>
        <a:p>
          <a:endParaRPr lang="it-IT"/>
        </a:p>
      </dgm:t>
    </dgm:pt>
    <dgm:pt modelId="{2612650D-40FE-4DAB-A0BC-692209BDE340}" type="pres">
      <dgm:prSet presAssocID="{32191045-D5EB-4779-AA90-5AE2A28E3B94}" presName="linearFlow" presStyleCnt="0">
        <dgm:presLayoutVars>
          <dgm:dir/>
          <dgm:resizeHandles val="exact"/>
        </dgm:presLayoutVars>
      </dgm:prSet>
      <dgm:spPr/>
    </dgm:pt>
    <dgm:pt modelId="{24DD1301-61FB-4061-AD1D-FF5972C3DF4C}" type="pres">
      <dgm:prSet presAssocID="{671C2F25-24EE-46F8-94B1-D0B2F8E49A0F}" presName="composite" presStyleCnt="0"/>
      <dgm:spPr/>
    </dgm:pt>
    <dgm:pt modelId="{B566CE99-E28A-4F6B-8DED-B4B1DF07FE3E}" type="pres">
      <dgm:prSet presAssocID="{671C2F25-24EE-46F8-94B1-D0B2F8E49A0F}" presName="imgShp"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38000" r="-38000"/>
          </a:stretch>
        </a:blipFill>
      </dgm:spPr>
    </dgm:pt>
    <dgm:pt modelId="{70C0F041-782F-421F-AAAF-9325C759C13B}" type="pres">
      <dgm:prSet presAssocID="{671C2F25-24EE-46F8-94B1-D0B2F8E49A0F}" presName="txShp" presStyleLbl="node1" presStyleIdx="0" presStyleCnt="1">
        <dgm:presLayoutVars>
          <dgm:bulletEnabled val="1"/>
        </dgm:presLayoutVars>
      </dgm:prSet>
      <dgm:spPr/>
    </dgm:pt>
  </dgm:ptLst>
  <dgm:cxnLst>
    <dgm:cxn modelId="{043DAA91-3CE5-498F-93A9-6C06BBFEB765}" type="presOf" srcId="{32191045-D5EB-4779-AA90-5AE2A28E3B94}" destId="{2612650D-40FE-4DAB-A0BC-692209BDE340}" srcOrd="0" destOrd="0" presId="urn:microsoft.com/office/officeart/2005/8/layout/vList3"/>
    <dgm:cxn modelId="{244E8AE1-45BB-4D22-A163-153D7AA53D65}" type="presOf" srcId="{671C2F25-24EE-46F8-94B1-D0B2F8E49A0F}" destId="{70C0F041-782F-421F-AAAF-9325C759C13B}" srcOrd="0" destOrd="0" presId="urn:microsoft.com/office/officeart/2005/8/layout/vList3"/>
    <dgm:cxn modelId="{90A0C4E8-0CC3-4E40-94D7-27B556A2697B}" srcId="{32191045-D5EB-4779-AA90-5AE2A28E3B94}" destId="{671C2F25-24EE-46F8-94B1-D0B2F8E49A0F}" srcOrd="0" destOrd="0" parTransId="{8C3C8ED8-4A3C-4144-B52B-1DF2BA4AA509}" sibTransId="{46A14D9F-91B6-441B-9A4C-67FC8EF6D3F5}"/>
    <dgm:cxn modelId="{85B97CA1-5EAE-43FA-B3B4-8FCCBD116740}" type="presParOf" srcId="{2612650D-40FE-4DAB-A0BC-692209BDE340}" destId="{24DD1301-61FB-4061-AD1D-FF5972C3DF4C}" srcOrd="0" destOrd="0" presId="urn:microsoft.com/office/officeart/2005/8/layout/vList3"/>
    <dgm:cxn modelId="{CF6A4193-DE1B-4FED-845E-70F3E6BD9239}" type="presParOf" srcId="{24DD1301-61FB-4061-AD1D-FF5972C3DF4C}" destId="{B566CE99-E28A-4F6B-8DED-B4B1DF07FE3E}" srcOrd="0" destOrd="0" presId="urn:microsoft.com/office/officeart/2005/8/layout/vList3"/>
    <dgm:cxn modelId="{9C17C669-8FAB-4411-9FB7-DEF64AD3FE71}" type="presParOf" srcId="{24DD1301-61FB-4061-AD1D-FF5972C3DF4C}" destId="{70C0F041-782F-421F-AAAF-9325C759C13B}"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8D9285B-0A26-4327-BD4C-995222368D7E}"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it-IT"/>
        </a:p>
      </dgm:t>
    </dgm:pt>
    <dgm:pt modelId="{FB4D6009-B61D-4C8D-A520-8732F94F49D2}">
      <dgm:prSet custT="1"/>
      <dgm:spPr/>
      <dgm:t>
        <a:bodyPr/>
        <a:lstStyle/>
        <a:p>
          <a:r>
            <a:rPr lang="it-IT" sz="1400" b="1" i="0" baseline="0" dirty="0"/>
            <a:t>Competenze acquisite:</a:t>
          </a:r>
          <a:endParaRPr lang="it-IT" sz="1400" dirty="0"/>
        </a:p>
      </dgm:t>
    </dgm:pt>
    <dgm:pt modelId="{DF7AE42C-9F03-4704-A054-2D4833269188}" type="parTrans" cxnId="{92D7D371-ECCD-4DB6-8C35-9DD18F78D140}">
      <dgm:prSet/>
      <dgm:spPr/>
      <dgm:t>
        <a:bodyPr/>
        <a:lstStyle/>
        <a:p>
          <a:endParaRPr lang="it-IT"/>
        </a:p>
      </dgm:t>
    </dgm:pt>
    <dgm:pt modelId="{80656657-8976-480D-BB31-C974EFC6C05F}" type="sibTrans" cxnId="{92D7D371-ECCD-4DB6-8C35-9DD18F78D140}">
      <dgm:prSet/>
      <dgm:spPr/>
      <dgm:t>
        <a:bodyPr/>
        <a:lstStyle/>
        <a:p>
          <a:endParaRPr lang="it-IT"/>
        </a:p>
      </dgm:t>
    </dgm:pt>
    <dgm:pt modelId="{4084CAA2-1225-4107-8FF9-E0C6AA1587C4}">
      <dgm:prSet custT="1"/>
      <dgm:spPr/>
      <dgm:t>
        <a:bodyPr/>
        <a:lstStyle/>
        <a:p>
          <a:r>
            <a:rPr lang="it-IT" sz="1400" b="0" i="0" baseline="0" dirty="0"/>
            <a:t>Organizzazione documentale e capacità di suddivisione delle informazioni.</a:t>
          </a:r>
          <a:endParaRPr lang="it-IT" sz="1400" dirty="0"/>
        </a:p>
      </dgm:t>
    </dgm:pt>
    <dgm:pt modelId="{1F4761AE-DADC-4C3B-BB17-FDAEBF12F641}" type="parTrans" cxnId="{76D482CB-B960-4479-AF58-FB05921770DC}">
      <dgm:prSet/>
      <dgm:spPr/>
      <dgm:t>
        <a:bodyPr/>
        <a:lstStyle/>
        <a:p>
          <a:endParaRPr lang="it-IT"/>
        </a:p>
      </dgm:t>
    </dgm:pt>
    <dgm:pt modelId="{8966462B-3C98-46BD-8770-72CEFD893F11}" type="sibTrans" cxnId="{76D482CB-B960-4479-AF58-FB05921770DC}">
      <dgm:prSet/>
      <dgm:spPr/>
      <dgm:t>
        <a:bodyPr/>
        <a:lstStyle/>
        <a:p>
          <a:endParaRPr lang="it-IT"/>
        </a:p>
      </dgm:t>
    </dgm:pt>
    <dgm:pt modelId="{375540F1-F7CA-401C-BB31-045029E4787E}">
      <dgm:prSet custT="1"/>
      <dgm:spPr/>
      <dgm:t>
        <a:bodyPr/>
        <a:lstStyle/>
        <a:p>
          <a:r>
            <a:rPr lang="it-IT" sz="1400" b="0" i="0" baseline="0" dirty="0" err="1"/>
            <a:t>Problem</a:t>
          </a:r>
          <a:r>
            <a:rPr lang="it-IT" sz="1400" b="0" i="0" baseline="0" dirty="0"/>
            <a:t> solving: trovare soluzioni quando il metodo iniziale non funzionava.</a:t>
          </a:r>
          <a:endParaRPr lang="it-IT" sz="1400" dirty="0"/>
        </a:p>
      </dgm:t>
    </dgm:pt>
    <dgm:pt modelId="{4D494136-ADB5-49EF-B564-15AC17DD58FC}" type="parTrans" cxnId="{F141A3CA-26BE-491F-AFAD-8EB72DA6E76C}">
      <dgm:prSet/>
      <dgm:spPr/>
      <dgm:t>
        <a:bodyPr/>
        <a:lstStyle/>
        <a:p>
          <a:endParaRPr lang="it-IT"/>
        </a:p>
      </dgm:t>
    </dgm:pt>
    <dgm:pt modelId="{08A6B261-AB77-420A-B905-DEA4042CCD0A}" type="sibTrans" cxnId="{F141A3CA-26BE-491F-AFAD-8EB72DA6E76C}">
      <dgm:prSet/>
      <dgm:spPr/>
      <dgm:t>
        <a:bodyPr/>
        <a:lstStyle/>
        <a:p>
          <a:endParaRPr lang="it-IT"/>
        </a:p>
      </dgm:t>
    </dgm:pt>
    <dgm:pt modelId="{F8C3444A-9BF6-4060-BF64-9A9D416CD798}">
      <dgm:prSet custT="1"/>
      <dgm:spPr/>
      <dgm:t>
        <a:bodyPr/>
        <a:lstStyle/>
        <a:p>
          <a:r>
            <a:rPr lang="it-IT" sz="1400" b="0" i="0" baseline="0" dirty="0"/>
            <a:t>Attenzione ai dettagli per classificare i documenti nel modo corretto.</a:t>
          </a:r>
          <a:endParaRPr lang="it-IT" sz="1400" dirty="0"/>
        </a:p>
      </dgm:t>
    </dgm:pt>
    <dgm:pt modelId="{4FFEE194-0494-4ABA-82A5-31FFE49B2E08}" type="parTrans" cxnId="{721C40DE-101A-49C8-8F3C-64826000A7AB}">
      <dgm:prSet/>
      <dgm:spPr/>
      <dgm:t>
        <a:bodyPr/>
        <a:lstStyle/>
        <a:p>
          <a:endParaRPr lang="it-IT"/>
        </a:p>
      </dgm:t>
    </dgm:pt>
    <dgm:pt modelId="{9ACEC866-C9A1-404A-B091-CA062349A5BA}" type="sibTrans" cxnId="{721C40DE-101A-49C8-8F3C-64826000A7AB}">
      <dgm:prSet/>
      <dgm:spPr/>
      <dgm:t>
        <a:bodyPr/>
        <a:lstStyle/>
        <a:p>
          <a:endParaRPr lang="it-IT"/>
        </a:p>
      </dgm:t>
    </dgm:pt>
    <dgm:pt modelId="{ACBC454F-8098-4B2D-8DBC-71819EFEB56B}" type="pres">
      <dgm:prSet presAssocID="{98D9285B-0A26-4327-BD4C-995222368D7E}" presName="linear" presStyleCnt="0">
        <dgm:presLayoutVars>
          <dgm:dir/>
          <dgm:resizeHandles val="exact"/>
        </dgm:presLayoutVars>
      </dgm:prSet>
      <dgm:spPr/>
    </dgm:pt>
    <dgm:pt modelId="{BBF41F99-5FC8-42E3-A81A-C1C958E9A54D}" type="pres">
      <dgm:prSet presAssocID="{FB4D6009-B61D-4C8D-A520-8732F94F49D2}" presName="comp" presStyleCnt="0"/>
      <dgm:spPr/>
    </dgm:pt>
    <dgm:pt modelId="{3F7EEFFC-DAA8-4235-9C69-904C90035CC9}" type="pres">
      <dgm:prSet presAssocID="{FB4D6009-B61D-4C8D-A520-8732F94F49D2}" presName="box" presStyleLbl="node1" presStyleIdx="0" presStyleCnt="1"/>
      <dgm:spPr/>
    </dgm:pt>
    <dgm:pt modelId="{9C3E9128-6233-42AF-A53A-E914A3473DA4}" type="pres">
      <dgm:prSet presAssocID="{FB4D6009-B61D-4C8D-A520-8732F94F49D2}"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01000" r="-101000"/>
          </a:stretch>
        </a:blipFill>
      </dgm:spPr>
    </dgm:pt>
    <dgm:pt modelId="{AD605F76-1FAE-4900-8A09-B1B1A036381E}" type="pres">
      <dgm:prSet presAssocID="{FB4D6009-B61D-4C8D-A520-8732F94F49D2}" presName="text" presStyleLbl="node1" presStyleIdx="0" presStyleCnt="1">
        <dgm:presLayoutVars>
          <dgm:bulletEnabled val="1"/>
        </dgm:presLayoutVars>
      </dgm:prSet>
      <dgm:spPr/>
    </dgm:pt>
  </dgm:ptLst>
  <dgm:cxnLst>
    <dgm:cxn modelId="{3F3E8601-D05B-4190-B7C9-04035335E4CE}" type="presOf" srcId="{FB4D6009-B61D-4C8D-A520-8732F94F49D2}" destId="{AD605F76-1FAE-4900-8A09-B1B1A036381E}" srcOrd="1" destOrd="0" presId="urn:microsoft.com/office/officeart/2005/8/layout/vList4"/>
    <dgm:cxn modelId="{8F3FAD0E-B516-4C80-BE25-76F453CF84B1}" type="presOf" srcId="{F8C3444A-9BF6-4060-BF64-9A9D416CD798}" destId="{AD605F76-1FAE-4900-8A09-B1B1A036381E}" srcOrd="1" destOrd="3" presId="urn:microsoft.com/office/officeart/2005/8/layout/vList4"/>
    <dgm:cxn modelId="{A4FDC413-347D-4D52-8B84-2854F09F9386}" type="presOf" srcId="{4084CAA2-1225-4107-8FF9-E0C6AA1587C4}" destId="{3F7EEFFC-DAA8-4235-9C69-904C90035CC9}" srcOrd="0" destOrd="1" presId="urn:microsoft.com/office/officeart/2005/8/layout/vList4"/>
    <dgm:cxn modelId="{0EB2E136-22D1-438F-8065-42AB6B547A29}" type="presOf" srcId="{4084CAA2-1225-4107-8FF9-E0C6AA1587C4}" destId="{AD605F76-1FAE-4900-8A09-B1B1A036381E}" srcOrd="1" destOrd="1" presId="urn:microsoft.com/office/officeart/2005/8/layout/vList4"/>
    <dgm:cxn modelId="{A6CD303F-4C2B-455F-A6F2-1A05FB832AB2}" type="presOf" srcId="{375540F1-F7CA-401C-BB31-045029E4787E}" destId="{AD605F76-1FAE-4900-8A09-B1B1A036381E}" srcOrd="1" destOrd="2" presId="urn:microsoft.com/office/officeart/2005/8/layout/vList4"/>
    <dgm:cxn modelId="{E1E6596F-8FF8-4076-94C4-D3AFE2CC4836}" type="presOf" srcId="{FB4D6009-B61D-4C8D-A520-8732F94F49D2}" destId="{3F7EEFFC-DAA8-4235-9C69-904C90035CC9}" srcOrd="0" destOrd="0" presId="urn:microsoft.com/office/officeart/2005/8/layout/vList4"/>
    <dgm:cxn modelId="{92D7D371-ECCD-4DB6-8C35-9DD18F78D140}" srcId="{98D9285B-0A26-4327-BD4C-995222368D7E}" destId="{FB4D6009-B61D-4C8D-A520-8732F94F49D2}" srcOrd="0" destOrd="0" parTransId="{DF7AE42C-9F03-4704-A054-2D4833269188}" sibTransId="{80656657-8976-480D-BB31-C974EFC6C05F}"/>
    <dgm:cxn modelId="{B7CCE555-600C-4D4B-A1FC-EFCE0274A5E4}" type="presOf" srcId="{F8C3444A-9BF6-4060-BF64-9A9D416CD798}" destId="{3F7EEFFC-DAA8-4235-9C69-904C90035CC9}" srcOrd="0" destOrd="3" presId="urn:microsoft.com/office/officeart/2005/8/layout/vList4"/>
    <dgm:cxn modelId="{895AD67E-55CF-412E-BD22-309280B02A2F}" type="presOf" srcId="{375540F1-F7CA-401C-BB31-045029E4787E}" destId="{3F7EEFFC-DAA8-4235-9C69-904C90035CC9}" srcOrd="0" destOrd="2" presId="urn:microsoft.com/office/officeart/2005/8/layout/vList4"/>
    <dgm:cxn modelId="{4E0FE899-006C-4E07-95B4-7070198AEA98}" type="presOf" srcId="{98D9285B-0A26-4327-BD4C-995222368D7E}" destId="{ACBC454F-8098-4B2D-8DBC-71819EFEB56B}" srcOrd="0" destOrd="0" presId="urn:microsoft.com/office/officeart/2005/8/layout/vList4"/>
    <dgm:cxn modelId="{F141A3CA-26BE-491F-AFAD-8EB72DA6E76C}" srcId="{FB4D6009-B61D-4C8D-A520-8732F94F49D2}" destId="{375540F1-F7CA-401C-BB31-045029E4787E}" srcOrd="1" destOrd="0" parTransId="{4D494136-ADB5-49EF-B564-15AC17DD58FC}" sibTransId="{08A6B261-AB77-420A-B905-DEA4042CCD0A}"/>
    <dgm:cxn modelId="{76D482CB-B960-4479-AF58-FB05921770DC}" srcId="{FB4D6009-B61D-4C8D-A520-8732F94F49D2}" destId="{4084CAA2-1225-4107-8FF9-E0C6AA1587C4}" srcOrd="0" destOrd="0" parTransId="{1F4761AE-DADC-4C3B-BB17-FDAEBF12F641}" sibTransId="{8966462B-3C98-46BD-8770-72CEFD893F11}"/>
    <dgm:cxn modelId="{721C40DE-101A-49C8-8F3C-64826000A7AB}" srcId="{FB4D6009-B61D-4C8D-A520-8732F94F49D2}" destId="{F8C3444A-9BF6-4060-BF64-9A9D416CD798}" srcOrd="2" destOrd="0" parTransId="{4FFEE194-0494-4ABA-82A5-31FFE49B2E08}" sibTransId="{9ACEC866-C9A1-404A-B091-CA062349A5BA}"/>
    <dgm:cxn modelId="{805277C3-B513-459A-AADA-FA78017D48AE}" type="presParOf" srcId="{ACBC454F-8098-4B2D-8DBC-71819EFEB56B}" destId="{BBF41F99-5FC8-42E3-A81A-C1C958E9A54D}" srcOrd="0" destOrd="0" presId="urn:microsoft.com/office/officeart/2005/8/layout/vList4"/>
    <dgm:cxn modelId="{EB2CFE64-A19F-4473-B177-04106FF71A1D}" type="presParOf" srcId="{BBF41F99-5FC8-42E3-A81A-C1C958E9A54D}" destId="{3F7EEFFC-DAA8-4235-9C69-904C90035CC9}" srcOrd="0" destOrd="0" presId="urn:microsoft.com/office/officeart/2005/8/layout/vList4"/>
    <dgm:cxn modelId="{97E6AE8D-6ED8-41C5-A008-2308505BECDB}" type="presParOf" srcId="{BBF41F99-5FC8-42E3-A81A-C1C958E9A54D}" destId="{9C3E9128-6233-42AF-A53A-E914A3473DA4}" srcOrd="1" destOrd="0" presId="urn:microsoft.com/office/officeart/2005/8/layout/vList4"/>
    <dgm:cxn modelId="{7F44E533-C17A-45C2-8F36-DE8AD11D21A4}" type="presParOf" srcId="{BBF41F99-5FC8-42E3-A81A-C1C958E9A54D}" destId="{AD605F76-1FAE-4900-8A09-B1B1A036381E}" srcOrd="2" destOrd="0" presId="urn:microsoft.com/office/officeart/2005/8/layout/vList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E778C7-754F-4B68-B322-548153AD32B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it-IT"/>
        </a:p>
      </dgm:t>
    </dgm:pt>
    <dgm:pt modelId="{7EFEBD7E-DD1E-4FF4-ADA3-7D9BFF62858F}">
      <dgm:prSet custT="1"/>
      <dgm:spPr/>
      <dgm:t>
        <a:bodyPr/>
        <a:lstStyle/>
        <a:p>
          <a:pPr rtl="0"/>
          <a:r>
            <a:rPr lang="it-IT" sz="1600" b="1" dirty="0"/>
            <a:t>Obiettivi dello stage: </a:t>
          </a:r>
          <a:endParaRPr lang="it-IT" sz="1600" dirty="0"/>
        </a:p>
      </dgm:t>
    </dgm:pt>
    <dgm:pt modelId="{B729966B-679A-468D-8DC7-152D1F0BF1ED}" type="parTrans" cxnId="{AB9175CA-8A82-4466-9ADD-250CA0461B72}">
      <dgm:prSet/>
      <dgm:spPr/>
      <dgm:t>
        <a:bodyPr/>
        <a:lstStyle/>
        <a:p>
          <a:endParaRPr lang="it-IT"/>
        </a:p>
      </dgm:t>
    </dgm:pt>
    <dgm:pt modelId="{415D1262-26D0-4061-BB70-44211E54F090}" type="sibTrans" cxnId="{AB9175CA-8A82-4466-9ADD-250CA0461B72}">
      <dgm:prSet/>
      <dgm:spPr/>
      <dgm:t>
        <a:bodyPr/>
        <a:lstStyle/>
        <a:p>
          <a:endParaRPr lang="it-IT"/>
        </a:p>
      </dgm:t>
    </dgm:pt>
    <dgm:pt modelId="{13F5C65B-26F0-4556-9E7B-98DAA94AA81E}">
      <dgm:prSet custT="1"/>
      <dgm:spPr/>
      <dgm:t>
        <a:bodyPr/>
        <a:lstStyle/>
        <a:p>
          <a:pPr rtl="0"/>
          <a:r>
            <a:rPr lang="it-IT" sz="1200" dirty="0"/>
            <a:t>Approfondire conoscenze e abilità professionali</a:t>
          </a:r>
        </a:p>
      </dgm:t>
    </dgm:pt>
    <dgm:pt modelId="{98F642FE-A85E-4517-BD63-D08871C37C88}" type="parTrans" cxnId="{B6EB02DA-867F-47F6-BC92-E082A8E92C05}">
      <dgm:prSet/>
      <dgm:spPr/>
      <dgm:t>
        <a:bodyPr/>
        <a:lstStyle/>
        <a:p>
          <a:endParaRPr lang="it-IT"/>
        </a:p>
      </dgm:t>
    </dgm:pt>
    <dgm:pt modelId="{D799A1F7-E189-46C7-A161-0A288FF39FD8}" type="sibTrans" cxnId="{B6EB02DA-867F-47F6-BC92-E082A8E92C05}">
      <dgm:prSet/>
      <dgm:spPr/>
      <dgm:t>
        <a:bodyPr/>
        <a:lstStyle/>
        <a:p>
          <a:endParaRPr lang="it-IT"/>
        </a:p>
      </dgm:t>
    </dgm:pt>
    <dgm:pt modelId="{8A5F9C8A-363A-4970-91A0-A44E0C9144BB}">
      <dgm:prSet custT="1"/>
      <dgm:spPr/>
      <dgm:t>
        <a:bodyPr/>
        <a:lstStyle/>
        <a:p>
          <a:pPr rtl="0"/>
          <a:r>
            <a:rPr lang="it-IT" sz="1200" dirty="0"/>
            <a:t>Sviluppare autonomia e capacità organizzative</a:t>
          </a:r>
        </a:p>
      </dgm:t>
    </dgm:pt>
    <dgm:pt modelId="{3E1AF8E2-752C-4C55-B661-DCD86F03DD5D}" type="parTrans" cxnId="{D6C994C7-2EC3-4170-B0AA-E59A98B212CC}">
      <dgm:prSet/>
      <dgm:spPr/>
      <dgm:t>
        <a:bodyPr/>
        <a:lstStyle/>
        <a:p>
          <a:endParaRPr lang="it-IT"/>
        </a:p>
      </dgm:t>
    </dgm:pt>
    <dgm:pt modelId="{00A720AB-1E58-459A-88E7-52CDE020ED23}" type="sibTrans" cxnId="{D6C994C7-2EC3-4170-B0AA-E59A98B212CC}">
      <dgm:prSet/>
      <dgm:spPr/>
      <dgm:t>
        <a:bodyPr/>
        <a:lstStyle/>
        <a:p>
          <a:endParaRPr lang="it-IT"/>
        </a:p>
      </dgm:t>
    </dgm:pt>
    <dgm:pt modelId="{646A3D83-3BF8-4242-A187-7909D141821A}">
      <dgm:prSet custT="1"/>
      <dgm:spPr/>
      <dgm:t>
        <a:bodyPr/>
        <a:lstStyle/>
        <a:p>
          <a:pPr rtl="0"/>
          <a:r>
            <a:rPr lang="it-IT" sz="1200" dirty="0"/>
            <a:t>Confrontarsi con esperti del settore</a:t>
          </a:r>
        </a:p>
      </dgm:t>
    </dgm:pt>
    <dgm:pt modelId="{513BCB7D-6703-4767-93B0-FB6FE06FE9EB}" type="parTrans" cxnId="{D592D0EA-A901-44F0-8952-03B246E6CCAB}">
      <dgm:prSet/>
      <dgm:spPr/>
      <dgm:t>
        <a:bodyPr/>
        <a:lstStyle/>
        <a:p>
          <a:endParaRPr lang="it-IT"/>
        </a:p>
      </dgm:t>
    </dgm:pt>
    <dgm:pt modelId="{5DC137CC-64E7-4F06-A6A3-E70E63E729E8}" type="sibTrans" cxnId="{D592D0EA-A901-44F0-8952-03B246E6CCAB}">
      <dgm:prSet/>
      <dgm:spPr/>
      <dgm:t>
        <a:bodyPr/>
        <a:lstStyle/>
        <a:p>
          <a:endParaRPr lang="it-IT"/>
        </a:p>
      </dgm:t>
    </dgm:pt>
    <dgm:pt modelId="{E9098C10-4180-41BB-A110-A5FF0ABA5007}" type="pres">
      <dgm:prSet presAssocID="{36E778C7-754F-4B68-B322-548153AD32B0}" presName="Name0" presStyleCnt="0">
        <dgm:presLayoutVars>
          <dgm:dir/>
          <dgm:animLvl val="lvl"/>
          <dgm:resizeHandles val="exact"/>
        </dgm:presLayoutVars>
      </dgm:prSet>
      <dgm:spPr/>
    </dgm:pt>
    <dgm:pt modelId="{27F63F15-5416-448C-A467-5A523F5CCEA2}" type="pres">
      <dgm:prSet presAssocID="{7EFEBD7E-DD1E-4FF4-ADA3-7D9BFF62858F}" presName="linNode" presStyleCnt="0"/>
      <dgm:spPr/>
    </dgm:pt>
    <dgm:pt modelId="{8718C3FB-F16F-4283-9FA3-548799B5454B}" type="pres">
      <dgm:prSet presAssocID="{7EFEBD7E-DD1E-4FF4-ADA3-7D9BFF62858F}" presName="parentText" presStyleLbl="node1" presStyleIdx="0" presStyleCnt="1">
        <dgm:presLayoutVars>
          <dgm:chMax val="1"/>
          <dgm:bulletEnabled val="1"/>
        </dgm:presLayoutVars>
      </dgm:prSet>
      <dgm:spPr/>
    </dgm:pt>
    <dgm:pt modelId="{370D733C-458E-4966-B26F-436443AA0DDE}" type="pres">
      <dgm:prSet presAssocID="{7EFEBD7E-DD1E-4FF4-ADA3-7D9BFF62858F}" presName="descendantText" presStyleLbl="alignAccFollowNode1" presStyleIdx="0" presStyleCnt="1">
        <dgm:presLayoutVars>
          <dgm:bulletEnabled val="1"/>
        </dgm:presLayoutVars>
      </dgm:prSet>
      <dgm:spPr/>
    </dgm:pt>
  </dgm:ptLst>
  <dgm:cxnLst>
    <dgm:cxn modelId="{9A0E7E13-7B5F-43C8-ADDA-C5782563DA40}" type="presOf" srcId="{8A5F9C8A-363A-4970-91A0-A44E0C9144BB}" destId="{370D733C-458E-4966-B26F-436443AA0DDE}" srcOrd="0" destOrd="1" presId="urn:microsoft.com/office/officeart/2005/8/layout/vList5"/>
    <dgm:cxn modelId="{9F897968-20BD-41CD-A3D1-F7E7FBB90141}" type="presOf" srcId="{36E778C7-754F-4B68-B322-548153AD32B0}" destId="{E9098C10-4180-41BB-A110-A5FF0ABA5007}" srcOrd="0" destOrd="0" presId="urn:microsoft.com/office/officeart/2005/8/layout/vList5"/>
    <dgm:cxn modelId="{4CE80E9A-A707-43EA-9325-7205EAE143B4}" type="presOf" srcId="{646A3D83-3BF8-4242-A187-7909D141821A}" destId="{370D733C-458E-4966-B26F-436443AA0DDE}" srcOrd="0" destOrd="2" presId="urn:microsoft.com/office/officeart/2005/8/layout/vList5"/>
    <dgm:cxn modelId="{D7BBA1AE-6E08-4994-8753-0E232D586C8C}" type="presOf" srcId="{13F5C65B-26F0-4556-9E7B-98DAA94AA81E}" destId="{370D733C-458E-4966-B26F-436443AA0DDE}" srcOrd="0" destOrd="0" presId="urn:microsoft.com/office/officeart/2005/8/layout/vList5"/>
    <dgm:cxn modelId="{D6C994C7-2EC3-4170-B0AA-E59A98B212CC}" srcId="{7EFEBD7E-DD1E-4FF4-ADA3-7D9BFF62858F}" destId="{8A5F9C8A-363A-4970-91A0-A44E0C9144BB}" srcOrd="1" destOrd="0" parTransId="{3E1AF8E2-752C-4C55-B661-DCD86F03DD5D}" sibTransId="{00A720AB-1E58-459A-88E7-52CDE020ED23}"/>
    <dgm:cxn modelId="{AB9175CA-8A82-4466-9ADD-250CA0461B72}" srcId="{36E778C7-754F-4B68-B322-548153AD32B0}" destId="{7EFEBD7E-DD1E-4FF4-ADA3-7D9BFF62858F}" srcOrd="0" destOrd="0" parTransId="{B729966B-679A-468D-8DC7-152D1F0BF1ED}" sibTransId="{415D1262-26D0-4061-BB70-44211E54F090}"/>
    <dgm:cxn modelId="{B6EB02DA-867F-47F6-BC92-E082A8E92C05}" srcId="{7EFEBD7E-DD1E-4FF4-ADA3-7D9BFF62858F}" destId="{13F5C65B-26F0-4556-9E7B-98DAA94AA81E}" srcOrd="0" destOrd="0" parTransId="{98F642FE-A85E-4517-BD63-D08871C37C88}" sibTransId="{D799A1F7-E189-46C7-A161-0A288FF39FD8}"/>
    <dgm:cxn modelId="{FB6F36DD-F420-45A7-BAAE-9AF9376DBE77}" type="presOf" srcId="{7EFEBD7E-DD1E-4FF4-ADA3-7D9BFF62858F}" destId="{8718C3FB-F16F-4283-9FA3-548799B5454B}" srcOrd="0" destOrd="0" presId="urn:microsoft.com/office/officeart/2005/8/layout/vList5"/>
    <dgm:cxn modelId="{D592D0EA-A901-44F0-8952-03B246E6CCAB}" srcId="{7EFEBD7E-DD1E-4FF4-ADA3-7D9BFF62858F}" destId="{646A3D83-3BF8-4242-A187-7909D141821A}" srcOrd="2" destOrd="0" parTransId="{513BCB7D-6703-4767-93B0-FB6FE06FE9EB}" sibTransId="{5DC137CC-64E7-4F06-A6A3-E70E63E729E8}"/>
    <dgm:cxn modelId="{1F75312C-0F8C-4A63-9EBD-5CD774669CAA}" type="presParOf" srcId="{E9098C10-4180-41BB-A110-A5FF0ABA5007}" destId="{27F63F15-5416-448C-A467-5A523F5CCEA2}" srcOrd="0" destOrd="0" presId="urn:microsoft.com/office/officeart/2005/8/layout/vList5"/>
    <dgm:cxn modelId="{4B539911-800A-4DA8-B8D8-77A193649158}" type="presParOf" srcId="{27F63F15-5416-448C-A467-5A523F5CCEA2}" destId="{8718C3FB-F16F-4283-9FA3-548799B5454B}" srcOrd="0" destOrd="0" presId="urn:microsoft.com/office/officeart/2005/8/layout/vList5"/>
    <dgm:cxn modelId="{56955FAD-D4C3-4113-9EFB-D40A901EEEA1}" type="presParOf" srcId="{27F63F15-5416-448C-A467-5A523F5CCEA2}" destId="{370D733C-458E-4966-B26F-436443AA0DDE}" srcOrd="1" destOrd="0" presId="urn:microsoft.com/office/officeart/2005/8/layout/vList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5AD79F7-16E2-47E9-BB59-67CA6C40628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51D47DCB-3EB7-49EE-85F3-050CC17E72B5}">
      <dgm:prSet phldrT="[Testo]"/>
      <dgm:spPr/>
      <dgm:t>
        <a:bodyPr/>
        <a:lstStyle/>
        <a:p>
          <a:pPr>
            <a:buNone/>
          </a:pPr>
          <a:r>
            <a:rPr lang="it-IT" b="0" i="0" dirty="0"/>
            <a:t>È veramente utile l’IA?</a:t>
          </a:r>
          <a:endParaRPr lang="it-IT" dirty="0"/>
        </a:p>
      </dgm:t>
    </dgm:pt>
    <dgm:pt modelId="{F6C25F20-627F-4407-8687-0406FA8AAE98}" type="parTrans" cxnId="{E5A91572-E770-434B-86BA-73CB5AE1FC5A}">
      <dgm:prSet/>
      <dgm:spPr/>
      <dgm:t>
        <a:bodyPr/>
        <a:lstStyle/>
        <a:p>
          <a:endParaRPr lang="it-IT"/>
        </a:p>
      </dgm:t>
    </dgm:pt>
    <dgm:pt modelId="{DBDCD514-8C8B-4544-8D1F-60AACCC901A9}" type="sibTrans" cxnId="{E5A91572-E770-434B-86BA-73CB5AE1FC5A}">
      <dgm:prSet/>
      <dgm:spPr/>
      <dgm:t>
        <a:bodyPr/>
        <a:lstStyle/>
        <a:p>
          <a:endParaRPr lang="it-IT"/>
        </a:p>
      </dgm:t>
    </dgm:pt>
    <dgm:pt modelId="{664D64ED-0DBF-4654-B4D2-C62C180685BD}" type="pres">
      <dgm:prSet presAssocID="{E5AD79F7-16E2-47E9-BB59-67CA6C406284}" presName="diagram" presStyleCnt="0">
        <dgm:presLayoutVars>
          <dgm:dir/>
        </dgm:presLayoutVars>
      </dgm:prSet>
      <dgm:spPr/>
    </dgm:pt>
    <dgm:pt modelId="{91939418-D231-464C-AD92-835953E4E401}" type="pres">
      <dgm:prSet presAssocID="{51D47DCB-3EB7-49EE-85F3-050CC17E72B5}" presName="composite" presStyleCnt="0"/>
      <dgm:spPr/>
    </dgm:pt>
    <dgm:pt modelId="{BC3BA0DA-39A6-406B-99B1-D1E80DE4E9BC}" type="pres">
      <dgm:prSet presAssocID="{51D47DCB-3EB7-49EE-85F3-050CC17E72B5}"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ABF75E1F-1EB2-4915-AAE5-145FB245F6F0}" type="pres">
      <dgm:prSet presAssocID="{51D47DCB-3EB7-49EE-85F3-050CC17E72B5}" presName="Parent" presStyleLbl="node0" presStyleIdx="0" presStyleCnt="1">
        <dgm:presLayoutVars>
          <dgm:bulletEnabled val="1"/>
        </dgm:presLayoutVars>
      </dgm:prSet>
      <dgm:spPr/>
    </dgm:pt>
  </dgm:ptLst>
  <dgm:cxnLst>
    <dgm:cxn modelId="{E5A91572-E770-434B-86BA-73CB5AE1FC5A}" srcId="{E5AD79F7-16E2-47E9-BB59-67CA6C406284}" destId="{51D47DCB-3EB7-49EE-85F3-050CC17E72B5}" srcOrd="0" destOrd="0" parTransId="{F6C25F20-627F-4407-8687-0406FA8AAE98}" sibTransId="{DBDCD514-8C8B-4544-8D1F-60AACCC901A9}"/>
    <dgm:cxn modelId="{51B228F1-0DC4-4B2C-B487-5F4DF7612316}" type="presOf" srcId="{51D47DCB-3EB7-49EE-85F3-050CC17E72B5}" destId="{ABF75E1F-1EB2-4915-AAE5-145FB245F6F0}" srcOrd="0" destOrd="0" presId="urn:microsoft.com/office/officeart/2008/layout/BendingPictureCaption"/>
    <dgm:cxn modelId="{10CB35F8-B6DF-409B-BAF8-17C8657EF389}" type="presOf" srcId="{E5AD79F7-16E2-47E9-BB59-67CA6C406284}" destId="{664D64ED-0DBF-4654-B4D2-C62C180685BD}" srcOrd="0" destOrd="0" presId="urn:microsoft.com/office/officeart/2008/layout/BendingPictureCaption"/>
    <dgm:cxn modelId="{79CA811A-3792-4004-B9D6-CFF15D3336B3}" type="presParOf" srcId="{664D64ED-0DBF-4654-B4D2-C62C180685BD}" destId="{91939418-D231-464C-AD92-835953E4E401}" srcOrd="0" destOrd="0" presId="urn:microsoft.com/office/officeart/2008/layout/BendingPictureCaption"/>
    <dgm:cxn modelId="{F87D1480-2C3A-4C62-BEF2-2803F16C0CA9}" type="presParOf" srcId="{91939418-D231-464C-AD92-835953E4E401}" destId="{BC3BA0DA-39A6-406B-99B1-D1E80DE4E9BC}" srcOrd="0" destOrd="0" presId="urn:microsoft.com/office/officeart/2008/layout/BendingPictureCaption"/>
    <dgm:cxn modelId="{0309F99A-A0CA-4563-82B1-E44F9CAA39C4}" type="presParOf" srcId="{91939418-D231-464C-AD92-835953E4E401}" destId="{ABF75E1F-1EB2-4915-AAE5-145FB245F6F0}" srcOrd="1" destOrd="0" presId="urn:microsoft.com/office/officeart/2008/layout/BendingPictureCaption"/>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8 Aprile 2025 – Secondo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08:40 - 13:30 </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7663FF3-ACB4-4290-980F-CFD20D4A641D}" type="doc">
      <dgm:prSet loTypeId="urn:microsoft.com/office/officeart/2005/8/layout/process1" loCatId="process" qsTypeId="urn:microsoft.com/office/officeart/2005/8/quickstyle/simple4" qsCatId="simple" csTypeId="urn:microsoft.com/office/officeart/2005/8/colors/colorful2" csCatId="colorful" phldr="1"/>
      <dgm:spPr/>
      <dgm:t>
        <a:bodyPr/>
        <a:lstStyle/>
        <a:p>
          <a:endParaRPr lang="it-IT"/>
        </a:p>
      </dgm:t>
    </dgm:pt>
    <dgm:pt modelId="{8AFA2DDB-C271-4EDC-9287-050CD321CD46}">
      <dgm:prSet custT="1"/>
      <dgm:spPr/>
      <dgm:t>
        <a:bodyPr/>
        <a:lstStyle/>
        <a:p>
          <a:r>
            <a:rPr lang="it-IT" sz="1400" b="1" dirty="0">
              <a:solidFill>
                <a:schemeClr val="tx1"/>
              </a:solidFill>
            </a:rPr>
            <a:t>Revisione del lavoro precedente:</a:t>
          </a:r>
          <a:r>
            <a:rPr lang="it-IT" sz="1400" dirty="0">
              <a:solidFill>
                <a:schemeClr val="tx1"/>
              </a:solidFill>
            </a:rPr>
            <a:t> </a:t>
          </a:r>
        </a:p>
        <a:p>
          <a:endParaRPr lang="it-IT" sz="1400" dirty="0">
            <a:solidFill>
              <a:schemeClr val="tx1"/>
            </a:solidFill>
          </a:endParaRPr>
        </a:p>
        <a:p>
          <a:r>
            <a:rPr lang="it-IT" sz="1400" dirty="0">
              <a:solidFill>
                <a:schemeClr val="tx1"/>
              </a:solidFill>
            </a:rPr>
            <a:t>La giornata è iniziata con il completamento del raccoglitore già avviato il giorno precedente. I documenti complessi o di difficile classificazione sono stati momentaneamente separati in una pila a parte.</a:t>
          </a:r>
        </a:p>
      </dgm:t>
    </dgm:pt>
    <dgm:pt modelId="{F721516A-94B2-4BDF-9DE9-5A208F76A0E7}" type="parTrans" cxnId="{90BCEC0F-71B0-423A-939D-CA1842019758}">
      <dgm:prSet/>
      <dgm:spPr/>
      <dgm:t>
        <a:bodyPr/>
        <a:lstStyle/>
        <a:p>
          <a:endParaRPr lang="it-IT" sz="1400"/>
        </a:p>
      </dgm:t>
    </dgm:pt>
    <dgm:pt modelId="{5ACB2330-5785-4C8F-875F-A019D8592524}" type="sibTrans" cxnId="{90BCEC0F-71B0-423A-939D-CA1842019758}">
      <dgm:prSet custT="1"/>
      <dgm:spPr/>
      <dgm:t>
        <a:bodyPr/>
        <a:lstStyle/>
        <a:p>
          <a:endParaRPr lang="it-IT" sz="1400"/>
        </a:p>
      </dgm:t>
    </dgm:pt>
    <dgm:pt modelId="{18E7668F-6E7B-437F-9F5B-98FD3FB9FAA7}">
      <dgm:prSet custT="1"/>
      <dgm:spPr/>
      <dgm:t>
        <a:bodyPr/>
        <a:lstStyle/>
        <a:p>
          <a:r>
            <a:rPr lang="it-IT" sz="1400" b="1" dirty="0">
              <a:solidFill>
                <a:schemeClr val="tx1"/>
              </a:solidFill>
            </a:rPr>
            <a:t>Organizzazione di nuovi raccoglitori:</a:t>
          </a:r>
        </a:p>
        <a:p>
          <a:r>
            <a:rPr lang="it-IT" sz="1400" dirty="0">
              <a:solidFill>
                <a:schemeClr val="tx1"/>
              </a:solidFill>
            </a:rPr>
            <a:t>Due nuovi raccoglitori sono stati suddivisi equamente tra me e il mio compagno, e ogni documento è stato classificato in base all’ufficio di appartenenza:</a:t>
          </a:r>
        </a:p>
      </dgm:t>
    </dgm:pt>
    <dgm:pt modelId="{6B018879-CCD4-414C-9101-6E9979CEC6E6}" type="parTrans" cxnId="{DD80AB12-5FE5-42AD-9BF6-A966508BF66B}">
      <dgm:prSet/>
      <dgm:spPr/>
      <dgm:t>
        <a:bodyPr/>
        <a:lstStyle/>
        <a:p>
          <a:endParaRPr lang="it-IT" sz="1400"/>
        </a:p>
      </dgm:t>
    </dgm:pt>
    <dgm:pt modelId="{69CF77AF-87B8-4C2B-BC55-C11C8785BF52}" type="sibTrans" cxnId="{DD80AB12-5FE5-42AD-9BF6-A966508BF66B}">
      <dgm:prSet custT="1"/>
      <dgm:spPr/>
      <dgm:t>
        <a:bodyPr/>
        <a:lstStyle/>
        <a:p>
          <a:endParaRPr lang="it-IT" sz="1400"/>
        </a:p>
      </dgm:t>
    </dgm:pt>
    <dgm:pt modelId="{7E66BEC7-12F0-4994-9F3F-25CFC1E9A827}">
      <dgm:prSet custT="1"/>
      <dgm:spPr/>
      <dgm:t>
        <a:bodyPr/>
        <a:lstStyle/>
        <a:p>
          <a:r>
            <a:rPr lang="it-IT" sz="1400" b="1" dirty="0">
              <a:solidFill>
                <a:schemeClr val="tx1"/>
              </a:solidFill>
            </a:rPr>
            <a:t>Ufficio corrente:</a:t>
          </a:r>
          <a:r>
            <a:rPr lang="it-IT" sz="1400" dirty="0">
              <a:solidFill>
                <a:schemeClr val="tx1"/>
              </a:solidFill>
            </a:rPr>
            <a:t> Documenti destinati a quello in cui stavamo lavorando.</a:t>
          </a:r>
        </a:p>
      </dgm:t>
    </dgm:pt>
    <dgm:pt modelId="{65D5B6C4-BD2A-4078-8A02-DA85D878C559}" type="parTrans" cxnId="{356C4393-BEBD-4308-9ED7-1AA9C613744A}">
      <dgm:prSet/>
      <dgm:spPr/>
      <dgm:t>
        <a:bodyPr/>
        <a:lstStyle/>
        <a:p>
          <a:endParaRPr lang="it-IT" sz="1400"/>
        </a:p>
      </dgm:t>
    </dgm:pt>
    <dgm:pt modelId="{15F9BDC0-4DCD-466E-94D3-F52E5CB74CB6}" type="sibTrans" cxnId="{356C4393-BEBD-4308-9ED7-1AA9C613744A}">
      <dgm:prSet/>
      <dgm:spPr/>
      <dgm:t>
        <a:bodyPr/>
        <a:lstStyle/>
        <a:p>
          <a:endParaRPr lang="it-IT" sz="1400"/>
        </a:p>
      </dgm:t>
    </dgm:pt>
    <dgm:pt modelId="{E24EBF35-BBB5-43C4-A4F6-147F90FDE7D1}">
      <dgm:prSet custT="1"/>
      <dgm:spPr/>
      <dgm:t>
        <a:bodyPr/>
        <a:lstStyle/>
        <a:p>
          <a:r>
            <a:rPr lang="it-IT" sz="1400" b="1" dirty="0">
              <a:solidFill>
                <a:schemeClr val="tx1"/>
              </a:solidFill>
            </a:rPr>
            <a:t>Ufficio adiacente:</a:t>
          </a:r>
          <a:r>
            <a:rPr lang="it-IT" sz="1400" dirty="0">
              <a:solidFill>
                <a:schemeClr val="tx1"/>
              </a:solidFill>
            </a:rPr>
            <a:t> Documenti diretti all’ufficio vicino.</a:t>
          </a:r>
        </a:p>
      </dgm:t>
    </dgm:pt>
    <dgm:pt modelId="{B1977998-ED08-473A-86C7-A83E859B500C}" type="parTrans" cxnId="{E17DEB85-04C0-4E70-A7A2-4AD97ACE3D88}">
      <dgm:prSet/>
      <dgm:spPr/>
      <dgm:t>
        <a:bodyPr/>
        <a:lstStyle/>
        <a:p>
          <a:endParaRPr lang="it-IT" sz="1400"/>
        </a:p>
      </dgm:t>
    </dgm:pt>
    <dgm:pt modelId="{96157C71-A16A-4F1A-86D1-CDF5714050E3}" type="sibTrans" cxnId="{E17DEB85-04C0-4E70-A7A2-4AD97ACE3D88}">
      <dgm:prSet/>
      <dgm:spPr/>
      <dgm:t>
        <a:bodyPr/>
        <a:lstStyle/>
        <a:p>
          <a:endParaRPr lang="it-IT" sz="1400"/>
        </a:p>
      </dgm:t>
    </dgm:pt>
    <dgm:pt modelId="{A0C20D07-2DBE-44D1-AEF7-92794DBA4B4E}">
      <dgm:prSet custT="1"/>
      <dgm:spPr/>
      <dgm:t>
        <a:bodyPr/>
        <a:lstStyle/>
        <a:p>
          <a:r>
            <a:rPr lang="it-IT" sz="1400" b="1" dirty="0">
              <a:solidFill>
                <a:schemeClr val="tx1"/>
              </a:solidFill>
            </a:rPr>
            <a:t>Ufficio al piano terra:</a:t>
          </a:r>
          <a:r>
            <a:rPr lang="it-IT" sz="1400" dirty="0">
              <a:solidFill>
                <a:schemeClr val="tx1"/>
              </a:solidFill>
            </a:rPr>
            <a:t> Documenti da inviare al piano inferiore.</a:t>
          </a:r>
        </a:p>
      </dgm:t>
    </dgm:pt>
    <dgm:pt modelId="{009DCDCE-A31B-4D19-BCFF-CC5DC4BE6F3C}" type="parTrans" cxnId="{F0226238-4FFA-428B-BAC2-9A93290E0773}">
      <dgm:prSet/>
      <dgm:spPr/>
      <dgm:t>
        <a:bodyPr/>
        <a:lstStyle/>
        <a:p>
          <a:endParaRPr lang="it-IT" sz="1400"/>
        </a:p>
      </dgm:t>
    </dgm:pt>
    <dgm:pt modelId="{890807AB-98C3-44DA-996A-8B95937EBAC8}" type="sibTrans" cxnId="{F0226238-4FFA-428B-BAC2-9A93290E0773}">
      <dgm:prSet/>
      <dgm:spPr/>
      <dgm:t>
        <a:bodyPr/>
        <a:lstStyle/>
        <a:p>
          <a:endParaRPr lang="it-IT" sz="1400"/>
        </a:p>
      </dgm:t>
    </dgm:pt>
    <dgm:pt modelId="{270AED1B-17B4-4867-A4B8-4114C4B09C69}">
      <dgm:prSet custT="1"/>
      <dgm:spPr/>
      <dgm:t>
        <a:bodyPr/>
        <a:lstStyle/>
        <a:p>
          <a:r>
            <a:rPr lang="it-IT" sz="1400" b="1" dirty="0">
              <a:solidFill>
                <a:schemeClr val="tx1"/>
              </a:solidFill>
            </a:rPr>
            <a:t>Ottimizzazione del sistema di archiviazione:</a:t>
          </a:r>
          <a:r>
            <a:rPr lang="it-IT" sz="1400" dirty="0">
              <a:solidFill>
                <a:schemeClr val="tx1"/>
              </a:solidFill>
            </a:rPr>
            <a:t> </a:t>
          </a:r>
        </a:p>
        <a:p>
          <a:r>
            <a:rPr lang="it-IT" sz="1400" dirty="0">
              <a:solidFill>
                <a:schemeClr val="tx1"/>
              </a:solidFill>
            </a:rPr>
            <a:t>Le sei pile originali di documenti sono state ridotte a tre principali, semplificando il processo. I documenti sono stati inseriti nelle cassettiere seguendo un ordine alfabetico per cognome e una disposizione sistematica per cassetti.</a:t>
          </a:r>
        </a:p>
      </dgm:t>
    </dgm:pt>
    <dgm:pt modelId="{7911BA46-0855-440D-8907-3CFC4C6713C2}" type="parTrans" cxnId="{5226E5EE-5062-4E3A-AE32-0AC84DB277C1}">
      <dgm:prSet/>
      <dgm:spPr/>
      <dgm:t>
        <a:bodyPr/>
        <a:lstStyle/>
        <a:p>
          <a:endParaRPr lang="it-IT" sz="1400"/>
        </a:p>
      </dgm:t>
    </dgm:pt>
    <dgm:pt modelId="{A9BB6719-27E5-4CF1-844F-8463E30167A5}" type="sibTrans" cxnId="{5226E5EE-5062-4E3A-AE32-0AC84DB277C1}">
      <dgm:prSet/>
      <dgm:spPr/>
      <dgm:t>
        <a:bodyPr/>
        <a:lstStyle/>
        <a:p>
          <a:endParaRPr lang="it-IT" sz="1400"/>
        </a:p>
      </dgm:t>
    </dgm:pt>
    <dgm:pt modelId="{8D87F716-8A25-4DE5-BDB4-1E5B95FBD107}" type="pres">
      <dgm:prSet presAssocID="{67663FF3-ACB4-4290-980F-CFD20D4A641D}" presName="Name0" presStyleCnt="0">
        <dgm:presLayoutVars>
          <dgm:dir/>
          <dgm:resizeHandles val="exact"/>
        </dgm:presLayoutVars>
      </dgm:prSet>
      <dgm:spPr/>
    </dgm:pt>
    <dgm:pt modelId="{50928917-C345-428D-9027-A2892B7357FF}" type="pres">
      <dgm:prSet presAssocID="{8AFA2DDB-C271-4EDC-9287-050CD321CD46}" presName="node" presStyleLbl="node1" presStyleIdx="0" presStyleCnt="3">
        <dgm:presLayoutVars>
          <dgm:bulletEnabled val="1"/>
        </dgm:presLayoutVars>
      </dgm:prSet>
      <dgm:spPr/>
    </dgm:pt>
    <dgm:pt modelId="{69E03D89-E376-46D5-9FAD-204854C5F405}" type="pres">
      <dgm:prSet presAssocID="{5ACB2330-5785-4C8F-875F-A019D8592524}" presName="sibTrans" presStyleLbl="sibTrans2D1" presStyleIdx="0" presStyleCnt="2"/>
      <dgm:spPr/>
    </dgm:pt>
    <dgm:pt modelId="{D51AF545-0D81-452B-9CEC-E4CDC74502C6}" type="pres">
      <dgm:prSet presAssocID="{5ACB2330-5785-4C8F-875F-A019D8592524}" presName="connectorText" presStyleLbl="sibTrans2D1" presStyleIdx="0" presStyleCnt="2"/>
      <dgm:spPr/>
    </dgm:pt>
    <dgm:pt modelId="{94B14CB9-BBE7-416C-A20D-0BA7250A853A}" type="pres">
      <dgm:prSet presAssocID="{18E7668F-6E7B-437F-9F5B-98FD3FB9FAA7}" presName="node" presStyleLbl="node1" presStyleIdx="1" presStyleCnt="3">
        <dgm:presLayoutVars>
          <dgm:bulletEnabled val="1"/>
        </dgm:presLayoutVars>
      </dgm:prSet>
      <dgm:spPr/>
    </dgm:pt>
    <dgm:pt modelId="{C76AEE81-0272-4984-BB05-4ADAFAFBAF64}" type="pres">
      <dgm:prSet presAssocID="{69CF77AF-87B8-4C2B-BC55-C11C8785BF52}" presName="sibTrans" presStyleLbl="sibTrans2D1" presStyleIdx="1" presStyleCnt="2"/>
      <dgm:spPr/>
    </dgm:pt>
    <dgm:pt modelId="{3C4D35D8-5564-42E8-A910-6A054A2C0A7F}" type="pres">
      <dgm:prSet presAssocID="{69CF77AF-87B8-4C2B-BC55-C11C8785BF52}" presName="connectorText" presStyleLbl="sibTrans2D1" presStyleIdx="1" presStyleCnt="2"/>
      <dgm:spPr/>
    </dgm:pt>
    <dgm:pt modelId="{A491B242-71E9-4C5B-8AAD-C8EC5D0F4800}" type="pres">
      <dgm:prSet presAssocID="{270AED1B-17B4-4867-A4B8-4114C4B09C69}" presName="node" presStyleLbl="node1" presStyleIdx="2" presStyleCnt="3">
        <dgm:presLayoutVars>
          <dgm:bulletEnabled val="1"/>
        </dgm:presLayoutVars>
      </dgm:prSet>
      <dgm:spPr/>
    </dgm:pt>
  </dgm:ptLst>
  <dgm:cxnLst>
    <dgm:cxn modelId="{CE83A60F-C1E8-482C-A7A7-48AD0B9385CD}" type="presOf" srcId="{A0C20D07-2DBE-44D1-AEF7-92794DBA4B4E}" destId="{94B14CB9-BBE7-416C-A20D-0BA7250A853A}" srcOrd="0" destOrd="3" presId="urn:microsoft.com/office/officeart/2005/8/layout/process1"/>
    <dgm:cxn modelId="{90BCEC0F-71B0-423A-939D-CA1842019758}" srcId="{67663FF3-ACB4-4290-980F-CFD20D4A641D}" destId="{8AFA2DDB-C271-4EDC-9287-050CD321CD46}" srcOrd="0" destOrd="0" parTransId="{F721516A-94B2-4BDF-9DE9-5A208F76A0E7}" sibTransId="{5ACB2330-5785-4C8F-875F-A019D8592524}"/>
    <dgm:cxn modelId="{DD80AB12-5FE5-42AD-9BF6-A966508BF66B}" srcId="{67663FF3-ACB4-4290-980F-CFD20D4A641D}" destId="{18E7668F-6E7B-437F-9F5B-98FD3FB9FAA7}" srcOrd="1" destOrd="0" parTransId="{6B018879-CCD4-414C-9101-6E9979CEC6E6}" sibTransId="{69CF77AF-87B8-4C2B-BC55-C11C8785BF52}"/>
    <dgm:cxn modelId="{3637BE2C-6757-4F6B-98C0-3EB609DB1AE9}" type="presOf" srcId="{8AFA2DDB-C271-4EDC-9287-050CD321CD46}" destId="{50928917-C345-428D-9027-A2892B7357FF}" srcOrd="0" destOrd="0" presId="urn:microsoft.com/office/officeart/2005/8/layout/process1"/>
    <dgm:cxn modelId="{F0226238-4FFA-428B-BAC2-9A93290E0773}" srcId="{18E7668F-6E7B-437F-9F5B-98FD3FB9FAA7}" destId="{A0C20D07-2DBE-44D1-AEF7-92794DBA4B4E}" srcOrd="2" destOrd="0" parTransId="{009DCDCE-A31B-4D19-BCFF-CC5DC4BE6F3C}" sibTransId="{890807AB-98C3-44DA-996A-8B95937EBAC8}"/>
    <dgm:cxn modelId="{F1B2983E-379E-43F4-9841-7B89F92CEA84}" type="presOf" srcId="{5ACB2330-5785-4C8F-875F-A019D8592524}" destId="{D51AF545-0D81-452B-9CEC-E4CDC74502C6}" srcOrd="1" destOrd="0" presId="urn:microsoft.com/office/officeart/2005/8/layout/process1"/>
    <dgm:cxn modelId="{430D1645-37B3-4183-BC3C-3E91832A7F6C}" type="presOf" srcId="{69CF77AF-87B8-4C2B-BC55-C11C8785BF52}" destId="{C76AEE81-0272-4984-BB05-4ADAFAFBAF64}" srcOrd="0" destOrd="0" presId="urn:microsoft.com/office/officeart/2005/8/layout/process1"/>
    <dgm:cxn modelId="{E2722F69-F1FF-4826-9261-18E10D889BAD}" type="presOf" srcId="{69CF77AF-87B8-4C2B-BC55-C11C8785BF52}" destId="{3C4D35D8-5564-42E8-A910-6A054A2C0A7F}" srcOrd="1" destOrd="0" presId="urn:microsoft.com/office/officeart/2005/8/layout/process1"/>
    <dgm:cxn modelId="{4EBEFE4C-0B05-4B5B-9447-F923683C7B62}" type="presOf" srcId="{18E7668F-6E7B-437F-9F5B-98FD3FB9FAA7}" destId="{94B14CB9-BBE7-416C-A20D-0BA7250A853A}" srcOrd="0" destOrd="0" presId="urn:microsoft.com/office/officeart/2005/8/layout/process1"/>
    <dgm:cxn modelId="{729ABC6D-C243-45A1-9DAA-C69D110B6997}" type="presOf" srcId="{7E66BEC7-12F0-4994-9F3F-25CFC1E9A827}" destId="{94B14CB9-BBE7-416C-A20D-0BA7250A853A}" srcOrd="0" destOrd="1" presId="urn:microsoft.com/office/officeart/2005/8/layout/process1"/>
    <dgm:cxn modelId="{49672C58-9C5D-4FF9-AECF-B63304258C4F}" type="presOf" srcId="{270AED1B-17B4-4867-A4B8-4114C4B09C69}" destId="{A491B242-71E9-4C5B-8AAD-C8EC5D0F4800}" srcOrd="0" destOrd="0" presId="urn:microsoft.com/office/officeart/2005/8/layout/process1"/>
    <dgm:cxn modelId="{E17DEB85-04C0-4E70-A7A2-4AD97ACE3D88}" srcId="{18E7668F-6E7B-437F-9F5B-98FD3FB9FAA7}" destId="{E24EBF35-BBB5-43C4-A4F6-147F90FDE7D1}" srcOrd="1" destOrd="0" parTransId="{B1977998-ED08-473A-86C7-A83E859B500C}" sibTransId="{96157C71-A16A-4F1A-86D1-CDF5714050E3}"/>
    <dgm:cxn modelId="{356C4393-BEBD-4308-9ED7-1AA9C613744A}" srcId="{18E7668F-6E7B-437F-9F5B-98FD3FB9FAA7}" destId="{7E66BEC7-12F0-4994-9F3F-25CFC1E9A827}" srcOrd="0" destOrd="0" parTransId="{65D5B6C4-BD2A-4078-8A02-DA85D878C559}" sibTransId="{15F9BDC0-4DCD-466E-94D3-F52E5CB74CB6}"/>
    <dgm:cxn modelId="{847FDFAF-DBC4-45E5-9BF2-3965ED2F039A}" type="presOf" srcId="{67663FF3-ACB4-4290-980F-CFD20D4A641D}" destId="{8D87F716-8A25-4DE5-BDB4-1E5B95FBD107}" srcOrd="0" destOrd="0" presId="urn:microsoft.com/office/officeart/2005/8/layout/process1"/>
    <dgm:cxn modelId="{F24244E1-47FA-4E49-99DF-C2F6F19984B3}" type="presOf" srcId="{E24EBF35-BBB5-43C4-A4F6-147F90FDE7D1}" destId="{94B14CB9-BBE7-416C-A20D-0BA7250A853A}" srcOrd="0" destOrd="2" presId="urn:microsoft.com/office/officeart/2005/8/layout/process1"/>
    <dgm:cxn modelId="{5226E5EE-5062-4E3A-AE32-0AC84DB277C1}" srcId="{67663FF3-ACB4-4290-980F-CFD20D4A641D}" destId="{270AED1B-17B4-4867-A4B8-4114C4B09C69}" srcOrd="2" destOrd="0" parTransId="{7911BA46-0855-440D-8907-3CFC4C6713C2}" sibTransId="{A9BB6719-27E5-4CF1-844F-8463E30167A5}"/>
    <dgm:cxn modelId="{114091F1-A006-4CFD-8E2F-A1C2A7598A3B}" type="presOf" srcId="{5ACB2330-5785-4C8F-875F-A019D8592524}" destId="{69E03D89-E376-46D5-9FAD-204854C5F405}" srcOrd="0" destOrd="0" presId="urn:microsoft.com/office/officeart/2005/8/layout/process1"/>
    <dgm:cxn modelId="{C8A58835-2DD1-43E4-8B87-2B200A1B5ACA}" type="presParOf" srcId="{8D87F716-8A25-4DE5-BDB4-1E5B95FBD107}" destId="{50928917-C345-428D-9027-A2892B7357FF}" srcOrd="0" destOrd="0" presId="urn:microsoft.com/office/officeart/2005/8/layout/process1"/>
    <dgm:cxn modelId="{BC171BBF-04A3-42B4-90A9-31FC0D00BD75}" type="presParOf" srcId="{8D87F716-8A25-4DE5-BDB4-1E5B95FBD107}" destId="{69E03D89-E376-46D5-9FAD-204854C5F405}" srcOrd="1" destOrd="0" presId="urn:microsoft.com/office/officeart/2005/8/layout/process1"/>
    <dgm:cxn modelId="{58DAB698-BF5D-487D-BB9F-518D718EFE24}" type="presParOf" srcId="{69E03D89-E376-46D5-9FAD-204854C5F405}" destId="{D51AF545-0D81-452B-9CEC-E4CDC74502C6}" srcOrd="0" destOrd="0" presId="urn:microsoft.com/office/officeart/2005/8/layout/process1"/>
    <dgm:cxn modelId="{1E3A9A92-399A-43FC-937C-E897EF25FB03}" type="presParOf" srcId="{8D87F716-8A25-4DE5-BDB4-1E5B95FBD107}" destId="{94B14CB9-BBE7-416C-A20D-0BA7250A853A}" srcOrd="2" destOrd="0" presId="urn:microsoft.com/office/officeart/2005/8/layout/process1"/>
    <dgm:cxn modelId="{57236149-0C05-4064-B60D-5E0828C7CB44}" type="presParOf" srcId="{8D87F716-8A25-4DE5-BDB4-1E5B95FBD107}" destId="{C76AEE81-0272-4984-BB05-4ADAFAFBAF64}" srcOrd="3" destOrd="0" presId="urn:microsoft.com/office/officeart/2005/8/layout/process1"/>
    <dgm:cxn modelId="{59A725D2-A9DE-4FA7-903C-5805A1E5A27C}" type="presParOf" srcId="{C76AEE81-0272-4984-BB05-4ADAFAFBAF64}" destId="{3C4D35D8-5564-42E8-A910-6A054A2C0A7F}" srcOrd="0" destOrd="0" presId="urn:microsoft.com/office/officeart/2005/8/layout/process1"/>
    <dgm:cxn modelId="{4052BFF1-B0D3-4FEA-8A51-B2A934390354}" type="presParOf" srcId="{8D87F716-8A25-4DE5-BDB4-1E5B95FBD107}" destId="{A491B242-71E9-4C5B-8AAD-C8EC5D0F4800}"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9005529-0CA8-46D4-8459-5120325C3CE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A5620B0F-50BD-457D-81EE-D25D8D4156D5}">
      <dgm:prSet phldrT="[Testo]"/>
      <dgm:spPr/>
      <dgm:t>
        <a:bodyPr/>
        <a:lstStyle/>
        <a:p>
          <a:r>
            <a:rPr lang="it-IT" dirty="0"/>
            <a:t>Attenzione ai dettagli con revisione continua dell’operato</a:t>
          </a:r>
        </a:p>
      </dgm:t>
    </dgm:pt>
    <dgm:pt modelId="{224AD5EF-365A-4646-A3D7-4E7FA85E2D83}" type="parTrans" cxnId="{D37EA392-9FF7-4A4E-BC17-E02E65C4593C}">
      <dgm:prSet/>
      <dgm:spPr/>
      <dgm:t>
        <a:bodyPr/>
        <a:lstStyle/>
        <a:p>
          <a:endParaRPr lang="it-IT"/>
        </a:p>
      </dgm:t>
    </dgm:pt>
    <dgm:pt modelId="{464EDCA1-82EA-449F-AD36-1D3B5924B7D2}" type="sibTrans" cxnId="{D37EA392-9FF7-4A4E-BC17-E02E65C4593C}">
      <dgm:prSet/>
      <dgm:spPr/>
      <dgm:t>
        <a:bodyPr/>
        <a:lstStyle/>
        <a:p>
          <a:endParaRPr lang="it-IT"/>
        </a:p>
      </dgm:t>
    </dgm:pt>
    <dgm:pt modelId="{764F3778-CBAF-4136-A607-7F5933718646}">
      <dgm:prSet phldrT="[Testo]"/>
      <dgm:spPr/>
      <dgm:t>
        <a:bodyPr/>
        <a:lstStyle/>
        <a:p>
          <a:r>
            <a:rPr lang="it-IT" dirty="0"/>
            <a:t>Ottimizzazione del lavoro</a:t>
          </a:r>
        </a:p>
      </dgm:t>
    </dgm:pt>
    <dgm:pt modelId="{E560EC50-3DC5-4A9E-89CA-D233060DE41C}" type="parTrans" cxnId="{FF3CD567-9942-48D8-82C5-DF538D0DD720}">
      <dgm:prSet/>
      <dgm:spPr/>
      <dgm:t>
        <a:bodyPr/>
        <a:lstStyle/>
        <a:p>
          <a:endParaRPr lang="it-IT"/>
        </a:p>
      </dgm:t>
    </dgm:pt>
    <dgm:pt modelId="{EFC56F3D-88C5-4134-94E8-0F56F935B0E2}" type="sibTrans" cxnId="{FF3CD567-9942-48D8-82C5-DF538D0DD720}">
      <dgm:prSet/>
      <dgm:spPr/>
      <dgm:t>
        <a:bodyPr/>
        <a:lstStyle/>
        <a:p>
          <a:endParaRPr lang="it-IT"/>
        </a:p>
      </dgm:t>
    </dgm:pt>
    <dgm:pt modelId="{B6B328A3-F326-4AFF-9C4F-D60DB2E94FC0}" type="pres">
      <dgm:prSet presAssocID="{49005529-0CA8-46D4-8459-5120325C3CEA}" presName="diagram" presStyleCnt="0">
        <dgm:presLayoutVars>
          <dgm:dir/>
        </dgm:presLayoutVars>
      </dgm:prSet>
      <dgm:spPr/>
    </dgm:pt>
    <dgm:pt modelId="{46F603AD-1890-4DC9-876F-484CBEED2555}" type="pres">
      <dgm:prSet presAssocID="{A5620B0F-50BD-457D-81EE-D25D8D4156D5}" presName="composite" presStyleCnt="0"/>
      <dgm:spPr/>
    </dgm:pt>
    <dgm:pt modelId="{37724196-E079-4BB8-B615-E4E314734339}" type="pres">
      <dgm:prSet presAssocID="{A5620B0F-50BD-457D-81EE-D25D8D4156D5}"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31A579B7-B89A-4828-A2BA-84FAB5675539}" type="pres">
      <dgm:prSet presAssocID="{A5620B0F-50BD-457D-81EE-D25D8D4156D5}" presName="Parent" presStyleLbl="node0" presStyleIdx="0" presStyleCnt="2">
        <dgm:presLayoutVars>
          <dgm:bulletEnabled val="1"/>
        </dgm:presLayoutVars>
      </dgm:prSet>
      <dgm:spPr/>
    </dgm:pt>
    <dgm:pt modelId="{3D8623FA-5578-46DD-9A76-EFD00E09B57C}" type="pres">
      <dgm:prSet presAssocID="{464EDCA1-82EA-449F-AD36-1D3B5924B7D2}" presName="sibTrans" presStyleCnt="0"/>
      <dgm:spPr/>
    </dgm:pt>
    <dgm:pt modelId="{BB8A75EA-DB68-4C6D-9FC6-3E957AD12280}" type="pres">
      <dgm:prSet presAssocID="{764F3778-CBAF-4136-A607-7F5933718646}" presName="composite" presStyleCnt="0"/>
      <dgm:spPr/>
    </dgm:pt>
    <dgm:pt modelId="{B90D8499-434D-46CD-BAF5-6759E68E714E}" type="pres">
      <dgm:prSet presAssocID="{764F3778-CBAF-4136-A607-7F5933718646}"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479B5BFF-7413-446B-A894-84ED67C9E4AA}" type="pres">
      <dgm:prSet presAssocID="{764F3778-CBAF-4136-A607-7F5933718646}" presName="Parent" presStyleLbl="node0" presStyleIdx="1" presStyleCnt="2">
        <dgm:presLayoutVars>
          <dgm:bulletEnabled val="1"/>
        </dgm:presLayoutVars>
      </dgm:prSet>
      <dgm:spPr/>
    </dgm:pt>
  </dgm:ptLst>
  <dgm:cxnLst>
    <dgm:cxn modelId="{FF3CD567-9942-48D8-82C5-DF538D0DD720}" srcId="{49005529-0CA8-46D4-8459-5120325C3CEA}" destId="{764F3778-CBAF-4136-A607-7F5933718646}" srcOrd="1" destOrd="0" parTransId="{E560EC50-3DC5-4A9E-89CA-D233060DE41C}" sibTransId="{EFC56F3D-88C5-4134-94E8-0F56F935B0E2}"/>
    <dgm:cxn modelId="{D37EA392-9FF7-4A4E-BC17-E02E65C4593C}" srcId="{49005529-0CA8-46D4-8459-5120325C3CEA}" destId="{A5620B0F-50BD-457D-81EE-D25D8D4156D5}" srcOrd="0" destOrd="0" parTransId="{224AD5EF-365A-4646-A3D7-4E7FA85E2D83}" sibTransId="{464EDCA1-82EA-449F-AD36-1D3B5924B7D2}"/>
    <dgm:cxn modelId="{042AA5B8-EC51-46E7-BC4B-A63E4CEBB917}" type="presOf" srcId="{49005529-0CA8-46D4-8459-5120325C3CEA}" destId="{B6B328A3-F326-4AFF-9C4F-D60DB2E94FC0}" srcOrd="0" destOrd="0" presId="urn:microsoft.com/office/officeart/2008/layout/BendingPictureCaption"/>
    <dgm:cxn modelId="{FD28ECC8-4EF8-41ED-8585-9629416A0F55}" type="presOf" srcId="{A5620B0F-50BD-457D-81EE-D25D8D4156D5}" destId="{31A579B7-B89A-4828-A2BA-84FAB5675539}" srcOrd="0" destOrd="0" presId="urn:microsoft.com/office/officeart/2008/layout/BendingPictureCaption"/>
    <dgm:cxn modelId="{61B098E9-864A-4299-8E23-2D1AC76624A7}" type="presOf" srcId="{764F3778-CBAF-4136-A607-7F5933718646}" destId="{479B5BFF-7413-446B-A894-84ED67C9E4AA}" srcOrd="0" destOrd="0" presId="urn:microsoft.com/office/officeart/2008/layout/BendingPictureCaption"/>
    <dgm:cxn modelId="{7CE6CDEA-53D9-4D60-A2C4-E22816C01F4B}" type="presParOf" srcId="{B6B328A3-F326-4AFF-9C4F-D60DB2E94FC0}" destId="{46F603AD-1890-4DC9-876F-484CBEED2555}" srcOrd="0" destOrd="0" presId="urn:microsoft.com/office/officeart/2008/layout/BendingPictureCaption"/>
    <dgm:cxn modelId="{53BD39DB-0707-4028-A36A-2A239977DE45}" type="presParOf" srcId="{46F603AD-1890-4DC9-876F-484CBEED2555}" destId="{37724196-E079-4BB8-B615-E4E314734339}" srcOrd="0" destOrd="0" presId="urn:microsoft.com/office/officeart/2008/layout/BendingPictureCaption"/>
    <dgm:cxn modelId="{F7BEB365-6D22-4308-84B1-191B75149BE4}" type="presParOf" srcId="{46F603AD-1890-4DC9-876F-484CBEED2555}" destId="{31A579B7-B89A-4828-A2BA-84FAB5675539}" srcOrd="1" destOrd="0" presId="urn:microsoft.com/office/officeart/2008/layout/BendingPictureCaption"/>
    <dgm:cxn modelId="{72C4405B-0D5E-453E-8936-2BD969CFD434}" type="presParOf" srcId="{B6B328A3-F326-4AFF-9C4F-D60DB2E94FC0}" destId="{3D8623FA-5578-46DD-9A76-EFD00E09B57C}" srcOrd="1" destOrd="0" presId="urn:microsoft.com/office/officeart/2008/layout/BendingPictureCaption"/>
    <dgm:cxn modelId="{25BB908D-E8AB-4E76-B029-7FE58EA15620}" type="presParOf" srcId="{B6B328A3-F326-4AFF-9C4F-D60DB2E94FC0}" destId="{BB8A75EA-DB68-4C6D-9FC6-3E957AD12280}" srcOrd="2" destOrd="0" presId="urn:microsoft.com/office/officeart/2008/layout/BendingPictureCaption"/>
    <dgm:cxn modelId="{E14908DF-1B29-43F4-AF0A-3E9D621C58CF}" type="presParOf" srcId="{BB8A75EA-DB68-4C6D-9FC6-3E957AD12280}" destId="{B90D8499-434D-46CD-BAF5-6759E68E714E}" srcOrd="0" destOrd="0" presId="urn:microsoft.com/office/officeart/2008/layout/BendingPictureCaption"/>
    <dgm:cxn modelId="{9D5AE7C4-D22C-438C-8677-E80789106496}" type="presParOf" srcId="{BB8A75EA-DB68-4C6D-9FC6-3E957AD12280}" destId="{479B5BFF-7413-446B-A894-84ED67C9E4AA}"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6A5BF19-E469-4559-ADA5-255479C51932}"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F7AB6331-7FC1-4B14-899D-E5753922A611}">
      <dgm:prSet phldrT="[Testo]"/>
      <dgm:spPr/>
      <dgm:t>
        <a:bodyPr/>
        <a:lstStyle/>
        <a:p>
          <a:r>
            <a:rPr lang="it-IT" dirty="0"/>
            <a:t>Completamento del proprio lavoro</a:t>
          </a:r>
        </a:p>
      </dgm:t>
    </dgm:pt>
    <dgm:pt modelId="{002AC2A2-34E6-43DD-A8FC-340C4AAA97DC}" type="parTrans" cxnId="{686355BD-ABB7-4D23-81CA-7C545C71E0EB}">
      <dgm:prSet/>
      <dgm:spPr/>
      <dgm:t>
        <a:bodyPr/>
        <a:lstStyle/>
        <a:p>
          <a:endParaRPr lang="it-IT"/>
        </a:p>
      </dgm:t>
    </dgm:pt>
    <dgm:pt modelId="{093FF6AF-40A2-4DF0-A795-B55D5855DFFA}" type="sibTrans" cxnId="{686355BD-ABB7-4D23-81CA-7C545C71E0EB}">
      <dgm:prSet/>
      <dgm:spPr/>
      <dgm:t>
        <a:bodyPr/>
        <a:lstStyle/>
        <a:p>
          <a:endParaRPr lang="it-IT"/>
        </a:p>
      </dgm:t>
    </dgm:pt>
    <dgm:pt modelId="{6495C55A-6E4A-4B58-9F0D-60B515E77D7B}" type="pres">
      <dgm:prSet presAssocID="{D6A5BF19-E469-4559-ADA5-255479C51932}" presName="Name0" presStyleCnt="0">
        <dgm:presLayoutVars>
          <dgm:dir/>
          <dgm:resizeHandles val="exact"/>
        </dgm:presLayoutVars>
      </dgm:prSet>
      <dgm:spPr/>
    </dgm:pt>
    <dgm:pt modelId="{05C82D70-CD3C-4C0B-9824-8CF072524996}" type="pres">
      <dgm:prSet presAssocID="{F7AB6331-7FC1-4B14-899D-E5753922A611}" presName="composite" presStyleCnt="0"/>
      <dgm:spPr/>
    </dgm:pt>
    <dgm:pt modelId="{2005E9F8-BB11-4065-85DC-EAA3EB282528}" type="pres">
      <dgm:prSet presAssocID="{F7AB6331-7FC1-4B14-899D-E5753922A611}"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pt>
    <dgm:pt modelId="{E85DC878-8814-4AE8-B38F-9323466F45E2}" type="pres">
      <dgm:prSet presAssocID="{F7AB6331-7FC1-4B14-899D-E5753922A611}" presName="wedgeRectCallout1" presStyleLbl="node1" presStyleIdx="0" presStyleCnt="1">
        <dgm:presLayoutVars>
          <dgm:bulletEnabled val="1"/>
        </dgm:presLayoutVars>
      </dgm:prSet>
      <dgm:spPr/>
    </dgm:pt>
  </dgm:ptLst>
  <dgm:cxnLst>
    <dgm:cxn modelId="{C75B3D1D-F2F0-450C-8911-93646607CDE1}" type="presOf" srcId="{F7AB6331-7FC1-4B14-899D-E5753922A611}" destId="{E85DC878-8814-4AE8-B38F-9323466F45E2}" srcOrd="0" destOrd="0" presId="urn:microsoft.com/office/officeart/2008/layout/BendingPictureCaptionList"/>
    <dgm:cxn modelId="{0594D187-9E7A-4279-B653-471607D47B07}" type="presOf" srcId="{D6A5BF19-E469-4559-ADA5-255479C51932}" destId="{6495C55A-6E4A-4B58-9F0D-60B515E77D7B}" srcOrd="0" destOrd="0" presId="urn:microsoft.com/office/officeart/2008/layout/BendingPictureCaptionList"/>
    <dgm:cxn modelId="{686355BD-ABB7-4D23-81CA-7C545C71E0EB}" srcId="{D6A5BF19-E469-4559-ADA5-255479C51932}" destId="{F7AB6331-7FC1-4B14-899D-E5753922A611}" srcOrd="0" destOrd="0" parTransId="{002AC2A2-34E6-43DD-A8FC-340C4AAA97DC}" sibTransId="{093FF6AF-40A2-4DF0-A795-B55D5855DFFA}"/>
    <dgm:cxn modelId="{EC30EC68-6439-4EA4-AADF-7DF0115F6AF6}" type="presParOf" srcId="{6495C55A-6E4A-4B58-9F0D-60B515E77D7B}" destId="{05C82D70-CD3C-4C0B-9824-8CF072524996}" srcOrd="0" destOrd="0" presId="urn:microsoft.com/office/officeart/2008/layout/BendingPictureCaptionList"/>
    <dgm:cxn modelId="{F365B3B8-B492-4804-8387-954F7914DC04}" type="presParOf" srcId="{05C82D70-CD3C-4C0B-9824-8CF072524996}" destId="{2005E9F8-BB11-4065-85DC-EAA3EB282528}" srcOrd="0" destOrd="0" presId="urn:microsoft.com/office/officeart/2008/layout/BendingPictureCaptionList"/>
    <dgm:cxn modelId="{D225DE1B-5105-4173-8047-B60DDC159BA9}" type="presParOf" srcId="{05C82D70-CD3C-4C0B-9824-8CF072524996}" destId="{E85DC878-8814-4AE8-B38F-9323466F45E2}" srcOrd="1" destOrd="0" presId="urn:microsoft.com/office/officeart/2008/layout/BendingPictureCaptionLis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85836A-9B93-4C68-B249-2E55ADF764A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61609E1B-1A98-40C1-AFEC-65262A8BA9B5}">
      <dgm:prSet/>
      <dgm:spPr/>
      <dgm:t>
        <a:bodyPr/>
        <a:lstStyle/>
        <a:p>
          <a:r>
            <a:rPr lang="it-IT" b="1"/>
            <a:t>Organizzazione e Collaborazione:</a:t>
          </a:r>
          <a:endParaRPr lang="it-IT"/>
        </a:p>
      </dgm:t>
    </dgm:pt>
    <dgm:pt modelId="{6F5A2EC2-E7CA-43E4-A6CD-A61C2C70369C}" type="parTrans" cxnId="{1B53EA03-AD4C-4CD5-91BB-24991912116D}">
      <dgm:prSet/>
      <dgm:spPr/>
      <dgm:t>
        <a:bodyPr/>
        <a:lstStyle/>
        <a:p>
          <a:endParaRPr lang="it-IT"/>
        </a:p>
      </dgm:t>
    </dgm:pt>
    <dgm:pt modelId="{013B507E-63BF-4471-B6F1-5FBD45E4488B}" type="sibTrans" cxnId="{1B53EA03-AD4C-4CD5-91BB-24991912116D}">
      <dgm:prSet/>
      <dgm:spPr/>
      <dgm:t>
        <a:bodyPr/>
        <a:lstStyle/>
        <a:p>
          <a:endParaRPr lang="it-IT"/>
        </a:p>
      </dgm:t>
    </dgm:pt>
    <dgm:pt modelId="{52105B1D-9AA5-49CA-86CA-D9E253A16D03}">
      <dgm:prSet custT="1"/>
      <dgm:spPr/>
      <dgm:t>
        <a:bodyPr/>
        <a:lstStyle/>
        <a:p>
          <a:r>
            <a:rPr lang="it-IT" sz="1400" dirty="0"/>
            <a:t>Il lavoro è stato distribuito equamente tra me e il mio compagno, con una chiara divisione delle responsabilità.</a:t>
          </a:r>
        </a:p>
      </dgm:t>
    </dgm:pt>
    <dgm:pt modelId="{B402371D-4DC7-4AA6-8EC5-B7A4E6A737FE}" type="parTrans" cxnId="{F6CA4D0A-560B-4202-84F8-FD2ECB9B5E0A}">
      <dgm:prSet/>
      <dgm:spPr/>
      <dgm:t>
        <a:bodyPr/>
        <a:lstStyle/>
        <a:p>
          <a:endParaRPr lang="it-IT"/>
        </a:p>
      </dgm:t>
    </dgm:pt>
    <dgm:pt modelId="{9E906B72-CB28-493F-AB37-274AD8140398}" type="sibTrans" cxnId="{F6CA4D0A-560B-4202-84F8-FD2ECB9B5E0A}">
      <dgm:prSet/>
      <dgm:spPr/>
      <dgm:t>
        <a:bodyPr/>
        <a:lstStyle/>
        <a:p>
          <a:endParaRPr lang="it-IT"/>
        </a:p>
      </dgm:t>
    </dgm:pt>
    <dgm:pt modelId="{EE8DF8D4-24A3-472C-B322-8FE5E4A9D31F}">
      <dgm:prSet custT="1"/>
      <dgm:spPr/>
      <dgm:t>
        <a:bodyPr/>
        <a:lstStyle/>
        <a:p>
          <a:r>
            <a:rPr lang="it-IT" sz="1400" dirty="0"/>
            <a:t>Una revisione reciproca ci ha permesso di garantire precisione e coerenza nell’archiviazione.</a:t>
          </a:r>
        </a:p>
      </dgm:t>
    </dgm:pt>
    <dgm:pt modelId="{1B2CD108-161A-4F69-8C94-468D42FA006E}" type="parTrans" cxnId="{B533C537-96B0-4C4E-B342-743D2D4CA3D9}">
      <dgm:prSet/>
      <dgm:spPr/>
      <dgm:t>
        <a:bodyPr/>
        <a:lstStyle/>
        <a:p>
          <a:endParaRPr lang="it-IT"/>
        </a:p>
      </dgm:t>
    </dgm:pt>
    <dgm:pt modelId="{2A0559E9-58D3-45FA-86BE-C43A05CC3260}" type="sibTrans" cxnId="{B533C537-96B0-4C4E-B342-743D2D4CA3D9}">
      <dgm:prSet/>
      <dgm:spPr/>
      <dgm:t>
        <a:bodyPr/>
        <a:lstStyle/>
        <a:p>
          <a:endParaRPr lang="it-IT"/>
        </a:p>
      </dgm:t>
    </dgm:pt>
    <dgm:pt modelId="{13AAA447-8215-4C44-81B7-72F1105C0EF2}">
      <dgm:prSet custT="1"/>
      <dgm:spPr/>
      <dgm:t>
        <a:bodyPr/>
        <a:lstStyle/>
        <a:p>
          <a:r>
            <a:rPr lang="it-IT" sz="1400" dirty="0"/>
            <a:t>L’archivio inizialmente disordinato è stato trasformato in una risorsa funzionale e ben organizzata.</a:t>
          </a:r>
        </a:p>
      </dgm:t>
    </dgm:pt>
    <dgm:pt modelId="{CFCE7329-9510-4DDC-A87D-EACF64A516ED}" type="parTrans" cxnId="{D3B812EE-A2C1-4F6F-9C49-BABA31D53822}">
      <dgm:prSet/>
      <dgm:spPr/>
      <dgm:t>
        <a:bodyPr/>
        <a:lstStyle/>
        <a:p>
          <a:endParaRPr lang="it-IT"/>
        </a:p>
      </dgm:t>
    </dgm:pt>
    <dgm:pt modelId="{553DC618-4594-4CA6-9A0D-B6D03BB0D9D7}" type="sibTrans" cxnId="{D3B812EE-A2C1-4F6F-9C49-BABA31D53822}">
      <dgm:prSet/>
      <dgm:spPr/>
      <dgm:t>
        <a:bodyPr/>
        <a:lstStyle/>
        <a:p>
          <a:endParaRPr lang="it-IT"/>
        </a:p>
      </dgm:t>
    </dgm:pt>
    <dgm:pt modelId="{183708AC-BF50-45CE-A97A-6C5110905811}" type="pres">
      <dgm:prSet presAssocID="{C885836A-9B93-4C68-B249-2E55ADF764A3}" presName="linear" presStyleCnt="0">
        <dgm:presLayoutVars>
          <dgm:dir/>
          <dgm:animLvl val="lvl"/>
          <dgm:resizeHandles val="exact"/>
        </dgm:presLayoutVars>
      </dgm:prSet>
      <dgm:spPr/>
    </dgm:pt>
    <dgm:pt modelId="{5FB51E49-3F74-4DC3-98B8-E54DBC22FC79}" type="pres">
      <dgm:prSet presAssocID="{61609E1B-1A98-40C1-AFEC-65262A8BA9B5}" presName="parentLin" presStyleCnt="0"/>
      <dgm:spPr/>
    </dgm:pt>
    <dgm:pt modelId="{324D9778-6ED6-4BC7-AF7B-138EA0C80277}" type="pres">
      <dgm:prSet presAssocID="{61609E1B-1A98-40C1-AFEC-65262A8BA9B5}" presName="parentLeftMargin" presStyleLbl="node1" presStyleIdx="0" presStyleCnt="1"/>
      <dgm:spPr/>
    </dgm:pt>
    <dgm:pt modelId="{DEBFA9A5-8181-4C50-8272-74BC70035441}" type="pres">
      <dgm:prSet presAssocID="{61609E1B-1A98-40C1-AFEC-65262A8BA9B5}" presName="parentText" presStyleLbl="node1" presStyleIdx="0" presStyleCnt="1">
        <dgm:presLayoutVars>
          <dgm:chMax val="0"/>
          <dgm:bulletEnabled val="1"/>
        </dgm:presLayoutVars>
      </dgm:prSet>
      <dgm:spPr/>
    </dgm:pt>
    <dgm:pt modelId="{3DDE2BEE-0B84-4DDD-80C2-CF344C0F7499}" type="pres">
      <dgm:prSet presAssocID="{61609E1B-1A98-40C1-AFEC-65262A8BA9B5}" presName="negativeSpace" presStyleCnt="0"/>
      <dgm:spPr/>
    </dgm:pt>
    <dgm:pt modelId="{60063B80-36E7-4F2A-BF80-ED6A38F4896E}" type="pres">
      <dgm:prSet presAssocID="{61609E1B-1A98-40C1-AFEC-65262A8BA9B5}" presName="childText" presStyleLbl="conFgAcc1" presStyleIdx="0" presStyleCnt="1">
        <dgm:presLayoutVars>
          <dgm:bulletEnabled val="1"/>
        </dgm:presLayoutVars>
      </dgm:prSet>
      <dgm:spPr/>
    </dgm:pt>
  </dgm:ptLst>
  <dgm:cxnLst>
    <dgm:cxn modelId="{1B53EA03-AD4C-4CD5-91BB-24991912116D}" srcId="{C885836A-9B93-4C68-B249-2E55ADF764A3}" destId="{61609E1B-1A98-40C1-AFEC-65262A8BA9B5}" srcOrd="0" destOrd="0" parTransId="{6F5A2EC2-E7CA-43E4-A6CD-A61C2C70369C}" sibTransId="{013B507E-63BF-4471-B6F1-5FBD45E4488B}"/>
    <dgm:cxn modelId="{F6CA4D0A-560B-4202-84F8-FD2ECB9B5E0A}" srcId="{61609E1B-1A98-40C1-AFEC-65262A8BA9B5}" destId="{52105B1D-9AA5-49CA-86CA-D9E253A16D03}" srcOrd="0" destOrd="0" parTransId="{B402371D-4DC7-4AA6-8EC5-B7A4E6A737FE}" sibTransId="{9E906B72-CB28-493F-AB37-274AD8140398}"/>
    <dgm:cxn modelId="{F6BE1414-F38B-482F-B138-B5A42D96847C}" type="presOf" srcId="{52105B1D-9AA5-49CA-86CA-D9E253A16D03}" destId="{60063B80-36E7-4F2A-BF80-ED6A38F4896E}" srcOrd="0" destOrd="0" presId="urn:microsoft.com/office/officeart/2005/8/layout/list1"/>
    <dgm:cxn modelId="{B186AC18-0996-42F1-8DF8-147AF1803A4D}" type="presOf" srcId="{EE8DF8D4-24A3-472C-B322-8FE5E4A9D31F}" destId="{60063B80-36E7-4F2A-BF80-ED6A38F4896E}" srcOrd="0" destOrd="1" presId="urn:microsoft.com/office/officeart/2005/8/layout/list1"/>
    <dgm:cxn modelId="{B533C537-96B0-4C4E-B342-743D2D4CA3D9}" srcId="{61609E1B-1A98-40C1-AFEC-65262A8BA9B5}" destId="{EE8DF8D4-24A3-472C-B322-8FE5E4A9D31F}" srcOrd="1" destOrd="0" parTransId="{1B2CD108-161A-4F69-8C94-468D42FA006E}" sibTransId="{2A0559E9-58D3-45FA-86BE-C43A05CC3260}"/>
    <dgm:cxn modelId="{27FBCA60-0620-4BEF-BFB5-27E5DE8945D6}" type="presOf" srcId="{13AAA447-8215-4C44-81B7-72F1105C0EF2}" destId="{60063B80-36E7-4F2A-BF80-ED6A38F4896E}" srcOrd="0" destOrd="2" presId="urn:microsoft.com/office/officeart/2005/8/layout/list1"/>
    <dgm:cxn modelId="{826B476F-8653-433D-9178-709FF0909FB1}" type="presOf" srcId="{61609E1B-1A98-40C1-AFEC-65262A8BA9B5}" destId="{DEBFA9A5-8181-4C50-8272-74BC70035441}" srcOrd="1" destOrd="0" presId="urn:microsoft.com/office/officeart/2005/8/layout/list1"/>
    <dgm:cxn modelId="{4F2F5C78-59FE-4089-B309-164EC3EF4E3C}" type="presOf" srcId="{61609E1B-1A98-40C1-AFEC-65262A8BA9B5}" destId="{324D9778-6ED6-4BC7-AF7B-138EA0C80277}" srcOrd="0" destOrd="0" presId="urn:microsoft.com/office/officeart/2005/8/layout/list1"/>
    <dgm:cxn modelId="{669506C9-9314-4FB2-B3E3-723E18543357}" type="presOf" srcId="{C885836A-9B93-4C68-B249-2E55ADF764A3}" destId="{183708AC-BF50-45CE-A97A-6C5110905811}" srcOrd="0" destOrd="0" presId="urn:microsoft.com/office/officeart/2005/8/layout/list1"/>
    <dgm:cxn modelId="{D3B812EE-A2C1-4F6F-9C49-BABA31D53822}" srcId="{61609E1B-1A98-40C1-AFEC-65262A8BA9B5}" destId="{13AAA447-8215-4C44-81B7-72F1105C0EF2}" srcOrd="2" destOrd="0" parTransId="{CFCE7329-9510-4DDC-A87D-EACF64A516ED}" sibTransId="{553DC618-4594-4CA6-9A0D-B6D03BB0D9D7}"/>
    <dgm:cxn modelId="{8E767526-F312-4EC0-A4F7-FAB2BB92EAE9}" type="presParOf" srcId="{183708AC-BF50-45CE-A97A-6C5110905811}" destId="{5FB51E49-3F74-4DC3-98B8-E54DBC22FC79}" srcOrd="0" destOrd="0" presId="urn:microsoft.com/office/officeart/2005/8/layout/list1"/>
    <dgm:cxn modelId="{0AFBADED-C195-4AED-8BD8-5E793985DAE9}" type="presParOf" srcId="{5FB51E49-3F74-4DC3-98B8-E54DBC22FC79}" destId="{324D9778-6ED6-4BC7-AF7B-138EA0C80277}" srcOrd="0" destOrd="0" presId="urn:microsoft.com/office/officeart/2005/8/layout/list1"/>
    <dgm:cxn modelId="{E37A63C5-5A47-4B7A-9C2D-869D65D9D934}" type="presParOf" srcId="{5FB51E49-3F74-4DC3-98B8-E54DBC22FC79}" destId="{DEBFA9A5-8181-4C50-8272-74BC70035441}" srcOrd="1" destOrd="0" presId="urn:microsoft.com/office/officeart/2005/8/layout/list1"/>
    <dgm:cxn modelId="{D27D01F2-51A5-4E9E-B50D-C78678145623}" type="presParOf" srcId="{183708AC-BF50-45CE-A97A-6C5110905811}" destId="{3DDE2BEE-0B84-4DDD-80C2-CF344C0F7499}" srcOrd="1" destOrd="0" presId="urn:microsoft.com/office/officeart/2005/8/layout/list1"/>
    <dgm:cxn modelId="{ED5F9272-FACD-4F92-8E5F-232F0C644AB4}" type="presParOf" srcId="{183708AC-BF50-45CE-A97A-6C5110905811}" destId="{60063B80-36E7-4F2A-BF80-ED6A38F4896E}"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12F30F9-9AE6-412B-807F-D73530444C73}"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it-IT"/>
        </a:p>
      </dgm:t>
    </dgm:pt>
    <dgm:pt modelId="{BA56E230-44E2-4D4A-BCCA-A9859D539D01}">
      <dgm:prSet phldrT="[Testo]"/>
      <dgm:spPr/>
      <dgm:t>
        <a:bodyPr/>
        <a:lstStyle/>
        <a:p>
          <a:r>
            <a:rPr lang="it-IT" dirty="0">
              <a:solidFill>
                <a:schemeClr val="tx1"/>
              </a:solidFill>
            </a:rPr>
            <a:t>Compito assegnato</a:t>
          </a:r>
        </a:p>
      </dgm:t>
    </dgm:pt>
    <dgm:pt modelId="{682BABFE-79F7-4033-B9F0-20C00BAC2655}" type="parTrans" cxnId="{E44E86E8-7471-4431-88AE-DB7B25C203B7}">
      <dgm:prSet/>
      <dgm:spPr/>
      <dgm:t>
        <a:bodyPr/>
        <a:lstStyle/>
        <a:p>
          <a:endParaRPr lang="it-IT">
            <a:solidFill>
              <a:schemeClr val="tx1"/>
            </a:solidFill>
          </a:endParaRPr>
        </a:p>
      </dgm:t>
    </dgm:pt>
    <dgm:pt modelId="{89E4E159-7020-4416-AA72-40D04F02D445}" type="sibTrans" cxnId="{E44E86E8-7471-4431-88AE-DB7B25C203B7}">
      <dgm:prSet/>
      <dgm:spPr/>
      <dgm:t>
        <a:bodyPr/>
        <a:lstStyle/>
        <a:p>
          <a:endParaRPr lang="it-IT">
            <a:solidFill>
              <a:schemeClr val="tx1"/>
            </a:solidFill>
          </a:endParaRPr>
        </a:p>
      </dgm:t>
    </dgm:pt>
    <dgm:pt modelId="{C0850F57-F8F3-403E-9674-F6C1E9004D16}">
      <dgm:prSet phldrT="[Testo]"/>
      <dgm:spPr/>
      <dgm:t>
        <a:bodyPr/>
        <a:lstStyle/>
        <a:p>
          <a:r>
            <a:rPr lang="it-IT" dirty="0">
              <a:solidFill>
                <a:schemeClr val="tx1"/>
              </a:solidFill>
            </a:rPr>
            <a:t>Distribuzione delle attività</a:t>
          </a:r>
        </a:p>
      </dgm:t>
    </dgm:pt>
    <dgm:pt modelId="{5207808F-50DA-4303-8E09-49E35424E777}" type="parTrans" cxnId="{7D351772-8BAC-45D6-A8DF-647B702C6720}">
      <dgm:prSet/>
      <dgm:spPr/>
      <dgm:t>
        <a:bodyPr/>
        <a:lstStyle/>
        <a:p>
          <a:endParaRPr lang="it-IT">
            <a:solidFill>
              <a:schemeClr val="tx1"/>
            </a:solidFill>
          </a:endParaRPr>
        </a:p>
      </dgm:t>
    </dgm:pt>
    <dgm:pt modelId="{7EEE1C9E-D3A7-40FA-9F89-47FF9B52AC2D}" type="sibTrans" cxnId="{7D351772-8BAC-45D6-A8DF-647B702C6720}">
      <dgm:prSet/>
      <dgm:spPr/>
      <dgm:t>
        <a:bodyPr/>
        <a:lstStyle/>
        <a:p>
          <a:endParaRPr lang="it-IT">
            <a:solidFill>
              <a:schemeClr val="tx1"/>
            </a:solidFill>
          </a:endParaRPr>
        </a:p>
      </dgm:t>
    </dgm:pt>
    <dgm:pt modelId="{B25F2DFB-A2B0-4AE6-B753-155B3ADC0118}">
      <dgm:prSet phldrT="[Testo]"/>
      <dgm:spPr/>
      <dgm:t>
        <a:bodyPr/>
        <a:lstStyle/>
        <a:p>
          <a:r>
            <a:rPr lang="it-IT" dirty="0">
              <a:solidFill>
                <a:schemeClr val="tx1"/>
              </a:solidFill>
            </a:rPr>
            <a:t>Svolgimento parallelo delle mansioni</a:t>
          </a:r>
        </a:p>
      </dgm:t>
    </dgm:pt>
    <dgm:pt modelId="{CA014C49-5888-4A51-BD99-456E820B8D0A}" type="parTrans" cxnId="{BC242FD5-6A28-4BDF-8DB0-5300F2D98B57}">
      <dgm:prSet/>
      <dgm:spPr/>
      <dgm:t>
        <a:bodyPr/>
        <a:lstStyle/>
        <a:p>
          <a:endParaRPr lang="it-IT">
            <a:solidFill>
              <a:schemeClr val="tx1"/>
            </a:solidFill>
          </a:endParaRPr>
        </a:p>
      </dgm:t>
    </dgm:pt>
    <dgm:pt modelId="{B6BEF58A-0F96-41ED-8749-441C8253633C}" type="sibTrans" cxnId="{BC242FD5-6A28-4BDF-8DB0-5300F2D98B57}">
      <dgm:prSet/>
      <dgm:spPr/>
      <dgm:t>
        <a:bodyPr/>
        <a:lstStyle/>
        <a:p>
          <a:endParaRPr lang="it-IT">
            <a:solidFill>
              <a:schemeClr val="tx1"/>
            </a:solidFill>
          </a:endParaRPr>
        </a:p>
      </dgm:t>
    </dgm:pt>
    <dgm:pt modelId="{9B80A6D7-C03F-460F-BF7D-89E08363A1E7}">
      <dgm:prSet phldrT="[Testo]"/>
      <dgm:spPr/>
      <dgm:t>
        <a:bodyPr/>
        <a:lstStyle/>
        <a:p>
          <a:r>
            <a:rPr lang="it-IT" dirty="0">
              <a:solidFill>
                <a:schemeClr val="tx1"/>
              </a:solidFill>
            </a:rPr>
            <a:t>Unione dell’elaborato</a:t>
          </a:r>
        </a:p>
      </dgm:t>
    </dgm:pt>
    <dgm:pt modelId="{1CAAA84B-CE4E-470F-85B3-88993587DD3C}" type="parTrans" cxnId="{80943B18-EE72-497B-BC8D-094FF054720C}">
      <dgm:prSet/>
      <dgm:spPr/>
      <dgm:t>
        <a:bodyPr/>
        <a:lstStyle/>
        <a:p>
          <a:endParaRPr lang="it-IT">
            <a:solidFill>
              <a:schemeClr val="tx1"/>
            </a:solidFill>
          </a:endParaRPr>
        </a:p>
      </dgm:t>
    </dgm:pt>
    <dgm:pt modelId="{18D6C7A9-BA36-4A21-BDA1-4B493FDA1C33}" type="sibTrans" cxnId="{80943B18-EE72-497B-BC8D-094FF054720C}">
      <dgm:prSet/>
      <dgm:spPr/>
      <dgm:t>
        <a:bodyPr/>
        <a:lstStyle/>
        <a:p>
          <a:endParaRPr lang="it-IT">
            <a:solidFill>
              <a:schemeClr val="tx1"/>
            </a:solidFill>
          </a:endParaRPr>
        </a:p>
      </dgm:t>
    </dgm:pt>
    <dgm:pt modelId="{1CAE7801-F44B-4274-8649-6E0C86A7FA4D}">
      <dgm:prSet phldrT="[Testo]"/>
      <dgm:spPr/>
      <dgm:t>
        <a:bodyPr/>
        <a:lstStyle/>
        <a:p>
          <a:r>
            <a:rPr lang="it-IT" dirty="0">
              <a:solidFill>
                <a:schemeClr val="tx1"/>
              </a:solidFill>
            </a:rPr>
            <a:t>conclusione</a:t>
          </a:r>
        </a:p>
      </dgm:t>
    </dgm:pt>
    <dgm:pt modelId="{52FD35DB-625D-46F6-AD1B-4670544DB698}" type="parTrans" cxnId="{7BE73747-C9D3-40D3-85E0-CB139B6A0ACC}">
      <dgm:prSet/>
      <dgm:spPr/>
      <dgm:t>
        <a:bodyPr/>
        <a:lstStyle/>
        <a:p>
          <a:endParaRPr lang="it-IT">
            <a:solidFill>
              <a:schemeClr val="tx1"/>
            </a:solidFill>
          </a:endParaRPr>
        </a:p>
      </dgm:t>
    </dgm:pt>
    <dgm:pt modelId="{59187886-10ED-4002-A1B3-2B989DCB7D16}" type="sibTrans" cxnId="{7BE73747-C9D3-40D3-85E0-CB139B6A0ACC}">
      <dgm:prSet/>
      <dgm:spPr/>
      <dgm:t>
        <a:bodyPr/>
        <a:lstStyle/>
        <a:p>
          <a:endParaRPr lang="it-IT">
            <a:solidFill>
              <a:schemeClr val="tx1"/>
            </a:solidFill>
          </a:endParaRPr>
        </a:p>
      </dgm:t>
    </dgm:pt>
    <dgm:pt modelId="{10D45C89-B98E-451F-B0F7-11F3EAB89833}" type="pres">
      <dgm:prSet presAssocID="{712F30F9-9AE6-412B-807F-D73530444C73}" presName="cycle" presStyleCnt="0">
        <dgm:presLayoutVars>
          <dgm:dir/>
          <dgm:resizeHandles val="exact"/>
        </dgm:presLayoutVars>
      </dgm:prSet>
      <dgm:spPr/>
    </dgm:pt>
    <dgm:pt modelId="{E33DA696-2F7F-4346-8160-E3D4D0E18729}" type="pres">
      <dgm:prSet presAssocID="{BA56E230-44E2-4D4A-BCCA-A9859D539D01}" presName="node" presStyleLbl="node1" presStyleIdx="0" presStyleCnt="5">
        <dgm:presLayoutVars>
          <dgm:bulletEnabled val="1"/>
        </dgm:presLayoutVars>
      </dgm:prSet>
      <dgm:spPr/>
    </dgm:pt>
    <dgm:pt modelId="{15363571-3F75-4A86-9D02-008B9A369286}" type="pres">
      <dgm:prSet presAssocID="{BA56E230-44E2-4D4A-BCCA-A9859D539D01}" presName="spNode" presStyleCnt="0"/>
      <dgm:spPr/>
    </dgm:pt>
    <dgm:pt modelId="{15F63C38-BCB2-44D6-8E2C-9D1D248A2193}" type="pres">
      <dgm:prSet presAssocID="{89E4E159-7020-4416-AA72-40D04F02D445}" presName="sibTrans" presStyleLbl="sibTrans1D1" presStyleIdx="0" presStyleCnt="5"/>
      <dgm:spPr/>
    </dgm:pt>
    <dgm:pt modelId="{9C316F63-E87D-4943-887B-DE55606E46BF}" type="pres">
      <dgm:prSet presAssocID="{C0850F57-F8F3-403E-9674-F6C1E9004D16}" presName="node" presStyleLbl="node1" presStyleIdx="1" presStyleCnt="5">
        <dgm:presLayoutVars>
          <dgm:bulletEnabled val="1"/>
        </dgm:presLayoutVars>
      </dgm:prSet>
      <dgm:spPr/>
    </dgm:pt>
    <dgm:pt modelId="{AF102E2E-0007-4075-8A6D-B45E1339ACB9}" type="pres">
      <dgm:prSet presAssocID="{C0850F57-F8F3-403E-9674-F6C1E9004D16}" presName="spNode" presStyleCnt="0"/>
      <dgm:spPr/>
    </dgm:pt>
    <dgm:pt modelId="{6E58DE4E-A1D6-4D82-B4B7-531C96C66472}" type="pres">
      <dgm:prSet presAssocID="{7EEE1C9E-D3A7-40FA-9F89-47FF9B52AC2D}" presName="sibTrans" presStyleLbl="sibTrans1D1" presStyleIdx="1" presStyleCnt="5"/>
      <dgm:spPr/>
    </dgm:pt>
    <dgm:pt modelId="{54A459E8-81EB-4939-A045-397172041611}" type="pres">
      <dgm:prSet presAssocID="{B25F2DFB-A2B0-4AE6-B753-155B3ADC0118}" presName="node" presStyleLbl="node1" presStyleIdx="2" presStyleCnt="5">
        <dgm:presLayoutVars>
          <dgm:bulletEnabled val="1"/>
        </dgm:presLayoutVars>
      </dgm:prSet>
      <dgm:spPr/>
    </dgm:pt>
    <dgm:pt modelId="{951C453C-1303-43B1-95DE-7A71FEF00B6E}" type="pres">
      <dgm:prSet presAssocID="{B25F2DFB-A2B0-4AE6-B753-155B3ADC0118}" presName="spNode" presStyleCnt="0"/>
      <dgm:spPr/>
    </dgm:pt>
    <dgm:pt modelId="{6EFA193B-5EAC-4209-85FE-970A3DAD8839}" type="pres">
      <dgm:prSet presAssocID="{B6BEF58A-0F96-41ED-8749-441C8253633C}" presName="sibTrans" presStyleLbl="sibTrans1D1" presStyleIdx="2" presStyleCnt="5"/>
      <dgm:spPr/>
    </dgm:pt>
    <dgm:pt modelId="{8767F998-6D6D-48D9-A8EE-0E149B17034E}" type="pres">
      <dgm:prSet presAssocID="{9B80A6D7-C03F-460F-BF7D-89E08363A1E7}" presName="node" presStyleLbl="node1" presStyleIdx="3" presStyleCnt="5">
        <dgm:presLayoutVars>
          <dgm:bulletEnabled val="1"/>
        </dgm:presLayoutVars>
      </dgm:prSet>
      <dgm:spPr/>
    </dgm:pt>
    <dgm:pt modelId="{FEF15675-BAB0-4320-A81F-FE4A7682306F}" type="pres">
      <dgm:prSet presAssocID="{9B80A6D7-C03F-460F-BF7D-89E08363A1E7}" presName="spNode" presStyleCnt="0"/>
      <dgm:spPr/>
    </dgm:pt>
    <dgm:pt modelId="{26EF0C90-6B6F-4E5D-BA18-307007533D65}" type="pres">
      <dgm:prSet presAssocID="{18D6C7A9-BA36-4A21-BDA1-4B493FDA1C33}" presName="sibTrans" presStyleLbl="sibTrans1D1" presStyleIdx="3" presStyleCnt="5"/>
      <dgm:spPr/>
    </dgm:pt>
    <dgm:pt modelId="{6816DDCC-9FD2-4187-B3EF-A8AECA1CCA04}" type="pres">
      <dgm:prSet presAssocID="{1CAE7801-F44B-4274-8649-6E0C86A7FA4D}" presName="node" presStyleLbl="node1" presStyleIdx="4" presStyleCnt="5">
        <dgm:presLayoutVars>
          <dgm:bulletEnabled val="1"/>
        </dgm:presLayoutVars>
      </dgm:prSet>
      <dgm:spPr/>
    </dgm:pt>
    <dgm:pt modelId="{3BAB6AEC-5C15-4704-A91A-10D25DC531C7}" type="pres">
      <dgm:prSet presAssocID="{1CAE7801-F44B-4274-8649-6E0C86A7FA4D}" presName="spNode" presStyleCnt="0"/>
      <dgm:spPr/>
    </dgm:pt>
    <dgm:pt modelId="{52E1EEA6-CD12-4777-BD83-F51064ABBE46}" type="pres">
      <dgm:prSet presAssocID="{59187886-10ED-4002-A1B3-2B989DCB7D16}" presName="sibTrans" presStyleLbl="sibTrans1D1" presStyleIdx="4" presStyleCnt="5"/>
      <dgm:spPr/>
    </dgm:pt>
  </dgm:ptLst>
  <dgm:cxnLst>
    <dgm:cxn modelId="{94A9DF10-3C27-474A-A1FA-6B31D55A0BE5}" type="presOf" srcId="{712F30F9-9AE6-412B-807F-D73530444C73}" destId="{10D45C89-B98E-451F-B0F7-11F3EAB89833}" srcOrd="0" destOrd="0" presId="urn:microsoft.com/office/officeart/2005/8/layout/cycle5"/>
    <dgm:cxn modelId="{80943B18-EE72-497B-BC8D-094FF054720C}" srcId="{712F30F9-9AE6-412B-807F-D73530444C73}" destId="{9B80A6D7-C03F-460F-BF7D-89E08363A1E7}" srcOrd="3" destOrd="0" parTransId="{1CAAA84B-CE4E-470F-85B3-88993587DD3C}" sibTransId="{18D6C7A9-BA36-4A21-BDA1-4B493FDA1C33}"/>
    <dgm:cxn modelId="{B28CD227-8987-4D8E-B322-17DF1891A38F}" type="presOf" srcId="{59187886-10ED-4002-A1B3-2B989DCB7D16}" destId="{52E1EEA6-CD12-4777-BD83-F51064ABBE46}" srcOrd="0" destOrd="0" presId="urn:microsoft.com/office/officeart/2005/8/layout/cycle5"/>
    <dgm:cxn modelId="{AF04652F-ECB5-48A1-8F96-8A847DB1BADF}" type="presOf" srcId="{7EEE1C9E-D3A7-40FA-9F89-47FF9B52AC2D}" destId="{6E58DE4E-A1D6-4D82-B4B7-531C96C66472}" srcOrd="0" destOrd="0" presId="urn:microsoft.com/office/officeart/2005/8/layout/cycle5"/>
    <dgm:cxn modelId="{7A19D43C-DAF0-48C3-8017-72EF710EDB4A}" type="presOf" srcId="{9B80A6D7-C03F-460F-BF7D-89E08363A1E7}" destId="{8767F998-6D6D-48D9-A8EE-0E149B17034E}" srcOrd="0" destOrd="0" presId="urn:microsoft.com/office/officeart/2005/8/layout/cycle5"/>
    <dgm:cxn modelId="{BFFAB15C-E945-414E-976C-7E4EAE7856C6}" type="presOf" srcId="{18D6C7A9-BA36-4A21-BDA1-4B493FDA1C33}" destId="{26EF0C90-6B6F-4E5D-BA18-307007533D65}" srcOrd="0" destOrd="0" presId="urn:microsoft.com/office/officeart/2005/8/layout/cycle5"/>
    <dgm:cxn modelId="{7BE73747-C9D3-40D3-85E0-CB139B6A0ACC}" srcId="{712F30F9-9AE6-412B-807F-D73530444C73}" destId="{1CAE7801-F44B-4274-8649-6E0C86A7FA4D}" srcOrd="4" destOrd="0" parTransId="{52FD35DB-625D-46F6-AD1B-4670544DB698}" sibTransId="{59187886-10ED-4002-A1B3-2B989DCB7D16}"/>
    <dgm:cxn modelId="{EE31DB4E-2D17-4D29-983C-2259987DB41C}" type="presOf" srcId="{B25F2DFB-A2B0-4AE6-B753-155B3ADC0118}" destId="{54A459E8-81EB-4939-A045-397172041611}" srcOrd="0" destOrd="0" presId="urn:microsoft.com/office/officeart/2005/8/layout/cycle5"/>
    <dgm:cxn modelId="{7D351772-8BAC-45D6-A8DF-647B702C6720}" srcId="{712F30F9-9AE6-412B-807F-D73530444C73}" destId="{C0850F57-F8F3-403E-9674-F6C1E9004D16}" srcOrd="1" destOrd="0" parTransId="{5207808F-50DA-4303-8E09-49E35424E777}" sibTransId="{7EEE1C9E-D3A7-40FA-9F89-47FF9B52AC2D}"/>
    <dgm:cxn modelId="{06C55F7B-11B7-4554-9D85-1F26AE9B72C6}" type="presOf" srcId="{B6BEF58A-0F96-41ED-8749-441C8253633C}" destId="{6EFA193B-5EAC-4209-85FE-970A3DAD8839}" srcOrd="0" destOrd="0" presId="urn:microsoft.com/office/officeart/2005/8/layout/cycle5"/>
    <dgm:cxn modelId="{6350168A-A555-40D3-AFCE-85A8E8751D39}" type="presOf" srcId="{C0850F57-F8F3-403E-9674-F6C1E9004D16}" destId="{9C316F63-E87D-4943-887B-DE55606E46BF}" srcOrd="0" destOrd="0" presId="urn:microsoft.com/office/officeart/2005/8/layout/cycle5"/>
    <dgm:cxn modelId="{FD01BCB1-C418-4DAB-9EAD-C69654F56CA5}" type="presOf" srcId="{89E4E159-7020-4416-AA72-40D04F02D445}" destId="{15F63C38-BCB2-44D6-8E2C-9D1D248A2193}" srcOrd="0" destOrd="0" presId="urn:microsoft.com/office/officeart/2005/8/layout/cycle5"/>
    <dgm:cxn modelId="{BC242FD5-6A28-4BDF-8DB0-5300F2D98B57}" srcId="{712F30F9-9AE6-412B-807F-D73530444C73}" destId="{B25F2DFB-A2B0-4AE6-B753-155B3ADC0118}" srcOrd="2" destOrd="0" parTransId="{CA014C49-5888-4A51-BD99-456E820B8D0A}" sibTransId="{B6BEF58A-0F96-41ED-8749-441C8253633C}"/>
    <dgm:cxn modelId="{709870D5-379B-4A27-897A-1535F2F0FD3B}" type="presOf" srcId="{BA56E230-44E2-4D4A-BCCA-A9859D539D01}" destId="{E33DA696-2F7F-4346-8160-E3D4D0E18729}" srcOrd="0" destOrd="0" presId="urn:microsoft.com/office/officeart/2005/8/layout/cycle5"/>
    <dgm:cxn modelId="{E44E86E8-7471-4431-88AE-DB7B25C203B7}" srcId="{712F30F9-9AE6-412B-807F-D73530444C73}" destId="{BA56E230-44E2-4D4A-BCCA-A9859D539D01}" srcOrd="0" destOrd="0" parTransId="{682BABFE-79F7-4033-B9F0-20C00BAC2655}" sibTransId="{89E4E159-7020-4416-AA72-40D04F02D445}"/>
    <dgm:cxn modelId="{4AD5DAED-1947-4E6A-923A-28E29D8B522E}" type="presOf" srcId="{1CAE7801-F44B-4274-8649-6E0C86A7FA4D}" destId="{6816DDCC-9FD2-4187-B3EF-A8AECA1CCA04}" srcOrd="0" destOrd="0" presId="urn:microsoft.com/office/officeart/2005/8/layout/cycle5"/>
    <dgm:cxn modelId="{EBD20EE4-6BF0-4DB4-B05B-D0CE5CAABBD7}" type="presParOf" srcId="{10D45C89-B98E-451F-B0F7-11F3EAB89833}" destId="{E33DA696-2F7F-4346-8160-E3D4D0E18729}" srcOrd="0" destOrd="0" presId="urn:microsoft.com/office/officeart/2005/8/layout/cycle5"/>
    <dgm:cxn modelId="{A9C87E22-C3E3-4253-8EC9-F696F17EC3B6}" type="presParOf" srcId="{10D45C89-B98E-451F-B0F7-11F3EAB89833}" destId="{15363571-3F75-4A86-9D02-008B9A369286}" srcOrd="1" destOrd="0" presId="urn:microsoft.com/office/officeart/2005/8/layout/cycle5"/>
    <dgm:cxn modelId="{FB7E81C1-809E-4D71-B90E-76E97DBEC6BD}" type="presParOf" srcId="{10D45C89-B98E-451F-B0F7-11F3EAB89833}" destId="{15F63C38-BCB2-44D6-8E2C-9D1D248A2193}" srcOrd="2" destOrd="0" presId="urn:microsoft.com/office/officeart/2005/8/layout/cycle5"/>
    <dgm:cxn modelId="{0C2B95DE-6915-4EE4-969E-82DB75ADAFBC}" type="presParOf" srcId="{10D45C89-B98E-451F-B0F7-11F3EAB89833}" destId="{9C316F63-E87D-4943-887B-DE55606E46BF}" srcOrd="3" destOrd="0" presId="urn:microsoft.com/office/officeart/2005/8/layout/cycle5"/>
    <dgm:cxn modelId="{41FEFB01-43E2-4E43-875C-9E16FC4045E0}" type="presParOf" srcId="{10D45C89-B98E-451F-B0F7-11F3EAB89833}" destId="{AF102E2E-0007-4075-8A6D-B45E1339ACB9}" srcOrd="4" destOrd="0" presId="urn:microsoft.com/office/officeart/2005/8/layout/cycle5"/>
    <dgm:cxn modelId="{17F691B3-BF48-4D8B-AE61-3FC02B37BF52}" type="presParOf" srcId="{10D45C89-B98E-451F-B0F7-11F3EAB89833}" destId="{6E58DE4E-A1D6-4D82-B4B7-531C96C66472}" srcOrd="5" destOrd="0" presId="urn:microsoft.com/office/officeart/2005/8/layout/cycle5"/>
    <dgm:cxn modelId="{BD7FDA77-AC8F-42B8-9CD0-0947890069AC}" type="presParOf" srcId="{10D45C89-B98E-451F-B0F7-11F3EAB89833}" destId="{54A459E8-81EB-4939-A045-397172041611}" srcOrd="6" destOrd="0" presId="urn:microsoft.com/office/officeart/2005/8/layout/cycle5"/>
    <dgm:cxn modelId="{A2080492-15B5-47FB-91DE-AB6327F6BB5C}" type="presParOf" srcId="{10D45C89-B98E-451F-B0F7-11F3EAB89833}" destId="{951C453C-1303-43B1-95DE-7A71FEF00B6E}" srcOrd="7" destOrd="0" presId="urn:microsoft.com/office/officeart/2005/8/layout/cycle5"/>
    <dgm:cxn modelId="{FB6DD178-94B0-470E-961E-8CFBB4E20DFB}" type="presParOf" srcId="{10D45C89-B98E-451F-B0F7-11F3EAB89833}" destId="{6EFA193B-5EAC-4209-85FE-970A3DAD8839}" srcOrd="8" destOrd="0" presId="urn:microsoft.com/office/officeart/2005/8/layout/cycle5"/>
    <dgm:cxn modelId="{1F0F863C-BF9A-4AB9-B028-6B924E7E4120}" type="presParOf" srcId="{10D45C89-B98E-451F-B0F7-11F3EAB89833}" destId="{8767F998-6D6D-48D9-A8EE-0E149B17034E}" srcOrd="9" destOrd="0" presId="urn:microsoft.com/office/officeart/2005/8/layout/cycle5"/>
    <dgm:cxn modelId="{5EB1CEBE-A788-422F-A27F-95FB908B2D3D}" type="presParOf" srcId="{10D45C89-B98E-451F-B0F7-11F3EAB89833}" destId="{FEF15675-BAB0-4320-A81F-FE4A7682306F}" srcOrd="10" destOrd="0" presId="urn:microsoft.com/office/officeart/2005/8/layout/cycle5"/>
    <dgm:cxn modelId="{0EDE9210-AFDB-457C-A679-E27F76DBDC0C}" type="presParOf" srcId="{10D45C89-B98E-451F-B0F7-11F3EAB89833}" destId="{26EF0C90-6B6F-4E5D-BA18-307007533D65}" srcOrd="11" destOrd="0" presId="urn:microsoft.com/office/officeart/2005/8/layout/cycle5"/>
    <dgm:cxn modelId="{754DFD88-0004-4FF5-8490-F632671492D3}" type="presParOf" srcId="{10D45C89-B98E-451F-B0F7-11F3EAB89833}" destId="{6816DDCC-9FD2-4187-B3EF-A8AECA1CCA04}" srcOrd="12" destOrd="0" presId="urn:microsoft.com/office/officeart/2005/8/layout/cycle5"/>
    <dgm:cxn modelId="{64E31B18-3E80-408C-B3F0-360456489D0D}" type="presParOf" srcId="{10D45C89-B98E-451F-B0F7-11F3EAB89833}" destId="{3BAB6AEC-5C15-4704-A91A-10D25DC531C7}" srcOrd="13" destOrd="0" presId="urn:microsoft.com/office/officeart/2005/8/layout/cycle5"/>
    <dgm:cxn modelId="{38A8EE2B-DE79-4165-BDD1-40B038DDF65D}" type="presParOf" srcId="{10D45C89-B98E-451F-B0F7-11F3EAB89833}" destId="{52E1EEA6-CD12-4777-BD83-F51064ABBE46}" srcOrd="14" destOrd="0" presId="urn:microsoft.com/office/officeart/2005/8/layout/cycle5"/>
  </dgm:cxnLst>
  <dgm:bg>
    <a:solidFill>
      <a:schemeClr val="bg2">
        <a:lumMod val="20000"/>
        <a:lumOff val="80000"/>
      </a:schemeClr>
    </a:solid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9 Aprile 2025 – Terzo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C1DEFFEB-7B0E-452C-B3EB-A1C415EEE94D}"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it-IT"/>
        </a:p>
      </dgm:t>
    </dgm:pt>
    <dgm:pt modelId="{75CB7B5B-4672-49BB-8505-502184A10382}">
      <dgm:prSet custT="1"/>
      <dgm:spPr/>
      <dgm:t>
        <a:bodyPr/>
        <a:lstStyle/>
        <a:p>
          <a:r>
            <a:rPr lang="it-IT" sz="1400" b="1" dirty="0">
              <a:solidFill>
                <a:schemeClr val="tx1"/>
              </a:solidFill>
            </a:rPr>
            <a:t>Completamento raccoglitore:</a:t>
          </a:r>
          <a:r>
            <a:rPr lang="it-IT" sz="1400" dirty="0">
              <a:solidFill>
                <a:schemeClr val="tx1"/>
              </a:solidFill>
            </a:rPr>
            <a:t> Terminato il raccoglitore in sospeso dal giorno precedente.</a:t>
          </a:r>
        </a:p>
      </dgm:t>
    </dgm:pt>
    <dgm:pt modelId="{D7B1E98D-F829-496E-98F3-69BE473E6259}" type="parTrans" cxnId="{5EAEF2CA-8D72-4D77-B2D8-E442A04AF702}">
      <dgm:prSet/>
      <dgm:spPr/>
      <dgm:t>
        <a:bodyPr/>
        <a:lstStyle/>
        <a:p>
          <a:endParaRPr lang="it-IT" sz="1400">
            <a:solidFill>
              <a:schemeClr val="tx1"/>
            </a:solidFill>
          </a:endParaRPr>
        </a:p>
      </dgm:t>
    </dgm:pt>
    <dgm:pt modelId="{C94B2DE8-911C-4C98-A5A9-3453947A4251}" type="sibTrans" cxnId="{5EAEF2CA-8D72-4D77-B2D8-E442A04AF702}">
      <dgm:prSet custT="1"/>
      <dgm:spPr/>
      <dgm:t>
        <a:bodyPr/>
        <a:lstStyle/>
        <a:p>
          <a:endParaRPr lang="it-IT" sz="1400">
            <a:solidFill>
              <a:schemeClr val="tx1"/>
            </a:solidFill>
          </a:endParaRPr>
        </a:p>
      </dgm:t>
    </dgm:pt>
    <dgm:pt modelId="{1C055675-97D1-4629-AB8E-45AAFA261A1D}">
      <dgm:prSet custT="1"/>
      <dgm:spPr/>
      <dgm:t>
        <a:bodyPr/>
        <a:lstStyle/>
        <a:p>
          <a:r>
            <a:rPr lang="it-IT" sz="1400" b="1" dirty="0">
              <a:solidFill>
                <a:schemeClr val="tx1"/>
              </a:solidFill>
            </a:rPr>
            <a:t>Pile personalizzate:</a:t>
          </a:r>
          <a:r>
            <a:rPr lang="it-IT" sz="1400" dirty="0">
              <a:solidFill>
                <a:schemeClr val="tx1"/>
              </a:solidFill>
            </a:rPr>
            <a:t> Create pile di documenti specifiche per </a:t>
          </a:r>
          <a:r>
            <a:rPr lang="it-IT" sz="1400" b="1" dirty="0">
              <a:solidFill>
                <a:schemeClr val="tx1"/>
              </a:solidFill>
            </a:rPr>
            <a:t>Stefania </a:t>
          </a:r>
          <a:r>
            <a:rPr lang="it-IT" sz="1400" b="1" dirty="0" err="1">
              <a:solidFill>
                <a:schemeClr val="tx1"/>
              </a:solidFill>
            </a:rPr>
            <a:t>Giusini</a:t>
          </a:r>
          <a:r>
            <a:rPr lang="it-IT" sz="1400" dirty="0">
              <a:solidFill>
                <a:schemeClr val="tx1"/>
              </a:solidFill>
            </a:rPr>
            <a:t> e </a:t>
          </a:r>
          <a:r>
            <a:rPr lang="it-IT" sz="1400" b="1" dirty="0">
              <a:solidFill>
                <a:schemeClr val="tx1"/>
              </a:solidFill>
            </a:rPr>
            <a:t>Veronica </a:t>
          </a:r>
          <a:r>
            <a:rPr lang="it-IT" sz="1400" b="1" dirty="0" err="1">
              <a:solidFill>
                <a:schemeClr val="tx1"/>
              </a:solidFill>
            </a:rPr>
            <a:t>Tatali</a:t>
          </a:r>
          <a:r>
            <a:rPr lang="it-IT" sz="1400" dirty="0">
              <a:solidFill>
                <a:schemeClr val="tx1"/>
              </a:solidFill>
            </a:rPr>
            <a:t>, successivamente organizzate e archiviate nelle cassettiere con criteri definiti.</a:t>
          </a:r>
        </a:p>
      </dgm:t>
    </dgm:pt>
    <dgm:pt modelId="{7216F8F8-D854-404C-A90E-A1D06535BFCD}" type="parTrans" cxnId="{77271D06-84B0-43ED-B5DB-0F5746BC5905}">
      <dgm:prSet/>
      <dgm:spPr/>
      <dgm:t>
        <a:bodyPr/>
        <a:lstStyle/>
        <a:p>
          <a:endParaRPr lang="it-IT" sz="1400">
            <a:solidFill>
              <a:schemeClr val="tx1"/>
            </a:solidFill>
          </a:endParaRPr>
        </a:p>
      </dgm:t>
    </dgm:pt>
    <dgm:pt modelId="{E24559E2-0FDC-48A3-B6FE-2C1D4B9D8728}" type="sibTrans" cxnId="{77271D06-84B0-43ED-B5DB-0F5746BC5905}">
      <dgm:prSet custT="1"/>
      <dgm:spPr/>
      <dgm:t>
        <a:bodyPr/>
        <a:lstStyle/>
        <a:p>
          <a:endParaRPr lang="it-IT" sz="1400">
            <a:solidFill>
              <a:schemeClr val="tx1"/>
            </a:solidFill>
          </a:endParaRPr>
        </a:p>
      </dgm:t>
    </dgm:pt>
    <dgm:pt modelId="{0B2986A5-713A-4B86-A254-1876EC611456}">
      <dgm:prSet custT="1"/>
      <dgm:spPr/>
      <dgm:t>
        <a:bodyPr/>
        <a:lstStyle/>
        <a:p>
          <a:r>
            <a:rPr lang="it-IT" sz="1400" b="1">
              <a:solidFill>
                <a:schemeClr val="tx1"/>
              </a:solidFill>
            </a:rPr>
            <a:t>Gestione dei documenti non trovati:</a:t>
          </a:r>
          <a:r>
            <a:rPr lang="it-IT" sz="1400">
              <a:solidFill>
                <a:schemeClr val="tx1"/>
              </a:solidFill>
            </a:rPr>
            <a:t> Raccolti in un raccoglitore etichettato “non trovati” per una gestione più strutturata.</a:t>
          </a:r>
        </a:p>
      </dgm:t>
    </dgm:pt>
    <dgm:pt modelId="{BEE0430A-9199-40DB-8E0A-8E28AA3E4165}" type="parTrans" cxnId="{66EBF649-ED21-449D-8E7C-7694910B427C}">
      <dgm:prSet/>
      <dgm:spPr/>
      <dgm:t>
        <a:bodyPr/>
        <a:lstStyle/>
        <a:p>
          <a:endParaRPr lang="it-IT" sz="1400">
            <a:solidFill>
              <a:schemeClr val="tx1"/>
            </a:solidFill>
          </a:endParaRPr>
        </a:p>
      </dgm:t>
    </dgm:pt>
    <dgm:pt modelId="{01FEDAAD-290B-448B-80DF-B3D2EB32E873}" type="sibTrans" cxnId="{66EBF649-ED21-449D-8E7C-7694910B427C}">
      <dgm:prSet custT="1"/>
      <dgm:spPr/>
      <dgm:t>
        <a:bodyPr/>
        <a:lstStyle/>
        <a:p>
          <a:endParaRPr lang="it-IT" sz="1400">
            <a:solidFill>
              <a:schemeClr val="tx1"/>
            </a:solidFill>
          </a:endParaRPr>
        </a:p>
      </dgm:t>
    </dgm:pt>
    <dgm:pt modelId="{C6D97BC8-4853-4C45-8817-B7F9DBDC953F}">
      <dgm:prSet custT="1"/>
      <dgm:spPr/>
      <dgm:t>
        <a:bodyPr/>
        <a:lstStyle/>
        <a:p>
          <a:r>
            <a:rPr lang="it-IT" sz="1400" b="1">
              <a:solidFill>
                <a:schemeClr val="tx1"/>
              </a:solidFill>
            </a:rPr>
            <a:t>Inizio di un nuovo raccoglitore:</a:t>
          </a:r>
          <a:r>
            <a:rPr lang="it-IT" sz="1400">
              <a:solidFill>
                <a:schemeClr val="tx1"/>
              </a:solidFill>
            </a:rPr>
            <a:t> Preparato un raccoglitore più grande, suddiviso per uffici: piano terra e primo piano.</a:t>
          </a:r>
        </a:p>
      </dgm:t>
    </dgm:pt>
    <dgm:pt modelId="{9D5A8D6F-A6B4-4EBF-9BAD-E52D9F162955}" type="parTrans" cxnId="{794324D4-937D-4789-886C-B0C8B006FD81}">
      <dgm:prSet/>
      <dgm:spPr/>
      <dgm:t>
        <a:bodyPr/>
        <a:lstStyle/>
        <a:p>
          <a:endParaRPr lang="it-IT" sz="1400">
            <a:solidFill>
              <a:schemeClr val="tx1"/>
            </a:solidFill>
          </a:endParaRPr>
        </a:p>
      </dgm:t>
    </dgm:pt>
    <dgm:pt modelId="{18E44DA4-6C65-49F6-9041-489F4029DF4B}" type="sibTrans" cxnId="{794324D4-937D-4789-886C-B0C8B006FD81}">
      <dgm:prSet custT="1"/>
      <dgm:spPr/>
      <dgm:t>
        <a:bodyPr/>
        <a:lstStyle/>
        <a:p>
          <a:endParaRPr lang="it-IT" sz="1400">
            <a:solidFill>
              <a:schemeClr val="tx1"/>
            </a:solidFill>
          </a:endParaRPr>
        </a:p>
      </dgm:t>
    </dgm:pt>
    <dgm:pt modelId="{56C82CFA-04A9-4B8A-9008-7D42B80B7EB4}">
      <dgm:prSet custT="1"/>
      <dgm:spPr/>
      <dgm:t>
        <a:bodyPr/>
        <a:lstStyle/>
        <a:p>
          <a:r>
            <a:rPr lang="it-IT" sz="1400" b="1">
              <a:solidFill>
                <a:schemeClr val="tx1"/>
              </a:solidFill>
            </a:rPr>
            <a:t>Ottimizzazione delle pile:</a:t>
          </a:r>
          <a:r>
            <a:rPr lang="it-IT" sz="1400">
              <a:solidFill>
                <a:schemeClr val="tx1"/>
              </a:solidFill>
            </a:rPr>
            <a:t> Ridotte le sei pile originarie in tre gruppi principali per facilitare il processo di archiviazione.</a:t>
          </a:r>
        </a:p>
      </dgm:t>
    </dgm:pt>
    <dgm:pt modelId="{70377C86-2B59-4627-BA35-7315C8B9FD6C}" type="parTrans" cxnId="{6D745AC3-9F68-4DA0-AB4B-584936614527}">
      <dgm:prSet/>
      <dgm:spPr/>
      <dgm:t>
        <a:bodyPr/>
        <a:lstStyle/>
        <a:p>
          <a:endParaRPr lang="it-IT" sz="1400">
            <a:solidFill>
              <a:schemeClr val="tx1"/>
            </a:solidFill>
          </a:endParaRPr>
        </a:p>
      </dgm:t>
    </dgm:pt>
    <dgm:pt modelId="{C569D1C5-91CA-4125-8C66-1A464BDE2BB1}" type="sibTrans" cxnId="{6D745AC3-9F68-4DA0-AB4B-584936614527}">
      <dgm:prSet/>
      <dgm:spPr/>
      <dgm:t>
        <a:bodyPr/>
        <a:lstStyle/>
        <a:p>
          <a:endParaRPr lang="it-IT" sz="1400">
            <a:solidFill>
              <a:schemeClr val="tx1"/>
            </a:solidFill>
          </a:endParaRPr>
        </a:p>
      </dgm:t>
    </dgm:pt>
    <dgm:pt modelId="{DBDDBB87-DECD-4E16-A6E0-2D5FD15DC5AC}" type="pres">
      <dgm:prSet presAssocID="{C1DEFFEB-7B0E-452C-B3EB-A1C415EEE94D}" presName="Name0" presStyleCnt="0">
        <dgm:presLayoutVars>
          <dgm:dir/>
          <dgm:resizeHandles val="exact"/>
        </dgm:presLayoutVars>
      </dgm:prSet>
      <dgm:spPr/>
    </dgm:pt>
    <dgm:pt modelId="{C8561291-C837-463C-A0E3-650B9BC3B9B2}" type="pres">
      <dgm:prSet presAssocID="{75CB7B5B-4672-49BB-8505-502184A10382}" presName="node" presStyleLbl="node1" presStyleIdx="0" presStyleCnt="5">
        <dgm:presLayoutVars>
          <dgm:bulletEnabled val="1"/>
        </dgm:presLayoutVars>
      </dgm:prSet>
      <dgm:spPr/>
    </dgm:pt>
    <dgm:pt modelId="{80C63430-BB31-4E18-9BDA-B153EA4CD199}" type="pres">
      <dgm:prSet presAssocID="{C94B2DE8-911C-4C98-A5A9-3453947A4251}" presName="sibTrans" presStyleLbl="sibTrans2D1" presStyleIdx="0" presStyleCnt="4"/>
      <dgm:spPr/>
    </dgm:pt>
    <dgm:pt modelId="{69A7E57F-07A5-4FB9-BE07-C615EE97CC59}" type="pres">
      <dgm:prSet presAssocID="{C94B2DE8-911C-4C98-A5A9-3453947A4251}" presName="connectorText" presStyleLbl="sibTrans2D1" presStyleIdx="0" presStyleCnt="4"/>
      <dgm:spPr/>
    </dgm:pt>
    <dgm:pt modelId="{B091A36E-CB16-4822-9534-E8F32100CC6C}" type="pres">
      <dgm:prSet presAssocID="{1C055675-97D1-4629-AB8E-45AAFA261A1D}" presName="node" presStyleLbl="node1" presStyleIdx="1" presStyleCnt="5">
        <dgm:presLayoutVars>
          <dgm:bulletEnabled val="1"/>
        </dgm:presLayoutVars>
      </dgm:prSet>
      <dgm:spPr/>
    </dgm:pt>
    <dgm:pt modelId="{8DA815D7-6730-4534-9C97-DFFDB5FA08AB}" type="pres">
      <dgm:prSet presAssocID="{E24559E2-0FDC-48A3-B6FE-2C1D4B9D8728}" presName="sibTrans" presStyleLbl="sibTrans2D1" presStyleIdx="1" presStyleCnt="4"/>
      <dgm:spPr/>
    </dgm:pt>
    <dgm:pt modelId="{532339FE-3B6E-4BBB-A55F-11C0AB40B5D6}" type="pres">
      <dgm:prSet presAssocID="{E24559E2-0FDC-48A3-B6FE-2C1D4B9D8728}" presName="connectorText" presStyleLbl="sibTrans2D1" presStyleIdx="1" presStyleCnt="4"/>
      <dgm:spPr/>
    </dgm:pt>
    <dgm:pt modelId="{49610812-3238-4BC7-91D2-A63F9EAD5906}" type="pres">
      <dgm:prSet presAssocID="{0B2986A5-713A-4B86-A254-1876EC611456}" presName="node" presStyleLbl="node1" presStyleIdx="2" presStyleCnt="5">
        <dgm:presLayoutVars>
          <dgm:bulletEnabled val="1"/>
        </dgm:presLayoutVars>
      </dgm:prSet>
      <dgm:spPr/>
    </dgm:pt>
    <dgm:pt modelId="{9C36D1BF-DD21-4B16-BDB3-DDB82B48007C}" type="pres">
      <dgm:prSet presAssocID="{01FEDAAD-290B-448B-80DF-B3D2EB32E873}" presName="sibTrans" presStyleLbl="sibTrans2D1" presStyleIdx="2" presStyleCnt="4"/>
      <dgm:spPr/>
    </dgm:pt>
    <dgm:pt modelId="{8CCA8EA4-C80D-45D0-ACB0-9D0532FB5BF1}" type="pres">
      <dgm:prSet presAssocID="{01FEDAAD-290B-448B-80DF-B3D2EB32E873}" presName="connectorText" presStyleLbl="sibTrans2D1" presStyleIdx="2" presStyleCnt="4"/>
      <dgm:spPr/>
    </dgm:pt>
    <dgm:pt modelId="{1A54FDC5-4240-4993-8B95-8E3064D70774}" type="pres">
      <dgm:prSet presAssocID="{C6D97BC8-4853-4C45-8817-B7F9DBDC953F}" presName="node" presStyleLbl="node1" presStyleIdx="3" presStyleCnt="5">
        <dgm:presLayoutVars>
          <dgm:bulletEnabled val="1"/>
        </dgm:presLayoutVars>
      </dgm:prSet>
      <dgm:spPr/>
    </dgm:pt>
    <dgm:pt modelId="{2A6FADB5-2CED-4B7A-894E-24A78C2374A9}" type="pres">
      <dgm:prSet presAssocID="{18E44DA4-6C65-49F6-9041-489F4029DF4B}" presName="sibTrans" presStyleLbl="sibTrans2D1" presStyleIdx="3" presStyleCnt="4"/>
      <dgm:spPr/>
    </dgm:pt>
    <dgm:pt modelId="{0A708278-8D4D-452C-AC54-A90A71EE2C44}" type="pres">
      <dgm:prSet presAssocID="{18E44DA4-6C65-49F6-9041-489F4029DF4B}" presName="connectorText" presStyleLbl="sibTrans2D1" presStyleIdx="3" presStyleCnt="4"/>
      <dgm:spPr/>
    </dgm:pt>
    <dgm:pt modelId="{604FB4CB-0194-4E64-907B-71FC056E74E0}" type="pres">
      <dgm:prSet presAssocID="{56C82CFA-04A9-4B8A-9008-7D42B80B7EB4}" presName="node" presStyleLbl="node1" presStyleIdx="4" presStyleCnt="5">
        <dgm:presLayoutVars>
          <dgm:bulletEnabled val="1"/>
        </dgm:presLayoutVars>
      </dgm:prSet>
      <dgm:spPr/>
    </dgm:pt>
  </dgm:ptLst>
  <dgm:cxnLst>
    <dgm:cxn modelId="{77271D06-84B0-43ED-B5DB-0F5746BC5905}" srcId="{C1DEFFEB-7B0E-452C-B3EB-A1C415EEE94D}" destId="{1C055675-97D1-4629-AB8E-45AAFA261A1D}" srcOrd="1" destOrd="0" parTransId="{7216F8F8-D854-404C-A90E-A1D06535BFCD}" sibTransId="{E24559E2-0FDC-48A3-B6FE-2C1D4B9D8728}"/>
    <dgm:cxn modelId="{E4DBEB2D-67C4-4D84-90DC-72F7565C11B5}" type="presOf" srcId="{01FEDAAD-290B-448B-80DF-B3D2EB32E873}" destId="{9C36D1BF-DD21-4B16-BDB3-DDB82B48007C}" srcOrd="0" destOrd="0" presId="urn:microsoft.com/office/officeart/2005/8/layout/process1"/>
    <dgm:cxn modelId="{8B74A03B-2208-49E3-914D-FDD3116EB93F}" type="presOf" srcId="{C6D97BC8-4853-4C45-8817-B7F9DBDC953F}" destId="{1A54FDC5-4240-4993-8B95-8E3064D70774}" srcOrd="0" destOrd="0" presId="urn:microsoft.com/office/officeart/2005/8/layout/process1"/>
    <dgm:cxn modelId="{BF346E3E-4B05-4583-BEE7-9DDC81EBC314}" type="presOf" srcId="{56C82CFA-04A9-4B8A-9008-7D42B80B7EB4}" destId="{604FB4CB-0194-4E64-907B-71FC056E74E0}" srcOrd="0" destOrd="0" presId="urn:microsoft.com/office/officeart/2005/8/layout/process1"/>
    <dgm:cxn modelId="{66EBF649-ED21-449D-8E7C-7694910B427C}" srcId="{C1DEFFEB-7B0E-452C-B3EB-A1C415EEE94D}" destId="{0B2986A5-713A-4B86-A254-1876EC611456}" srcOrd="2" destOrd="0" parTransId="{BEE0430A-9199-40DB-8E0A-8E28AA3E4165}" sibTransId="{01FEDAAD-290B-448B-80DF-B3D2EB32E873}"/>
    <dgm:cxn modelId="{8CC5D94B-9207-4C42-83DC-F2E0C49CBD56}" type="presOf" srcId="{E24559E2-0FDC-48A3-B6FE-2C1D4B9D8728}" destId="{532339FE-3B6E-4BBB-A55F-11C0AB40B5D6}" srcOrd="1" destOrd="0" presId="urn:microsoft.com/office/officeart/2005/8/layout/process1"/>
    <dgm:cxn modelId="{32DD3476-B2F0-4D82-87B9-DA28DD470DF5}" type="presOf" srcId="{01FEDAAD-290B-448B-80DF-B3D2EB32E873}" destId="{8CCA8EA4-C80D-45D0-ACB0-9D0532FB5BF1}" srcOrd="1" destOrd="0" presId="urn:microsoft.com/office/officeart/2005/8/layout/process1"/>
    <dgm:cxn modelId="{0AE55958-5196-4B7C-8C30-B795FF47B457}" type="presOf" srcId="{1C055675-97D1-4629-AB8E-45AAFA261A1D}" destId="{B091A36E-CB16-4822-9534-E8F32100CC6C}" srcOrd="0" destOrd="0" presId="urn:microsoft.com/office/officeart/2005/8/layout/process1"/>
    <dgm:cxn modelId="{385D7059-F639-4AD0-AF47-1FDFE00F0F00}" type="presOf" srcId="{C94B2DE8-911C-4C98-A5A9-3453947A4251}" destId="{80C63430-BB31-4E18-9BDA-B153EA4CD199}" srcOrd="0" destOrd="0" presId="urn:microsoft.com/office/officeart/2005/8/layout/process1"/>
    <dgm:cxn modelId="{04B6B75A-D892-4617-B431-12D7DD199CB7}" type="presOf" srcId="{C94B2DE8-911C-4C98-A5A9-3453947A4251}" destId="{69A7E57F-07A5-4FB9-BE07-C615EE97CC59}" srcOrd="1" destOrd="0" presId="urn:microsoft.com/office/officeart/2005/8/layout/process1"/>
    <dgm:cxn modelId="{2CCF518B-B45E-4611-BE2F-D4098D576990}" type="presOf" srcId="{C1DEFFEB-7B0E-452C-B3EB-A1C415EEE94D}" destId="{DBDDBB87-DECD-4E16-A6E0-2D5FD15DC5AC}" srcOrd="0" destOrd="0" presId="urn:microsoft.com/office/officeart/2005/8/layout/process1"/>
    <dgm:cxn modelId="{1E79DA8B-DAA0-4577-B488-C0A2579EA64E}" type="presOf" srcId="{0B2986A5-713A-4B86-A254-1876EC611456}" destId="{49610812-3238-4BC7-91D2-A63F9EAD5906}" srcOrd="0" destOrd="0" presId="urn:microsoft.com/office/officeart/2005/8/layout/process1"/>
    <dgm:cxn modelId="{F5EC2695-02B3-4983-A276-C494C90304AB}" type="presOf" srcId="{18E44DA4-6C65-49F6-9041-489F4029DF4B}" destId="{2A6FADB5-2CED-4B7A-894E-24A78C2374A9}" srcOrd="0" destOrd="0" presId="urn:microsoft.com/office/officeart/2005/8/layout/process1"/>
    <dgm:cxn modelId="{0B2666A4-BC3F-433B-A609-C039AD80973F}" type="presOf" srcId="{75CB7B5B-4672-49BB-8505-502184A10382}" destId="{C8561291-C837-463C-A0E3-650B9BC3B9B2}" srcOrd="0" destOrd="0" presId="urn:microsoft.com/office/officeart/2005/8/layout/process1"/>
    <dgm:cxn modelId="{6D745AC3-9F68-4DA0-AB4B-584936614527}" srcId="{C1DEFFEB-7B0E-452C-B3EB-A1C415EEE94D}" destId="{56C82CFA-04A9-4B8A-9008-7D42B80B7EB4}" srcOrd="4" destOrd="0" parTransId="{70377C86-2B59-4627-BA35-7315C8B9FD6C}" sibTransId="{C569D1C5-91CA-4125-8C66-1A464BDE2BB1}"/>
    <dgm:cxn modelId="{5EAEF2CA-8D72-4D77-B2D8-E442A04AF702}" srcId="{C1DEFFEB-7B0E-452C-B3EB-A1C415EEE94D}" destId="{75CB7B5B-4672-49BB-8505-502184A10382}" srcOrd="0" destOrd="0" parTransId="{D7B1E98D-F829-496E-98F3-69BE473E6259}" sibTransId="{C94B2DE8-911C-4C98-A5A9-3453947A4251}"/>
    <dgm:cxn modelId="{87DE8CCF-6060-4F8A-B5BB-02250E5541DB}" type="presOf" srcId="{E24559E2-0FDC-48A3-B6FE-2C1D4B9D8728}" destId="{8DA815D7-6730-4534-9C97-DFFDB5FA08AB}" srcOrd="0" destOrd="0" presId="urn:microsoft.com/office/officeart/2005/8/layout/process1"/>
    <dgm:cxn modelId="{794324D4-937D-4789-886C-B0C8B006FD81}" srcId="{C1DEFFEB-7B0E-452C-B3EB-A1C415EEE94D}" destId="{C6D97BC8-4853-4C45-8817-B7F9DBDC953F}" srcOrd="3" destOrd="0" parTransId="{9D5A8D6F-A6B4-4EBF-9BAD-E52D9F162955}" sibTransId="{18E44DA4-6C65-49F6-9041-489F4029DF4B}"/>
    <dgm:cxn modelId="{746B37FB-7619-44C0-B276-159051967F69}" type="presOf" srcId="{18E44DA4-6C65-49F6-9041-489F4029DF4B}" destId="{0A708278-8D4D-452C-AC54-A90A71EE2C44}" srcOrd="1" destOrd="0" presId="urn:microsoft.com/office/officeart/2005/8/layout/process1"/>
    <dgm:cxn modelId="{A5969ABD-96A6-493E-A870-56510F96930E}" type="presParOf" srcId="{DBDDBB87-DECD-4E16-A6E0-2D5FD15DC5AC}" destId="{C8561291-C837-463C-A0E3-650B9BC3B9B2}" srcOrd="0" destOrd="0" presId="urn:microsoft.com/office/officeart/2005/8/layout/process1"/>
    <dgm:cxn modelId="{D4E80640-B4BC-4992-9050-C43137CE379B}" type="presParOf" srcId="{DBDDBB87-DECD-4E16-A6E0-2D5FD15DC5AC}" destId="{80C63430-BB31-4E18-9BDA-B153EA4CD199}" srcOrd="1" destOrd="0" presId="urn:microsoft.com/office/officeart/2005/8/layout/process1"/>
    <dgm:cxn modelId="{654D58EF-1C62-4358-AAA2-055A291C65A1}" type="presParOf" srcId="{80C63430-BB31-4E18-9BDA-B153EA4CD199}" destId="{69A7E57F-07A5-4FB9-BE07-C615EE97CC59}" srcOrd="0" destOrd="0" presId="urn:microsoft.com/office/officeart/2005/8/layout/process1"/>
    <dgm:cxn modelId="{ED7493DF-1661-4242-AB83-8AC3A84403A1}" type="presParOf" srcId="{DBDDBB87-DECD-4E16-A6E0-2D5FD15DC5AC}" destId="{B091A36E-CB16-4822-9534-E8F32100CC6C}" srcOrd="2" destOrd="0" presId="urn:microsoft.com/office/officeart/2005/8/layout/process1"/>
    <dgm:cxn modelId="{14FECD90-BB38-4B94-8475-0CC97FA4C0BF}" type="presParOf" srcId="{DBDDBB87-DECD-4E16-A6E0-2D5FD15DC5AC}" destId="{8DA815D7-6730-4534-9C97-DFFDB5FA08AB}" srcOrd="3" destOrd="0" presId="urn:microsoft.com/office/officeart/2005/8/layout/process1"/>
    <dgm:cxn modelId="{7808FA25-9BB9-405E-BBCD-72412F25C08C}" type="presParOf" srcId="{8DA815D7-6730-4534-9C97-DFFDB5FA08AB}" destId="{532339FE-3B6E-4BBB-A55F-11C0AB40B5D6}" srcOrd="0" destOrd="0" presId="urn:microsoft.com/office/officeart/2005/8/layout/process1"/>
    <dgm:cxn modelId="{D0080AE5-4DD5-42D2-9247-0F1CD0F9444D}" type="presParOf" srcId="{DBDDBB87-DECD-4E16-A6E0-2D5FD15DC5AC}" destId="{49610812-3238-4BC7-91D2-A63F9EAD5906}" srcOrd="4" destOrd="0" presId="urn:microsoft.com/office/officeart/2005/8/layout/process1"/>
    <dgm:cxn modelId="{7D26C3A3-3882-4F72-829C-D990637E8208}" type="presParOf" srcId="{DBDDBB87-DECD-4E16-A6E0-2D5FD15DC5AC}" destId="{9C36D1BF-DD21-4B16-BDB3-DDB82B48007C}" srcOrd="5" destOrd="0" presId="urn:microsoft.com/office/officeart/2005/8/layout/process1"/>
    <dgm:cxn modelId="{4FC2EE26-1F9E-47A3-BE2F-6F7762BD08CE}" type="presParOf" srcId="{9C36D1BF-DD21-4B16-BDB3-DDB82B48007C}" destId="{8CCA8EA4-C80D-45D0-ACB0-9D0532FB5BF1}" srcOrd="0" destOrd="0" presId="urn:microsoft.com/office/officeart/2005/8/layout/process1"/>
    <dgm:cxn modelId="{0351DDDE-BE53-4394-B5F6-3DD8B5E2BC1F}" type="presParOf" srcId="{DBDDBB87-DECD-4E16-A6E0-2D5FD15DC5AC}" destId="{1A54FDC5-4240-4993-8B95-8E3064D70774}" srcOrd="6" destOrd="0" presId="urn:microsoft.com/office/officeart/2005/8/layout/process1"/>
    <dgm:cxn modelId="{40FB1DDB-AF57-425B-A7A0-958A3BEECD07}" type="presParOf" srcId="{DBDDBB87-DECD-4E16-A6E0-2D5FD15DC5AC}" destId="{2A6FADB5-2CED-4B7A-894E-24A78C2374A9}" srcOrd="7" destOrd="0" presId="urn:microsoft.com/office/officeart/2005/8/layout/process1"/>
    <dgm:cxn modelId="{502762AC-3C1B-4C3A-94BE-A1392FE11E19}" type="presParOf" srcId="{2A6FADB5-2CED-4B7A-894E-24A78C2374A9}" destId="{0A708278-8D4D-452C-AC54-A90A71EE2C44}" srcOrd="0" destOrd="0" presId="urn:microsoft.com/office/officeart/2005/8/layout/process1"/>
    <dgm:cxn modelId="{DDF0737F-DE57-4327-87EC-9E7814072FFB}" type="presParOf" srcId="{DBDDBB87-DECD-4E16-A6E0-2D5FD15DC5AC}" destId="{604FB4CB-0194-4E64-907B-71FC056E74E0}" srcOrd="8"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82D8A1-6EBA-4C20-8012-30C625646F2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786109C5-2C33-494F-82AB-8FE8B84EFBE9}">
      <dgm:prSet custT="1"/>
      <dgm:spPr/>
      <dgm:t>
        <a:bodyPr/>
        <a:lstStyle/>
        <a:p>
          <a:pPr rtl="0"/>
          <a:r>
            <a:rPr lang="it-IT" sz="1400" b="1" dirty="0"/>
            <a:t>Ruolo e attività: </a:t>
          </a:r>
          <a:r>
            <a:rPr lang="it-IT" sz="1400" dirty="0"/>
            <a:t>Durante il periodo di stage, ho collaborato con la tutor Carmen </a:t>
          </a:r>
          <a:r>
            <a:rPr lang="it-IT" sz="1400" dirty="0" err="1"/>
            <a:t>Pacini</a:t>
          </a:r>
          <a:r>
            <a:rPr lang="it-IT" sz="1400" dirty="0"/>
            <a:t> e con altri professionisti, lavorando in squadra per svolgere diverse attività. Questa interazione mi ha permesso di apprendere nuovi strumenti, confrontarmi con persone esperte e sviluppare capacità di lavoro di gruppo.</a:t>
          </a:r>
        </a:p>
      </dgm:t>
    </dgm:pt>
    <dgm:pt modelId="{F5972487-1782-4B00-9E1F-213C7DBE6524}" type="parTrans" cxnId="{A3B08823-5385-468C-9A59-FBED6ABD1284}">
      <dgm:prSet/>
      <dgm:spPr/>
      <dgm:t>
        <a:bodyPr/>
        <a:lstStyle/>
        <a:p>
          <a:endParaRPr lang="it-IT"/>
        </a:p>
      </dgm:t>
    </dgm:pt>
    <dgm:pt modelId="{F298D3B9-23DF-4F8E-8291-DA8FC0D1D705}" type="sibTrans" cxnId="{A3B08823-5385-468C-9A59-FBED6ABD1284}">
      <dgm:prSet/>
      <dgm:spPr/>
      <dgm:t>
        <a:bodyPr/>
        <a:lstStyle/>
        <a:p>
          <a:endParaRPr lang="it-IT"/>
        </a:p>
      </dgm:t>
    </dgm:pt>
    <dgm:pt modelId="{6C7EE8D2-048A-4E65-A4C2-0EBEF6B18AD6}" type="pres">
      <dgm:prSet presAssocID="{AE82D8A1-6EBA-4C20-8012-30C625646F2C}" presName="linear" presStyleCnt="0">
        <dgm:presLayoutVars>
          <dgm:dir/>
          <dgm:resizeHandles val="exact"/>
        </dgm:presLayoutVars>
      </dgm:prSet>
      <dgm:spPr/>
    </dgm:pt>
    <dgm:pt modelId="{391D3AA6-494B-4383-A07C-90C57D8B6AA0}" type="pres">
      <dgm:prSet presAssocID="{786109C5-2C33-494F-82AB-8FE8B84EFBE9}" presName="comp" presStyleCnt="0"/>
      <dgm:spPr/>
    </dgm:pt>
    <dgm:pt modelId="{8D68D6E0-3AC6-455B-AD7D-E087427D1185}" type="pres">
      <dgm:prSet presAssocID="{786109C5-2C33-494F-82AB-8FE8B84EFBE9}" presName="box" presStyleLbl="node1" presStyleIdx="0" presStyleCnt="1"/>
      <dgm:spPr/>
    </dgm:pt>
    <dgm:pt modelId="{EF4FB70C-A5E8-4488-93C9-10DA71A67B3D}" type="pres">
      <dgm:prSet presAssocID="{786109C5-2C33-494F-82AB-8FE8B84EFBE9}"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48000" r="-48000"/>
          </a:stretch>
        </a:blipFill>
      </dgm:spPr>
    </dgm:pt>
    <dgm:pt modelId="{D496A2EC-3D6F-45E4-ABC7-E0D542CC3CBE}" type="pres">
      <dgm:prSet presAssocID="{786109C5-2C33-494F-82AB-8FE8B84EFBE9}" presName="text" presStyleLbl="node1" presStyleIdx="0" presStyleCnt="1">
        <dgm:presLayoutVars>
          <dgm:bulletEnabled val="1"/>
        </dgm:presLayoutVars>
      </dgm:prSet>
      <dgm:spPr/>
    </dgm:pt>
  </dgm:ptLst>
  <dgm:cxnLst>
    <dgm:cxn modelId="{91E30A1E-DED2-4AFD-94D2-C515DBCC95D0}" type="presOf" srcId="{786109C5-2C33-494F-82AB-8FE8B84EFBE9}" destId="{8D68D6E0-3AC6-455B-AD7D-E087427D1185}" srcOrd="0" destOrd="0" presId="urn:microsoft.com/office/officeart/2005/8/layout/vList4"/>
    <dgm:cxn modelId="{A3B08823-5385-468C-9A59-FBED6ABD1284}" srcId="{AE82D8A1-6EBA-4C20-8012-30C625646F2C}" destId="{786109C5-2C33-494F-82AB-8FE8B84EFBE9}" srcOrd="0" destOrd="0" parTransId="{F5972487-1782-4B00-9E1F-213C7DBE6524}" sibTransId="{F298D3B9-23DF-4F8E-8291-DA8FC0D1D705}"/>
    <dgm:cxn modelId="{A30E36CC-744A-46F2-9EC1-9C3CA66DBF0C}" type="presOf" srcId="{786109C5-2C33-494F-82AB-8FE8B84EFBE9}" destId="{D496A2EC-3D6F-45E4-ABC7-E0D542CC3CBE}" srcOrd="1" destOrd="0" presId="urn:microsoft.com/office/officeart/2005/8/layout/vList4"/>
    <dgm:cxn modelId="{48B5D9DF-4314-4025-9CC3-2DBC336C2830}" type="presOf" srcId="{AE82D8A1-6EBA-4C20-8012-30C625646F2C}" destId="{6C7EE8D2-048A-4E65-A4C2-0EBEF6B18AD6}" srcOrd="0" destOrd="0" presId="urn:microsoft.com/office/officeart/2005/8/layout/vList4"/>
    <dgm:cxn modelId="{85565E3C-AD87-4E19-AAE2-FF387AEFD3BC}" type="presParOf" srcId="{6C7EE8D2-048A-4E65-A4C2-0EBEF6B18AD6}" destId="{391D3AA6-494B-4383-A07C-90C57D8B6AA0}" srcOrd="0" destOrd="0" presId="urn:microsoft.com/office/officeart/2005/8/layout/vList4"/>
    <dgm:cxn modelId="{7FAF640A-62CB-4F68-B035-6CD8FBB9DA02}" type="presParOf" srcId="{391D3AA6-494B-4383-A07C-90C57D8B6AA0}" destId="{8D68D6E0-3AC6-455B-AD7D-E087427D1185}" srcOrd="0" destOrd="0" presId="urn:microsoft.com/office/officeart/2005/8/layout/vList4"/>
    <dgm:cxn modelId="{FA34FE10-9407-4663-A4DA-5B8FB61DFDD0}" type="presParOf" srcId="{391D3AA6-494B-4383-A07C-90C57D8B6AA0}" destId="{EF4FB70C-A5E8-4488-93C9-10DA71A67B3D}" srcOrd="1" destOrd="0" presId="urn:microsoft.com/office/officeart/2005/8/layout/vList4"/>
    <dgm:cxn modelId="{6F511BF1-F36F-4359-8288-F0B492B83F87}" type="presParOf" srcId="{391D3AA6-494B-4383-A07C-90C57D8B6AA0}" destId="{D496A2EC-3D6F-45E4-ABC7-E0D542CC3CBE}" srcOrd="2" destOrd="0" presId="urn:microsoft.com/office/officeart/2005/8/layout/vList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0181A45C-2119-4CE7-BC2C-DB2BED418D9A}" type="doc">
      <dgm:prSet loTypeId="urn:microsoft.com/office/officeart/2005/8/layout/process1" loCatId="process" qsTypeId="urn:microsoft.com/office/officeart/2005/8/quickstyle/simple1" qsCatId="simple" csTypeId="urn:microsoft.com/office/officeart/2005/8/colors/accent2_5" csCatId="accent2"/>
      <dgm:spPr/>
      <dgm:t>
        <a:bodyPr/>
        <a:lstStyle/>
        <a:p>
          <a:endParaRPr lang="it-IT"/>
        </a:p>
      </dgm:t>
    </dgm:pt>
    <dgm:pt modelId="{8CE6552F-D189-43A1-B8AF-36037759A7E2}">
      <dgm:prSet custT="1"/>
      <dgm:spPr/>
      <dgm:t>
        <a:bodyPr/>
        <a:lstStyle/>
        <a:p>
          <a:r>
            <a:rPr lang="it-IT" sz="1400" b="1" dirty="0">
              <a:solidFill>
                <a:schemeClr val="tx1"/>
              </a:solidFill>
            </a:rPr>
            <a:t>Archiviazione dei documenti del piano terra:</a:t>
          </a:r>
          <a:r>
            <a:rPr lang="it-IT" sz="1400" dirty="0">
              <a:solidFill>
                <a:schemeClr val="tx1"/>
              </a:solidFill>
            </a:rPr>
            <a:t> Organizzazione alfabetica basata su:</a:t>
          </a:r>
        </a:p>
      </dgm:t>
    </dgm:pt>
    <dgm:pt modelId="{029A22F6-42AA-40F2-812C-1AF530C6E16A}" type="parTrans" cxnId="{CE70A16F-65FB-464B-A445-FE79732617DA}">
      <dgm:prSet/>
      <dgm:spPr/>
      <dgm:t>
        <a:bodyPr/>
        <a:lstStyle/>
        <a:p>
          <a:endParaRPr lang="it-IT" sz="1400">
            <a:solidFill>
              <a:schemeClr val="tx1"/>
            </a:solidFill>
          </a:endParaRPr>
        </a:p>
      </dgm:t>
    </dgm:pt>
    <dgm:pt modelId="{3590D054-36CC-43FE-8BF8-B876546F7E8E}" type="sibTrans" cxnId="{CE70A16F-65FB-464B-A445-FE79732617DA}">
      <dgm:prSet custT="1"/>
      <dgm:spPr/>
      <dgm:t>
        <a:bodyPr/>
        <a:lstStyle/>
        <a:p>
          <a:endParaRPr lang="it-IT" sz="1400">
            <a:solidFill>
              <a:schemeClr val="tx1"/>
            </a:solidFill>
          </a:endParaRPr>
        </a:p>
      </dgm:t>
    </dgm:pt>
    <dgm:pt modelId="{58149339-72D7-4BBA-BFD0-0E52FB73843A}">
      <dgm:prSet custT="1"/>
      <dgm:spPr/>
      <dgm:t>
        <a:bodyPr/>
        <a:lstStyle/>
        <a:p>
          <a:r>
            <a:rPr lang="it-IT" sz="1400" b="1">
              <a:solidFill>
                <a:schemeClr val="tx1"/>
              </a:solidFill>
            </a:rPr>
            <a:t>Criteri principali:</a:t>
          </a:r>
          <a:r>
            <a:rPr lang="it-IT" sz="1400">
              <a:solidFill>
                <a:schemeClr val="tx1"/>
              </a:solidFill>
            </a:rPr>
            <a:t> nome, cognome e codice fiscale.</a:t>
          </a:r>
        </a:p>
      </dgm:t>
    </dgm:pt>
    <dgm:pt modelId="{E6F43B97-A8D6-4B88-BB42-6FB1F012C1BD}" type="parTrans" cxnId="{8661E5B6-C862-4A35-8D8F-D63A3A7A8473}">
      <dgm:prSet/>
      <dgm:spPr/>
      <dgm:t>
        <a:bodyPr/>
        <a:lstStyle/>
        <a:p>
          <a:endParaRPr lang="it-IT" sz="1400">
            <a:solidFill>
              <a:schemeClr val="tx1"/>
            </a:solidFill>
          </a:endParaRPr>
        </a:p>
      </dgm:t>
    </dgm:pt>
    <dgm:pt modelId="{A666B450-AB2F-421E-B570-840311A1F71F}" type="sibTrans" cxnId="{8661E5B6-C862-4A35-8D8F-D63A3A7A8473}">
      <dgm:prSet/>
      <dgm:spPr/>
      <dgm:t>
        <a:bodyPr/>
        <a:lstStyle/>
        <a:p>
          <a:endParaRPr lang="it-IT" sz="1400">
            <a:solidFill>
              <a:schemeClr val="tx1"/>
            </a:solidFill>
          </a:endParaRPr>
        </a:p>
      </dgm:t>
    </dgm:pt>
    <dgm:pt modelId="{771A3D43-4D9D-476D-A81C-E8037FDCB77A}">
      <dgm:prSet custT="1"/>
      <dgm:spPr/>
      <dgm:t>
        <a:bodyPr/>
        <a:lstStyle/>
        <a:p>
          <a:r>
            <a:rPr lang="it-IT" sz="1400" b="1">
              <a:solidFill>
                <a:schemeClr val="tx1"/>
              </a:solidFill>
            </a:rPr>
            <a:t>Criteri alternativi:</a:t>
          </a:r>
          <a:r>
            <a:rPr lang="it-IT" sz="1400">
              <a:solidFill>
                <a:schemeClr val="tx1"/>
              </a:solidFill>
            </a:rPr>
            <a:t> via di residenza, anno di nascita e luogo di nascita, in caso di dati mancanti.</a:t>
          </a:r>
        </a:p>
      </dgm:t>
    </dgm:pt>
    <dgm:pt modelId="{5DFCCF34-99AD-485A-A6B2-84B2DD57E40E}" type="parTrans" cxnId="{B761D75B-3CD5-4797-A87C-C9009097AA31}">
      <dgm:prSet/>
      <dgm:spPr/>
      <dgm:t>
        <a:bodyPr/>
        <a:lstStyle/>
        <a:p>
          <a:endParaRPr lang="it-IT" sz="1400">
            <a:solidFill>
              <a:schemeClr val="tx1"/>
            </a:solidFill>
          </a:endParaRPr>
        </a:p>
      </dgm:t>
    </dgm:pt>
    <dgm:pt modelId="{EA312A81-280C-4697-AAB2-44A43B9142D2}" type="sibTrans" cxnId="{B761D75B-3CD5-4797-A87C-C9009097AA31}">
      <dgm:prSet/>
      <dgm:spPr/>
      <dgm:t>
        <a:bodyPr/>
        <a:lstStyle/>
        <a:p>
          <a:endParaRPr lang="it-IT" sz="1400">
            <a:solidFill>
              <a:schemeClr val="tx1"/>
            </a:solidFill>
          </a:endParaRPr>
        </a:p>
      </dgm:t>
    </dgm:pt>
    <dgm:pt modelId="{F822A17F-270C-4392-91CE-E4890BA38C66}">
      <dgm:prSet custT="1"/>
      <dgm:spPr/>
      <dgm:t>
        <a:bodyPr/>
        <a:lstStyle/>
        <a:p>
          <a:r>
            <a:rPr lang="it-IT" sz="1400" b="1">
              <a:solidFill>
                <a:schemeClr val="tx1"/>
              </a:solidFill>
            </a:rPr>
            <a:t>Preparazione volantini:</a:t>
          </a:r>
          <a:r>
            <a:rPr lang="it-IT" sz="1400">
              <a:solidFill>
                <a:schemeClr val="tx1"/>
              </a:solidFill>
            </a:rPr>
            <a:t> Piegati, ritagliati e preparati volantini, legati con elastici, e consegnati a </a:t>
          </a:r>
          <a:r>
            <a:rPr lang="it-IT" sz="1400" b="1">
              <a:solidFill>
                <a:schemeClr val="tx1"/>
              </a:solidFill>
            </a:rPr>
            <a:t>Carmen Pacini.</a:t>
          </a:r>
          <a:endParaRPr lang="it-IT" sz="1400">
            <a:solidFill>
              <a:schemeClr val="tx1"/>
            </a:solidFill>
          </a:endParaRPr>
        </a:p>
      </dgm:t>
    </dgm:pt>
    <dgm:pt modelId="{199762F6-3C27-43D5-8A36-9F0D80E9DD66}" type="parTrans" cxnId="{9CBD73D6-CD22-4452-9D66-F2342D0F252C}">
      <dgm:prSet/>
      <dgm:spPr/>
      <dgm:t>
        <a:bodyPr/>
        <a:lstStyle/>
        <a:p>
          <a:endParaRPr lang="it-IT" sz="1400">
            <a:solidFill>
              <a:schemeClr val="tx1"/>
            </a:solidFill>
          </a:endParaRPr>
        </a:p>
      </dgm:t>
    </dgm:pt>
    <dgm:pt modelId="{CFA16063-86FE-4AA6-AB19-BCF40A0DCA5C}" type="sibTrans" cxnId="{9CBD73D6-CD22-4452-9D66-F2342D0F252C}">
      <dgm:prSet custT="1"/>
      <dgm:spPr/>
      <dgm:t>
        <a:bodyPr/>
        <a:lstStyle/>
        <a:p>
          <a:endParaRPr lang="it-IT" sz="1400">
            <a:solidFill>
              <a:schemeClr val="tx1"/>
            </a:solidFill>
          </a:endParaRPr>
        </a:p>
      </dgm:t>
    </dgm:pt>
    <dgm:pt modelId="{DB798B06-EFAF-4719-9523-9FE9DA845D7E}">
      <dgm:prSet custT="1"/>
      <dgm:spPr/>
      <dgm:t>
        <a:bodyPr/>
        <a:lstStyle/>
        <a:p>
          <a:r>
            <a:rPr lang="it-IT" sz="1400" b="1">
              <a:solidFill>
                <a:schemeClr val="tx1"/>
              </a:solidFill>
            </a:rPr>
            <a:t>Collaborazione su raccolte:</a:t>
          </a:r>
          <a:r>
            <a:rPr lang="it-IT" sz="1400">
              <a:solidFill>
                <a:schemeClr val="tx1"/>
              </a:solidFill>
            </a:rPr>
            <a:t> Archiviate le raccolte di </a:t>
          </a:r>
          <a:r>
            <a:rPr lang="it-IT" sz="1400" b="1">
              <a:solidFill>
                <a:schemeClr val="tx1"/>
              </a:solidFill>
            </a:rPr>
            <a:t>Veronica Tatali</a:t>
          </a:r>
          <a:r>
            <a:rPr lang="it-IT" sz="1400">
              <a:solidFill>
                <a:schemeClr val="tx1"/>
              </a:solidFill>
            </a:rPr>
            <a:t> e </a:t>
          </a:r>
          <a:r>
            <a:rPr lang="it-IT" sz="1400" b="1">
              <a:solidFill>
                <a:schemeClr val="tx1"/>
              </a:solidFill>
            </a:rPr>
            <a:t>Stefania Giusini</a:t>
          </a:r>
          <a:r>
            <a:rPr lang="it-IT" sz="1400">
              <a:solidFill>
                <a:schemeClr val="tx1"/>
              </a:solidFill>
            </a:rPr>
            <a:t> con suddivisione per uffici e ordine alfabetico basato sulle iniziali del cognome del referente (dalle fotocopie delle e-mail).</a:t>
          </a:r>
        </a:p>
      </dgm:t>
    </dgm:pt>
    <dgm:pt modelId="{419970BB-687D-481F-95F6-A0828DCD0492}" type="parTrans" cxnId="{AD5724E0-373E-43EE-BFCE-CF11D56D0319}">
      <dgm:prSet/>
      <dgm:spPr/>
      <dgm:t>
        <a:bodyPr/>
        <a:lstStyle/>
        <a:p>
          <a:endParaRPr lang="it-IT" sz="1400">
            <a:solidFill>
              <a:schemeClr val="tx1"/>
            </a:solidFill>
          </a:endParaRPr>
        </a:p>
      </dgm:t>
    </dgm:pt>
    <dgm:pt modelId="{481986B9-69E7-4DD5-8443-62EFE10C8C64}" type="sibTrans" cxnId="{AD5724E0-373E-43EE-BFCE-CF11D56D0319}">
      <dgm:prSet custT="1"/>
      <dgm:spPr/>
      <dgm:t>
        <a:bodyPr/>
        <a:lstStyle/>
        <a:p>
          <a:endParaRPr lang="it-IT" sz="1400">
            <a:solidFill>
              <a:schemeClr val="tx1"/>
            </a:solidFill>
          </a:endParaRPr>
        </a:p>
      </dgm:t>
    </dgm:pt>
    <dgm:pt modelId="{4A5AEAE6-500B-4724-AAD4-08338F99BD5D}">
      <dgm:prSet custT="1"/>
      <dgm:spPr/>
      <dgm:t>
        <a:bodyPr/>
        <a:lstStyle/>
        <a:p>
          <a:r>
            <a:rPr lang="it-IT" sz="1400" b="1">
              <a:solidFill>
                <a:schemeClr val="tx1"/>
              </a:solidFill>
            </a:rPr>
            <a:t>Riorganizzazione dei “non trovati”:</a:t>
          </a:r>
          <a:r>
            <a:rPr lang="it-IT" sz="1400">
              <a:solidFill>
                <a:schemeClr val="tx1"/>
              </a:solidFill>
            </a:rPr>
            <a:t> Documenti interni classificati alfabeticamente per cognome, con un’attenzione alle iniziali.</a:t>
          </a:r>
        </a:p>
      </dgm:t>
    </dgm:pt>
    <dgm:pt modelId="{1CF65513-778E-4713-A4EA-47534FF88716}" type="parTrans" cxnId="{62B4E721-3919-4699-B4A4-AAC328D0861F}">
      <dgm:prSet/>
      <dgm:spPr/>
      <dgm:t>
        <a:bodyPr/>
        <a:lstStyle/>
        <a:p>
          <a:endParaRPr lang="it-IT" sz="1400">
            <a:solidFill>
              <a:schemeClr val="tx1"/>
            </a:solidFill>
          </a:endParaRPr>
        </a:p>
      </dgm:t>
    </dgm:pt>
    <dgm:pt modelId="{64698531-6CF1-42C5-B797-9655E36709E9}" type="sibTrans" cxnId="{62B4E721-3919-4699-B4A4-AAC328D0861F}">
      <dgm:prSet/>
      <dgm:spPr/>
      <dgm:t>
        <a:bodyPr/>
        <a:lstStyle/>
        <a:p>
          <a:endParaRPr lang="it-IT" sz="1400">
            <a:solidFill>
              <a:schemeClr val="tx1"/>
            </a:solidFill>
          </a:endParaRPr>
        </a:p>
      </dgm:t>
    </dgm:pt>
    <dgm:pt modelId="{7D71E450-9FA7-4D60-A6D6-BBD039E58EF0}" type="pres">
      <dgm:prSet presAssocID="{0181A45C-2119-4CE7-BC2C-DB2BED418D9A}" presName="Name0" presStyleCnt="0">
        <dgm:presLayoutVars>
          <dgm:dir/>
          <dgm:resizeHandles val="exact"/>
        </dgm:presLayoutVars>
      </dgm:prSet>
      <dgm:spPr/>
    </dgm:pt>
    <dgm:pt modelId="{C0F84D0E-D999-4CE1-84A6-85127BE61DA3}" type="pres">
      <dgm:prSet presAssocID="{8CE6552F-D189-43A1-B8AF-36037759A7E2}" presName="node" presStyleLbl="node1" presStyleIdx="0" presStyleCnt="4">
        <dgm:presLayoutVars>
          <dgm:bulletEnabled val="1"/>
        </dgm:presLayoutVars>
      </dgm:prSet>
      <dgm:spPr/>
    </dgm:pt>
    <dgm:pt modelId="{677CEC2A-D08C-405E-A9B2-5E2AF248A86B}" type="pres">
      <dgm:prSet presAssocID="{3590D054-36CC-43FE-8BF8-B876546F7E8E}" presName="sibTrans" presStyleLbl="sibTrans2D1" presStyleIdx="0" presStyleCnt="3"/>
      <dgm:spPr/>
    </dgm:pt>
    <dgm:pt modelId="{8F254674-EF75-4723-AE0A-044E38D43D89}" type="pres">
      <dgm:prSet presAssocID="{3590D054-36CC-43FE-8BF8-B876546F7E8E}" presName="connectorText" presStyleLbl="sibTrans2D1" presStyleIdx="0" presStyleCnt="3"/>
      <dgm:spPr/>
    </dgm:pt>
    <dgm:pt modelId="{72C319ED-4BE6-40E8-8CC5-B4BA9447446A}" type="pres">
      <dgm:prSet presAssocID="{F822A17F-270C-4392-91CE-E4890BA38C66}" presName="node" presStyleLbl="node1" presStyleIdx="1" presStyleCnt="4">
        <dgm:presLayoutVars>
          <dgm:bulletEnabled val="1"/>
        </dgm:presLayoutVars>
      </dgm:prSet>
      <dgm:spPr/>
    </dgm:pt>
    <dgm:pt modelId="{D8D02E67-38AA-4A15-A18A-46BFA2217045}" type="pres">
      <dgm:prSet presAssocID="{CFA16063-86FE-4AA6-AB19-BCF40A0DCA5C}" presName="sibTrans" presStyleLbl="sibTrans2D1" presStyleIdx="1" presStyleCnt="3"/>
      <dgm:spPr/>
    </dgm:pt>
    <dgm:pt modelId="{BCA441F4-E417-4173-912B-26791F779580}" type="pres">
      <dgm:prSet presAssocID="{CFA16063-86FE-4AA6-AB19-BCF40A0DCA5C}" presName="connectorText" presStyleLbl="sibTrans2D1" presStyleIdx="1" presStyleCnt="3"/>
      <dgm:spPr/>
    </dgm:pt>
    <dgm:pt modelId="{0C2C8BA5-EB92-4B6F-8B3E-0C0AC880FA77}" type="pres">
      <dgm:prSet presAssocID="{DB798B06-EFAF-4719-9523-9FE9DA845D7E}" presName="node" presStyleLbl="node1" presStyleIdx="2" presStyleCnt="4">
        <dgm:presLayoutVars>
          <dgm:bulletEnabled val="1"/>
        </dgm:presLayoutVars>
      </dgm:prSet>
      <dgm:spPr/>
    </dgm:pt>
    <dgm:pt modelId="{AFD19896-6ACD-4BFD-8634-72AAD776AD7E}" type="pres">
      <dgm:prSet presAssocID="{481986B9-69E7-4DD5-8443-62EFE10C8C64}" presName="sibTrans" presStyleLbl="sibTrans2D1" presStyleIdx="2" presStyleCnt="3"/>
      <dgm:spPr/>
    </dgm:pt>
    <dgm:pt modelId="{A35D34C3-FFFA-4DFD-BAE9-57596D775154}" type="pres">
      <dgm:prSet presAssocID="{481986B9-69E7-4DD5-8443-62EFE10C8C64}" presName="connectorText" presStyleLbl="sibTrans2D1" presStyleIdx="2" presStyleCnt="3"/>
      <dgm:spPr/>
    </dgm:pt>
    <dgm:pt modelId="{7DFA49BD-FDC1-42DD-A192-BCF364652C8B}" type="pres">
      <dgm:prSet presAssocID="{4A5AEAE6-500B-4724-AAD4-08338F99BD5D}" presName="node" presStyleLbl="node1" presStyleIdx="3" presStyleCnt="4">
        <dgm:presLayoutVars>
          <dgm:bulletEnabled val="1"/>
        </dgm:presLayoutVars>
      </dgm:prSet>
      <dgm:spPr/>
    </dgm:pt>
  </dgm:ptLst>
  <dgm:cxnLst>
    <dgm:cxn modelId="{57B6D111-D1E9-4C50-8E46-6B142F8647D5}" type="presOf" srcId="{F822A17F-270C-4392-91CE-E4890BA38C66}" destId="{72C319ED-4BE6-40E8-8CC5-B4BA9447446A}" srcOrd="0" destOrd="0" presId="urn:microsoft.com/office/officeart/2005/8/layout/process1"/>
    <dgm:cxn modelId="{62B4E721-3919-4699-B4A4-AAC328D0861F}" srcId="{0181A45C-2119-4CE7-BC2C-DB2BED418D9A}" destId="{4A5AEAE6-500B-4724-AAD4-08338F99BD5D}" srcOrd="3" destOrd="0" parTransId="{1CF65513-778E-4713-A4EA-47534FF88716}" sibTransId="{64698531-6CF1-42C5-B797-9655E36709E9}"/>
    <dgm:cxn modelId="{73353D34-1A1B-4F21-92FB-BD7CD24B13ED}" type="presOf" srcId="{481986B9-69E7-4DD5-8443-62EFE10C8C64}" destId="{AFD19896-6ACD-4BFD-8634-72AAD776AD7E}" srcOrd="0" destOrd="0" presId="urn:microsoft.com/office/officeart/2005/8/layout/process1"/>
    <dgm:cxn modelId="{B761D75B-3CD5-4797-A87C-C9009097AA31}" srcId="{8CE6552F-D189-43A1-B8AF-36037759A7E2}" destId="{771A3D43-4D9D-476D-A81C-E8037FDCB77A}" srcOrd="1" destOrd="0" parTransId="{5DFCCF34-99AD-485A-A6B2-84B2DD57E40E}" sibTransId="{EA312A81-280C-4697-AAB2-44A43B9142D2}"/>
    <dgm:cxn modelId="{CE70A16F-65FB-464B-A445-FE79732617DA}" srcId="{0181A45C-2119-4CE7-BC2C-DB2BED418D9A}" destId="{8CE6552F-D189-43A1-B8AF-36037759A7E2}" srcOrd="0" destOrd="0" parTransId="{029A22F6-42AA-40F2-812C-1AF530C6E16A}" sibTransId="{3590D054-36CC-43FE-8BF8-B876546F7E8E}"/>
    <dgm:cxn modelId="{C4C32B50-3458-4B55-A675-6EC23F4BCFA7}" type="presOf" srcId="{771A3D43-4D9D-476D-A81C-E8037FDCB77A}" destId="{C0F84D0E-D999-4CE1-84A6-85127BE61DA3}" srcOrd="0" destOrd="2" presId="urn:microsoft.com/office/officeart/2005/8/layout/process1"/>
    <dgm:cxn modelId="{C0059074-5582-4E5C-8288-86F1B21331AC}" type="presOf" srcId="{4A5AEAE6-500B-4724-AAD4-08338F99BD5D}" destId="{7DFA49BD-FDC1-42DD-A192-BCF364652C8B}" srcOrd="0" destOrd="0" presId="urn:microsoft.com/office/officeart/2005/8/layout/process1"/>
    <dgm:cxn modelId="{D725E87B-5C32-4BE6-B083-37A07D32678E}" type="presOf" srcId="{CFA16063-86FE-4AA6-AB19-BCF40A0DCA5C}" destId="{D8D02E67-38AA-4A15-A18A-46BFA2217045}" srcOrd="0" destOrd="0" presId="urn:microsoft.com/office/officeart/2005/8/layout/process1"/>
    <dgm:cxn modelId="{C7BB3181-66D0-4FFE-8395-8F70564B93E8}" type="presOf" srcId="{3590D054-36CC-43FE-8BF8-B876546F7E8E}" destId="{8F254674-EF75-4723-AE0A-044E38D43D89}" srcOrd="1" destOrd="0" presId="urn:microsoft.com/office/officeart/2005/8/layout/process1"/>
    <dgm:cxn modelId="{230FA3AF-3C6E-4825-B393-8494E269D076}" type="presOf" srcId="{3590D054-36CC-43FE-8BF8-B876546F7E8E}" destId="{677CEC2A-D08C-405E-A9B2-5E2AF248A86B}" srcOrd="0" destOrd="0" presId="urn:microsoft.com/office/officeart/2005/8/layout/process1"/>
    <dgm:cxn modelId="{AAE5EAAF-22DD-439D-A1FF-AA7D09B86B74}" type="presOf" srcId="{481986B9-69E7-4DD5-8443-62EFE10C8C64}" destId="{A35D34C3-FFFA-4DFD-BAE9-57596D775154}" srcOrd="1" destOrd="0" presId="urn:microsoft.com/office/officeart/2005/8/layout/process1"/>
    <dgm:cxn modelId="{8661E5B6-C862-4A35-8D8F-D63A3A7A8473}" srcId="{8CE6552F-D189-43A1-B8AF-36037759A7E2}" destId="{58149339-72D7-4BBA-BFD0-0E52FB73843A}" srcOrd="0" destOrd="0" parTransId="{E6F43B97-A8D6-4B88-BB42-6FB1F012C1BD}" sibTransId="{A666B450-AB2F-421E-B570-840311A1F71F}"/>
    <dgm:cxn modelId="{A1128BB8-565D-4455-8629-C08B76527C63}" type="presOf" srcId="{0181A45C-2119-4CE7-BC2C-DB2BED418D9A}" destId="{7D71E450-9FA7-4D60-A6D6-BBD039E58EF0}" srcOrd="0" destOrd="0" presId="urn:microsoft.com/office/officeart/2005/8/layout/process1"/>
    <dgm:cxn modelId="{BABF20BE-D74B-4BE1-8A51-7F9AC6689648}" type="presOf" srcId="{8CE6552F-D189-43A1-B8AF-36037759A7E2}" destId="{C0F84D0E-D999-4CE1-84A6-85127BE61DA3}" srcOrd="0" destOrd="0" presId="urn:microsoft.com/office/officeart/2005/8/layout/process1"/>
    <dgm:cxn modelId="{9CBD73D6-CD22-4452-9D66-F2342D0F252C}" srcId="{0181A45C-2119-4CE7-BC2C-DB2BED418D9A}" destId="{F822A17F-270C-4392-91CE-E4890BA38C66}" srcOrd="1" destOrd="0" parTransId="{199762F6-3C27-43D5-8A36-9F0D80E9DD66}" sibTransId="{CFA16063-86FE-4AA6-AB19-BCF40A0DCA5C}"/>
    <dgm:cxn modelId="{AD5724E0-373E-43EE-BFCE-CF11D56D0319}" srcId="{0181A45C-2119-4CE7-BC2C-DB2BED418D9A}" destId="{DB798B06-EFAF-4719-9523-9FE9DA845D7E}" srcOrd="2" destOrd="0" parTransId="{419970BB-687D-481F-95F6-A0828DCD0492}" sibTransId="{481986B9-69E7-4DD5-8443-62EFE10C8C64}"/>
    <dgm:cxn modelId="{94FA6CEF-84C6-4C68-91CA-A536D0B65284}" type="presOf" srcId="{CFA16063-86FE-4AA6-AB19-BCF40A0DCA5C}" destId="{BCA441F4-E417-4173-912B-26791F779580}" srcOrd="1" destOrd="0" presId="urn:microsoft.com/office/officeart/2005/8/layout/process1"/>
    <dgm:cxn modelId="{AB5B49F8-D65C-4441-8123-8C34EC546564}" type="presOf" srcId="{58149339-72D7-4BBA-BFD0-0E52FB73843A}" destId="{C0F84D0E-D999-4CE1-84A6-85127BE61DA3}" srcOrd="0" destOrd="1" presId="urn:microsoft.com/office/officeart/2005/8/layout/process1"/>
    <dgm:cxn modelId="{0664D6FE-6BEE-42B3-BFD9-539D75F41B67}" type="presOf" srcId="{DB798B06-EFAF-4719-9523-9FE9DA845D7E}" destId="{0C2C8BA5-EB92-4B6F-8B3E-0C0AC880FA77}" srcOrd="0" destOrd="0" presId="urn:microsoft.com/office/officeart/2005/8/layout/process1"/>
    <dgm:cxn modelId="{7A5FFADF-E27D-43E2-9661-F0A513358919}" type="presParOf" srcId="{7D71E450-9FA7-4D60-A6D6-BBD039E58EF0}" destId="{C0F84D0E-D999-4CE1-84A6-85127BE61DA3}" srcOrd="0" destOrd="0" presId="urn:microsoft.com/office/officeart/2005/8/layout/process1"/>
    <dgm:cxn modelId="{F15BE7E9-9434-4624-92F1-C3064CC90888}" type="presParOf" srcId="{7D71E450-9FA7-4D60-A6D6-BBD039E58EF0}" destId="{677CEC2A-D08C-405E-A9B2-5E2AF248A86B}" srcOrd="1" destOrd="0" presId="urn:microsoft.com/office/officeart/2005/8/layout/process1"/>
    <dgm:cxn modelId="{7BD9F1F5-319C-40BC-84D7-2104BCADF886}" type="presParOf" srcId="{677CEC2A-D08C-405E-A9B2-5E2AF248A86B}" destId="{8F254674-EF75-4723-AE0A-044E38D43D89}" srcOrd="0" destOrd="0" presId="urn:microsoft.com/office/officeart/2005/8/layout/process1"/>
    <dgm:cxn modelId="{53E5DE70-1569-4C48-A958-369B30DE63AA}" type="presParOf" srcId="{7D71E450-9FA7-4D60-A6D6-BBD039E58EF0}" destId="{72C319ED-4BE6-40E8-8CC5-B4BA9447446A}" srcOrd="2" destOrd="0" presId="urn:microsoft.com/office/officeart/2005/8/layout/process1"/>
    <dgm:cxn modelId="{D2C259B6-112A-4526-A9CF-1AAD35997D2F}" type="presParOf" srcId="{7D71E450-9FA7-4D60-A6D6-BBD039E58EF0}" destId="{D8D02E67-38AA-4A15-A18A-46BFA2217045}" srcOrd="3" destOrd="0" presId="urn:microsoft.com/office/officeart/2005/8/layout/process1"/>
    <dgm:cxn modelId="{4E3546B7-5C83-4274-B43D-15DB8E745738}" type="presParOf" srcId="{D8D02E67-38AA-4A15-A18A-46BFA2217045}" destId="{BCA441F4-E417-4173-912B-26791F779580}" srcOrd="0" destOrd="0" presId="urn:microsoft.com/office/officeart/2005/8/layout/process1"/>
    <dgm:cxn modelId="{EBEE2D30-3265-45F1-A5B2-D07972EA755E}" type="presParOf" srcId="{7D71E450-9FA7-4D60-A6D6-BBD039E58EF0}" destId="{0C2C8BA5-EB92-4B6F-8B3E-0C0AC880FA77}" srcOrd="4" destOrd="0" presId="urn:microsoft.com/office/officeart/2005/8/layout/process1"/>
    <dgm:cxn modelId="{E6C30D56-1B3B-4070-8854-0B6ED218835D}" type="presParOf" srcId="{7D71E450-9FA7-4D60-A6D6-BBD039E58EF0}" destId="{AFD19896-6ACD-4BFD-8634-72AAD776AD7E}" srcOrd="5" destOrd="0" presId="urn:microsoft.com/office/officeart/2005/8/layout/process1"/>
    <dgm:cxn modelId="{96F9B031-0A0C-41D9-B847-DBFB3506CE42}" type="presParOf" srcId="{AFD19896-6ACD-4BFD-8634-72AAD776AD7E}" destId="{A35D34C3-FFFA-4DFD-BAE9-57596D775154}" srcOrd="0" destOrd="0" presId="urn:microsoft.com/office/officeart/2005/8/layout/process1"/>
    <dgm:cxn modelId="{6FB4B630-F4C9-401C-8215-A45956A644B7}" type="presParOf" srcId="{7D71E450-9FA7-4D60-A6D6-BBD039E58EF0}" destId="{7DFA49BD-FDC1-42DD-A192-BCF364652C8B}" srcOrd="6"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1F172CD-AF89-488D-B538-E4C6CD83586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42678B91-FF77-4717-B408-E66B99AFBC16}">
      <dgm:prSet/>
      <dgm:spPr/>
      <dgm:t>
        <a:bodyPr/>
        <a:lstStyle/>
        <a:p>
          <a:r>
            <a:rPr lang="it-IT" b="1"/>
            <a:t>Organizzazione e Collaborazione:</a:t>
          </a:r>
          <a:endParaRPr lang="it-IT"/>
        </a:p>
      </dgm:t>
    </dgm:pt>
    <dgm:pt modelId="{DE59DDD1-11CE-445E-A868-5A023197D5DF}" type="parTrans" cxnId="{7F47CD7D-D184-4E55-A37B-52E80867BD03}">
      <dgm:prSet/>
      <dgm:spPr/>
      <dgm:t>
        <a:bodyPr/>
        <a:lstStyle/>
        <a:p>
          <a:endParaRPr lang="it-IT"/>
        </a:p>
      </dgm:t>
    </dgm:pt>
    <dgm:pt modelId="{35919381-AF1C-4BC7-985B-C05F4E24D87B}" type="sibTrans" cxnId="{7F47CD7D-D184-4E55-A37B-52E80867BD03}">
      <dgm:prSet/>
      <dgm:spPr/>
      <dgm:t>
        <a:bodyPr/>
        <a:lstStyle/>
        <a:p>
          <a:endParaRPr lang="it-IT"/>
        </a:p>
      </dgm:t>
    </dgm:pt>
    <dgm:pt modelId="{FA9C1D65-74A6-49D3-9347-19E1A45EBEF1}">
      <dgm:prSet/>
      <dgm:spPr/>
      <dgm:t>
        <a:bodyPr/>
        <a:lstStyle/>
        <a:p>
          <a:r>
            <a:rPr lang="it-IT"/>
            <a:t>Compiti suddivisi tra me e </a:t>
          </a:r>
          <a:r>
            <a:rPr lang="it-IT" b="1"/>
            <a:t>Clementi</a:t>
          </a:r>
          <a:r>
            <a:rPr lang="it-IT"/>
            <a:t>:</a:t>
          </a:r>
        </a:p>
      </dgm:t>
    </dgm:pt>
    <dgm:pt modelId="{183188D4-BF3E-4BE8-AB08-A88B9010803F}" type="parTrans" cxnId="{FB211D0E-D173-4BE7-9A3A-57102BC92D25}">
      <dgm:prSet/>
      <dgm:spPr/>
      <dgm:t>
        <a:bodyPr/>
        <a:lstStyle/>
        <a:p>
          <a:endParaRPr lang="it-IT"/>
        </a:p>
      </dgm:t>
    </dgm:pt>
    <dgm:pt modelId="{E0F72557-74A4-4BB4-B42C-65AD1D328ED2}" type="sibTrans" cxnId="{FB211D0E-D173-4BE7-9A3A-57102BC92D25}">
      <dgm:prSet/>
      <dgm:spPr/>
      <dgm:t>
        <a:bodyPr/>
        <a:lstStyle/>
        <a:p>
          <a:endParaRPr lang="it-IT"/>
        </a:p>
      </dgm:t>
    </dgm:pt>
    <dgm:pt modelId="{EF762522-AA84-4383-B2A0-D8522C398329}">
      <dgm:prSet/>
      <dgm:spPr/>
      <dgm:t>
        <a:bodyPr/>
        <a:lstStyle/>
        <a:p>
          <a:r>
            <a:rPr lang="it-IT"/>
            <a:t>Clementi ha completato l’archiviazione degli ultimi documenti.</a:t>
          </a:r>
        </a:p>
      </dgm:t>
    </dgm:pt>
    <dgm:pt modelId="{EB8AABF3-68DE-47D1-8967-42E65E5A29E8}" type="parTrans" cxnId="{06A64925-3658-44F2-9F79-5F235FB997D1}">
      <dgm:prSet/>
      <dgm:spPr/>
      <dgm:t>
        <a:bodyPr/>
        <a:lstStyle/>
        <a:p>
          <a:endParaRPr lang="it-IT"/>
        </a:p>
      </dgm:t>
    </dgm:pt>
    <dgm:pt modelId="{70EBDF0F-57B5-4B2C-85BE-63A01B9B53DF}" type="sibTrans" cxnId="{06A64925-3658-44F2-9F79-5F235FB997D1}">
      <dgm:prSet/>
      <dgm:spPr/>
      <dgm:t>
        <a:bodyPr/>
        <a:lstStyle/>
        <a:p>
          <a:endParaRPr lang="it-IT"/>
        </a:p>
      </dgm:t>
    </dgm:pt>
    <dgm:pt modelId="{871DC264-091E-4293-981B-9458923B9E6D}">
      <dgm:prSet/>
      <dgm:spPr/>
      <dgm:t>
        <a:bodyPr/>
        <a:lstStyle/>
        <a:p>
          <a:r>
            <a:rPr lang="it-IT"/>
            <a:t>Io mi sono occupato della preparazione dei volantini.</a:t>
          </a:r>
        </a:p>
      </dgm:t>
    </dgm:pt>
    <dgm:pt modelId="{26E74E6C-DCB8-4E51-806D-400ACCF93628}" type="parTrans" cxnId="{83DCE83B-A036-44F4-8B29-28034E7B8CBC}">
      <dgm:prSet/>
      <dgm:spPr/>
      <dgm:t>
        <a:bodyPr/>
        <a:lstStyle/>
        <a:p>
          <a:endParaRPr lang="it-IT"/>
        </a:p>
      </dgm:t>
    </dgm:pt>
    <dgm:pt modelId="{EE78BAA0-43AE-4ABC-A4B0-A2E57156C321}" type="sibTrans" cxnId="{83DCE83B-A036-44F4-8B29-28034E7B8CBC}">
      <dgm:prSet/>
      <dgm:spPr/>
      <dgm:t>
        <a:bodyPr/>
        <a:lstStyle/>
        <a:p>
          <a:endParaRPr lang="it-IT"/>
        </a:p>
      </dgm:t>
    </dgm:pt>
    <dgm:pt modelId="{F3251343-9820-49EE-ADE8-1C06A5753FE5}">
      <dgm:prSet/>
      <dgm:spPr/>
      <dgm:t>
        <a:bodyPr/>
        <a:lstStyle/>
        <a:p>
          <a:r>
            <a:rPr lang="it-IT" dirty="0"/>
            <a:t>Il lavoro parallelo ha ottimizzato i tempi e garantito precisione.</a:t>
          </a:r>
        </a:p>
      </dgm:t>
    </dgm:pt>
    <dgm:pt modelId="{349A2DD3-E8EC-4880-B387-CEE8F9167B2C}" type="parTrans" cxnId="{9850A2B4-9400-4AA0-B182-0BAFC56C272F}">
      <dgm:prSet/>
      <dgm:spPr/>
      <dgm:t>
        <a:bodyPr/>
        <a:lstStyle/>
        <a:p>
          <a:endParaRPr lang="it-IT"/>
        </a:p>
      </dgm:t>
    </dgm:pt>
    <dgm:pt modelId="{70B3778B-E3E9-4819-B0B4-0C7672D805D2}" type="sibTrans" cxnId="{9850A2B4-9400-4AA0-B182-0BAFC56C272F}">
      <dgm:prSet/>
      <dgm:spPr/>
      <dgm:t>
        <a:bodyPr/>
        <a:lstStyle/>
        <a:p>
          <a:endParaRPr lang="it-IT"/>
        </a:p>
      </dgm:t>
    </dgm:pt>
    <dgm:pt modelId="{8D673AB6-50B7-4524-80C1-0670010C238B}">
      <dgm:prSet/>
      <dgm:spPr/>
      <dgm:t>
        <a:bodyPr/>
        <a:lstStyle/>
        <a:p>
          <a:r>
            <a:rPr lang="it-IT" dirty="0"/>
            <a:t>Collaborazione strutturata e revisione reciproca per un’organizzazione efficace.</a:t>
          </a:r>
        </a:p>
      </dgm:t>
    </dgm:pt>
    <dgm:pt modelId="{2E602303-FDC2-48BC-84EF-62490BA0EA33}" type="parTrans" cxnId="{E7E0DDDA-EEFD-40D6-A677-0A2B68084BE8}">
      <dgm:prSet/>
      <dgm:spPr/>
      <dgm:t>
        <a:bodyPr/>
        <a:lstStyle/>
        <a:p>
          <a:endParaRPr lang="it-IT"/>
        </a:p>
      </dgm:t>
    </dgm:pt>
    <dgm:pt modelId="{3A157AC3-87A5-4CDF-B9EF-83CF760C46EB}" type="sibTrans" cxnId="{E7E0DDDA-EEFD-40D6-A677-0A2B68084BE8}">
      <dgm:prSet/>
      <dgm:spPr/>
      <dgm:t>
        <a:bodyPr/>
        <a:lstStyle/>
        <a:p>
          <a:endParaRPr lang="it-IT"/>
        </a:p>
      </dgm:t>
    </dgm:pt>
    <dgm:pt modelId="{DCFD8844-57EF-4A0C-BA57-224DA42C3F9D}" type="pres">
      <dgm:prSet presAssocID="{A1F172CD-AF89-488D-B538-E4C6CD835862}" presName="linear" presStyleCnt="0">
        <dgm:presLayoutVars>
          <dgm:dir/>
          <dgm:animLvl val="lvl"/>
          <dgm:resizeHandles val="exact"/>
        </dgm:presLayoutVars>
      </dgm:prSet>
      <dgm:spPr/>
    </dgm:pt>
    <dgm:pt modelId="{724CD055-1303-41CA-91A1-7201893C446C}" type="pres">
      <dgm:prSet presAssocID="{42678B91-FF77-4717-B408-E66B99AFBC16}" presName="parentLin" presStyleCnt="0"/>
      <dgm:spPr/>
    </dgm:pt>
    <dgm:pt modelId="{81BB2B2B-C6D0-4DA2-B390-0B4C326B42DD}" type="pres">
      <dgm:prSet presAssocID="{42678B91-FF77-4717-B408-E66B99AFBC16}" presName="parentLeftMargin" presStyleLbl="node1" presStyleIdx="0" presStyleCnt="1"/>
      <dgm:spPr/>
    </dgm:pt>
    <dgm:pt modelId="{0FE2E322-7C08-44DE-ADF5-0CD1EA0FA631}" type="pres">
      <dgm:prSet presAssocID="{42678B91-FF77-4717-B408-E66B99AFBC16}" presName="parentText" presStyleLbl="node1" presStyleIdx="0" presStyleCnt="1">
        <dgm:presLayoutVars>
          <dgm:chMax val="0"/>
          <dgm:bulletEnabled val="1"/>
        </dgm:presLayoutVars>
      </dgm:prSet>
      <dgm:spPr/>
    </dgm:pt>
    <dgm:pt modelId="{333395A9-E8BF-4E2E-900C-46D7D37CB881}" type="pres">
      <dgm:prSet presAssocID="{42678B91-FF77-4717-B408-E66B99AFBC16}" presName="negativeSpace" presStyleCnt="0"/>
      <dgm:spPr/>
    </dgm:pt>
    <dgm:pt modelId="{850E8924-1473-4037-BB30-9CEEE3F6BDC6}" type="pres">
      <dgm:prSet presAssocID="{42678B91-FF77-4717-B408-E66B99AFBC16}" presName="childText" presStyleLbl="conFgAcc1" presStyleIdx="0" presStyleCnt="1">
        <dgm:presLayoutVars>
          <dgm:bulletEnabled val="1"/>
        </dgm:presLayoutVars>
      </dgm:prSet>
      <dgm:spPr/>
    </dgm:pt>
  </dgm:ptLst>
  <dgm:cxnLst>
    <dgm:cxn modelId="{FB211D0E-D173-4BE7-9A3A-57102BC92D25}" srcId="{42678B91-FF77-4717-B408-E66B99AFBC16}" destId="{FA9C1D65-74A6-49D3-9347-19E1A45EBEF1}" srcOrd="0" destOrd="0" parTransId="{183188D4-BF3E-4BE8-AB08-A88B9010803F}" sibTransId="{E0F72557-74A4-4BB4-B42C-65AD1D328ED2}"/>
    <dgm:cxn modelId="{06A64925-3658-44F2-9F79-5F235FB997D1}" srcId="{FA9C1D65-74A6-49D3-9347-19E1A45EBEF1}" destId="{EF762522-AA84-4383-B2A0-D8522C398329}" srcOrd="0" destOrd="0" parTransId="{EB8AABF3-68DE-47D1-8967-42E65E5A29E8}" sibTransId="{70EBDF0F-57B5-4B2C-85BE-63A01B9B53DF}"/>
    <dgm:cxn modelId="{09AE0E26-369E-428E-9129-026FDB97BBF4}" type="presOf" srcId="{FA9C1D65-74A6-49D3-9347-19E1A45EBEF1}" destId="{850E8924-1473-4037-BB30-9CEEE3F6BDC6}" srcOrd="0" destOrd="0" presId="urn:microsoft.com/office/officeart/2005/8/layout/list1"/>
    <dgm:cxn modelId="{83DCE83B-A036-44F4-8B29-28034E7B8CBC}" srcId="{FA9C1D65-74A6-49D3-9347-19E1A45EBEF1}" destId="{871DC264-091E-4293-981B-9458923B9E6D}" srcOrd="1" destOrd="0" parTransId="{26E74E6C-DCB8-4E51-806D-400ACCF93628}" sibTransId="{EE78BAA0-43AE-4ABC-A4B0-A2E57156C321}"/>
    <dgm:cxn modelId="{7F47CD7D-D184-4E55-A37B-52E80867BD03}" srcId="{A1F172CD-AF89-488D-B538-E4C6CD835862}" destId="{42678B91-FF77-4717-B408-E66B99AFBC16}" srcOrd="0" destOrd="0" parTransId="{DE59DDD1-11CE-445E-A868-5A023197D5DF}" sibTransId="{35919381-AF1C-4BC7-985B-C05F4E24D87B}"/>
    <dgm:cxn modelId="{9BB9F986-6E80-4497-9790-825CEE17B8A6}" type="presOf" srcId="{42678B91-FF77-4717-B408-E66B99AFBC16}" destId="{81BB2B2B-C6D0-4DA2-B390-0B4C326B42DD}" srcOrd="0" destOrd="0" presId="urn:microsoft.com/office/officeart/2005/8/layout/list1"/>
    <dgm:cxn modelId="{DDC55E89-EA03-4B38-9BB1-A2FD92EE8931}" type="presOf" srcId="{A1F172CD-AF89-488D-B538-E4C6CD835862}" destId="{DCFD8844-57EF-4A0C-BA57-224DA42C3F9D}" srcOrd="0" destOrd="0" presId="urn:microsoft.com/office/officeart/2005/8/layout/list1"/>
    <dgm:cxn modelId="{F7DBFC93-6213-47D0-97D4-98C4A6D4B97C}" type="presOf" srcId="{871DC264-091E-4293-981B-9458923B9E6D}" destId="{850E8924-1473-4037-BB30-9CEEE3F6BDC6}" srcOrd="0" destOrd="2" presId="urn:microsoft.com/office/officeart/2005/8/layout/list1"/>
    <dgm:cxn modelId="{9850A2B4-9400-4AA0-B182-0BAFC56C272F}" srcId="{42678B91-FF77-4717-B408-E66B99AFBC16}" destId="{F3251343-9820-49EE-ADE8-1C06A5753FE5}" srcOrd="1" destOrd="0" parTransId="{349A2DD3-E8EC-4880-B387-CEE8F9167B2C}" sibTransId="{70B3778B-E3E9-4819-B0B4-0C7672D805D2}"/>
    <dgm:cxn modelId="{9AF478C1-F855-482B-9F67-12D0A8054EDA}" type="presOf" srcId="{EF762522-AA84-4383-B2A0-D8522C398329}" destId="{850E8924-1473-4037-BB30-9CEEE3F6BDC6}" srcOrd="0" destOrd="1" presId="urn:microsoft.com/office/officeart/2005/8/layout/list1"/>
    <dgm:cxn modelId="{E7E0DDDA-EEFD-40D6-A677-0A2B68084BE8}" srcId="{42678B91-FF77-4717-B408-E66B99AFBC16}" destId="{8D673AB6-50B7-4524-80C1-0670010C238B}" srcOrd="2" destOrd="0" parTransId="{2E602303-FDC2-48BC-84EF-62490BA0EA33}" sibTransId="{3A157AC3-87A5-4CDF-B9EF-83CF760C46EB}"/>
    <dgm:cxn modelId="{94B2A3F3-621F-4326-8227-CEB2733C5AC2}" type="presOf" srcId="{F3251343-9820-49EE-ADE8-1C06A5753FE5}" destId="{850E8924-1473-4037-BB30-9CEEE3F6BDC6}" srcOrd="0" destOrd="3" presId="urn:microsoft.com/office/officeart/2005/8/layout/list1"/>
    <dgm:cxn modelId="{4C310AF4-0A67-4BDA-8711-4B76EA0A52F4}" type="presOf" srcId="{42678B91-FF77-4717-B408-E66B99AFBC16}" destId="{0FE2E322-7C08-44DE-ADF5-0CD1EA0FA631}" srcOrd="1" destOrd="0" presId="urn:microsoft.com/office/officeart/2005/8/layout/list1"/>
    <dgm:cxn modelId="{277E73F7-1673-4C7F-80F7-2D7EC2A2E2A7}" type="presOf" srcId="{8D673AB6-50B7-4524-80C1-0670010C238B}" destId="{850E8924-1473-4037-BB30-9CEEE3F6BDC6}" srcOrd="0" destOrd="4" presId="urn:microsoft.com/office/officeart/2005/8/layout/list1"/>
    <dgm:cxn modelId="{52EE6B1B-5F74-4C71-8BC4-E64A1F3EEA5B}" type="presParOf" srcId="{DCFD8844-57EF-4A0C-BA57-224DA42C3F9D}" destId="{724CD055-1303-41CA-91A1-7201893C446C}" srcOrd="0" destOrd="0" presId="urn:microsoft.com/office/officeart/2005/8/layout/list1"/>
    <dgm:cxn modelId="{2641D676-2835-4A19-82DB-6342E322B331}" type="presParOf" srcId="{724CD055-1303-41CA-91A1-7201893C446C}" destId="{81BB2B2B-C6D0-4DA2-B390-0B4C326B42DD}" srcOrd="0" destOrd="0" presId="urn:microsoft.com/office/officeart/2005/8/layout/list1"/>
    <dgm:cxn modelId="{3B19F5B1-447A-4D17-A3C4-A5DF98022113}" type="presParOf" srcId="{724CD055-1303-41CA-91A1-7201893C446C}" destId="{0FE2E322-7C08-44DE-ADF5-0CD1EA0FA631}" srcOrd="1" destOrd="0" presId="urn:microsoft.com/office/officeart/2005/8/layout/list1"/>
    <dgm:cxn modelId="{1429B7C6-F85C-4B85-9C3D-24DD97C1C7A5}" type="presParOf" srcId="{DCFD8844-57EF-4A0C-BA57-224DA42C3F9D}" destId="{333395A9-E8BF-4E2E-900C-46D7D37CB881}" srcOrd="1" destOrd="0" presId="urn:microsoft.com/office/officeart/2005/8/layout/list1"/>
    <dgm:cxn modelId="{83CE928D-605E-4E69-B388-08E93D282FE0}" type="presParOf" srcId="{DCFD8844-57EF-4A0C-BA57-224DA42C3F9D}" destId="{850E8924-1473-4037-BB30-9CEEE3F6BDC6}"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569996B0-6387-43DA-B98E-0EEACD7C748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it-IT"/>
        </a:p>
      </dgm:t>
    </dgm:pt>
    <dgm:pt modelId="{8BC4A93A-FEEA-4B63-94A9-52990AE48791}">
      <dgm:prSet/>
      <dgm:spPr/>
      <dgm:t>
        <a:bodyPr/>
        <a:lstStyle/>
        <a:p>
          <a:r>
            <a:rPr lang="it-IT" b="1"/>
            <a:t>Conclusione e Prospettive:</a:t>
          </a:r>
          <a:endParaRPr lang="it-IT"/>
        </a:p>
      </dgm:t>
    </dgm:pt>
    <dgm:pt modelId="{6AC47D66-250C-439F-9AD0-59A976922650}" type="parTrans" cxnId="{8004C7C7-F834-4A75-A35F-91AC0A5919DE}">
      <dgm:prSet/>
      <dgm:spPr/>
      <dgm:t>
        <a:bodyPr/>
        <a:lstStyle/>
        <a:p>
          <a:endParaRPr lang="it-IT"/>
        </a:p>
      </dgm:t>
    </dgm:pt>
    <dgm:pt modelId="{AEE7C4E4-12D3-433A-9490-15EAB3DE11BD}" type="sibTrans" cxnId="{8004C7C7-F834-4A75-A35F-91AC0A5919DE}">
      <dgm:prSet/>
      <dgm:spPr/>
      <dgm:t>
        <a:bodyPr/>
        <a:lstStyle/>
        <a:p>
          <a:endParaRPr lang="it-IT"/>
        </a:p>
      </dgm:t>
    </dgm:pt>
    <dgm:pt modelId="{795D98F3-16D7-4F2D-9EBB-C109C450A48E}">
      <dgm:prSet/>
      <dgm:spPr/>
      <dgm:t>
        <a:bodyPr/>
        <a:lstStyle/>
        <a:p>
          <a:r>
            <a:rPr lang="it-IT"/>
            <a:t>Potenziate le competenze nella gestione documentale e nella risoluzione di problemi operativi.</a:t>
          </a:r>
        </a:p>
      </dgm:t>
    </dgm:pt>
    <dgm:pt modelId="{05DFCA3F-06C2-4D00-B0B1-9E12EF9645A1}" type="parTrans" cxnId="{15F0EE9F-4D0D-49B8-BCB6-FFD449C43C91}">
      <dgm:prSet/>
      <dgm:spPr/>
      <dgm:t>
        <a:bodyPr/>
        <a:lstStyle/>
        <a:p>
          <a:endParaRPr lang="it-IT"/>
        </a:p>
      </dgm:t>
    </dgm:pt>
    <dgm:pt modelId="{EFC361A8-2569-49FB-8720-0B77C4F683D5}" type="sibTrans" cxnId="{15F0EE9F-4D0D-49B8-BCB6-FFD449C43C91}">
      <dgm:prSet/>
      <dgm:spPr/>
      <dgm:t>
        <a:bodyPr/>
        <a:lstStyle/>
        <a:p>
          <a:endParaRPr lang="it-IT"/>
        </a:p>
      </dgm:t>
    </dgm:pt>
    <dgm:pt modelId="{EB3A1A50-1AE0-4AB4-A8EF-FA27AA0E56F5}">
      <dgm:prSet/>
      <dgm:spPr/>
      <dgm:t>
        <a:bodyPr/>
        <a:lstStyle/>
        <a:p>
          <a:r>
            <a:rPr lang="it-IT"/>
            <a:t>Rafforzato il lavoro di squadra, migliorando l’organizzazione complessiva.</a:t>
          </a:r>
        </a:p>
      </dgm:t>
    </dgm:pt>
    <dgm:pt modelId="{821E9576-A160-40BD-8D07-A334C4DE46E3}" type="parTrans" cxnId="{9CB67366-0BB2-4BA7-8F2E-26DBDA73385E}">
      <dgm:prSet/>
      <dgm:spPr/>
      <dgm:t>
        <a:bodyPr/>
        <a:lstStyle/>
        <a:p>
          <a:endParaRPr lang="it-IT"/>
        </a:p>
      </dgm:t>
    </dgm:pt>
    <dgm:pt modelId="{CE4D6465-F17C-428F-BA27-B4C37E2A8123}" type="sibTrans" cxnId="{9CB67366-0BB2-4BA7-8F2E-26DBDA73385E}">
      <dgm:prSet/>
      <dgm:spPr/>
      <dgm:t>
        <a:bodyPr/>
        <a:lstStyle/>
        <a:p>
          <a:endParaRPr lang="it-IT"/>
        </a:p>
      </dgm:t>
    </dgm:pt>
    <dgm:pt modelId="{71B74C86-E6BB-4ACD-B7F5-643A4031B0BD}">
      <dgm:prSet/>
      <dgm:spPr/>
      <dgm:t>
        <a:bodyPr/>
        <a:lstStyle/>
        <a:p>
          <a:r>
            <a:rPr lang="it-IT" dirty="0"/>
            <a:t>L’esperienza si è dimostra sempre più formativa, con risultati concreti, pur lasciando ancora spazio per nuove sfide e miglioramenti.</a:t>
          </a:r>
        </a:p>
      </dgm:t>
    </dgm:pt>
    <dgm:pt modelId="{4EBDD9D2-1105-4301-924A-5EC0341214D8}" type="parTrans" cxnId="{55713B3A-7D23-4752-A3CF-B709A1B7D3F0}">
      <dgm:prSet/>
      <dgm:spPr/>
      <dgm:t>
        <a:bodyPr/>
        <a:lstStyle/>
        <a:p>
          <a:endParaRPr lang="it-IT"/>
        </a:p>
      </dgm:t>
    </dgm:pt>
    <dgm:pt modelId="{22023135-A4C2-4EC4-8662-656306238CC8}" type="sibTrans" cxnId="{55713B3A-7D23-4752-A3CF-B709A1B7D3F0}">
      <dgm:prSet/>
      <dgm:spPr/>
      <dgm:t>
        <a:bodyPr/>
        <a:lstStyle/>
        <a:p>
          <a:endParaRPr lang="it-IT"/>
        </a:p>
      </dgm:t>
    </dgm:pt>
    <dgm:pt modelId="{8C2E9A2A-57AE-4660-8D0F-86E5EB645878}" type="pres">
      <dgm:prSet presAssocID="{569996B0-6387-43DA-B98E-0EEACD7C748C}" presName="linear" presStyleCnt="0">
        <dgm:presLayoutVars>
          <dgm:dir/>
          <dgm:animLvl val="lvl"/>
          <dgm:resizeHandles val="exact"/>
        </dgm:presLayoutVars>
      </dgm:prSet>
      <dgm:spPr/>
    </dgm:pt>
    <dgm:pt modelId="{59A9E539-3B18-4E6B-A6E4-7A807811F886}" type="pres">
      <dgm:prSet presAssocID="{8BC4A93A-FEEA-4B63-94A9-52990AE48791}" presName="parentLin" presStyleCnt="0"/>
      <dgm:spPr/>
    </dgm:pt>
    <dgm:pt modelId="{013BE57F-9544-4E13-BDBB-79DD5EEEFEA3}" type="pres">
      <dgm:prSet presAssocID="{8BC4A93A-FEEA-4B63-94A9-52990AE48791}" presName="parentLeftMargin" presStyleLbl="node1" presStyleIdx="0" presStyleCnt="1"/>
      <dgm:spPr/>
    </dgm:pt>
    <dgm:pt modelId="{121827AC-3F81-48A9-B142-208B9CE72713}" type="pres">
      <dgm:prSet presAssocID="{8BC4A93A-FEEA-4B63-94A9-52990AE48791}" presName="parentText" presStyleLbl="node1" presStyleIdx="0" presStyleCnt="1">
        <dgm:presLayoutVars>
          <dgm:chMax val="0"/>
          <dgm:bulletEnabled val="1"/>
        </dgm:presLayoutVars>
      </dgm:prSet>
      <dgm:spPr/>
    </dgm:pt>
    <dgm:pt modelId="{E195F078-834C-4682-9BFF-561648EE4580}" type="pres">
      <dgm:prSet presAssocID="{8BC4A93A-FEEA-4B63-94A9-52990AE48791}" presName="negativeSpace" presStyleCnt="0"/>
      <dgm:spPr/>
    </dgm:pt>
    <dgm:pt modelId="{3BD774EA-86D1-4827-BBFC-AF8C676E154C}" type="pres">
      <dgm:prSet presAssocID="{8BC4A93A-FEEA-4B63-94A9-52990AE48791}" presName="childText" presStyleLbl="conFgAcc1" presStyleIdx="0" presStyleCnt="1">
        <dgm:presLayoutVars>
          <dgm:bulletEnabled val="1"/>
        </dgm:presLayoutVars>
      </dgm:prSet>
      <dgm:spPr/>
    </dgm:pt>
  </dgm:ptLst>
  <dgm:cxnLst>
    <dgm:cxn modelId="{9F9DF02E-DB32-4150-A836-F9465B34EDFA}" type="presOf" srcId="{8BC4A93A-FEEA-4B63-94A9-52990AE48791}" destId="{121827AC-3F81-48A9-B142-208B9CE72713}" srcOrd="1" destOrd="0" presId="urn:microsoft.com/office/officeart/2005/8/layout/list1"/>
    <dgm:cxn modelId="{55713B3A-7D23-4752-A3CF-B709A1B7D3F0}" srcId="{8BC4A93A-FEEA-4B63-94A9-52990AE48791}" destId="{71B74C86-E6BB-4ACD-B7F5-643A4031B0BD}" srcOrd="2" destOrd="0" parTransId="{4EBDD9D2-1105-4301-924A-5EC0341214D8}" sibTransId="{22023135-A4C2-4EC4-8662-656306238CC8}"/>
    <dgm:cxn modelId="{5671FA40-34ED-4E7B-A69F-AFE051953C40}" type="presOf" srcId="{8BC4A93A-FEEA-4B63-94A9-52990AE48791}" destId="{013BE57F-9544-4E13-BDBB-79DD5EEEFEA3}" srcOrd="0" destOrd="0" presId="urn:microsoft.com/office/officeart/2005/8/layout/list1"/>
    <dgm:cxn modelId="{0C86A744-6422-42E3-8AD2-82D9861842B7}" type="presOf" srcId="{795D98F3-16D7-4F2D-9EBB-C109C450A48E}" destId="{3BD774EA-86D1-4827-BBFC-AF8C676E154C}" srcOrd="0" destOrd="0" presId="urn:microsoft.com/office/officeart/2005/8/layout/list1"/>
    <dgm:cxn modelId="{9CB67366-0BB2-4BA7-8F2E-26DBDA73385E}" srcId="{8BC4A93A-FEEA-4B63-94A9-52990AE48791}" destId="{EB3A1A50-1AE0-4AB4-A8EF-FA27AA0E56F5}" srcOrd="1" destOrd="0" parTransId="{821E9576-A160-40BD-8D07-A334C4DE46E3}" sibTransId="{CE4D6465-F17C-428F-BA27-B4C37E2A8123}"/>
    <dgm:cxn modelId="{3155A371-D701-4084-B983-FFE78B49EA88}" type="presOf" srcId="{EB3A1A50-1AE0-4AB4-A8EF-FA27AA0E56F5}" destId="{3BD774EA-86D1-4827-BBFC-AF8C676E154C}" srcOrd="0" destOrd="1" presId="urn:microsoft.com/office/officeart/2005/8/layout/list1"/>
    <dgm:cxn modelId="{15F0EE9F-4D0D-49B8-BCB6-FFD449C43C91}" srcId="{8BC4A93A-FEEA-4B63-94A9-52990AE48791}" destId="{795D98F3-16D7-4F2D-9EBB-C109C450A48E}" srcOrd="0" destOrd="0" parTransId="{05DFCA3F-06C2-4D00-B0B1-9E12EF9645A1}" sibTransId="{EFC361A8-2569-49FB-8720-0B77C4F683D5}"/>
    <dgm:cxn modelId="{F30719BF-9AB1-4675-863E-939B8C4AD2B3}" type="presOf" srcId="{71B74C86-E6BB-4ACD-B7F5-643A4031B0BD}" destId="{3BD774EA-86D1-4827-BBFC-AF8C676E154C}" srcOrd="0" destOrd="2" presId="urn:microsoft.com/office/officeart/2005/8/layout/list1"/>
    <dgm:cxn modelId="{4CE8A6C7-CD22-49F0-89CD-2735532D40FF}" type="presOf" srcId="{569996B0-6387-43DA-B98E-0EEACD7C748C}" destId="{8C2E9A2A-57AE-4660-8D0F-86E5EB645878}" srcOrd="0" destOrd="0" presId="urn:microsoft.com/office/officeart/2005/8/layout/list1"/>
    <dgm:cxn modelId="{8004C7C7-F834-4A75-A35F-91AC0A5919DE}" srcId="{569996B0-6387-43DA-B98E-0EEACD7C748C}" destId="{8BC4A93A-FEEA-4B63-94A9-52990AE48791}" srcOrd="0" destOrd="0" parTransId="{6AC47D66-250C-439F-9AD0-59A976922650}" sibTransId="{AEE7C4E4-12D3-433A-9490-15EAB3DE11BD}"/>
    <dgm:cxn modelId="{A916FAE9-C735-4CED-8166-7052966BF3FA}" type="presParOf" srcId="{8C2E9A2A-57AE-4660-8D0F-86E5EB645878}" destId="{59A9E539-3B18-4E6B-A6E4-7A807811F886}" srcOrd="0" destOrd="0" presId="urn:microsoft.com/office/officeart/2005/8/layout/list1"/>
    <dgm:cxn modelId="{4F2019C3-CFFD-4184-86FB-DD6988B11457}" type="presParOf" srcId="{59A9E539-3B18-4E6B-A6E4-7A807811F886}" destId="{013BE57F-9544-4E13-BDBB-79DD5EEEFEA3}" srcOrd="0" destOrd="0" presId="urn:microsoft.com/office/officeart/2005/8/layout/list1"/>
    <dgm:cxn modelId="{ADAB881B-CF06-48F8-8683-A75A6FE1F92E}" type="presParOf" srcId="{59A9E539-3B18-4E6B-A6E4-7A807811F886}" destId="{121827AC-3F81-48A9-B142-208B9CE72713}" srcOrd="1" destOrd="0" presId="urn:microsoft.com/office/officeart/2005/8/layout/list1"/>
    <dgm:cxn modelId="{0F6400A4-A555-4131-AE90-3D031B8974A7}" type="presParOf" srcId="{8C2E9A2A-57AE-4660-8D0F-86E5EB645878}" destId="{E195F078-834C-4682-9BFF-561648EE4580}" srcOrd="1" destOrd="0" presId="urn:microsoft.com/office/officeart/2005/8/layout/list1"/>
    <dgm:cxn modelId="{6F8211DF-87A0-40A6-B5D9-9DBCE78250C5}" type="presParOf" srcId="{8C2E9A2A-57AE-4660-8D0F-86E5EB645878}" destId="{3BD774EA-86D1-4827-BBFC-AF8C676E154C}"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CD9EB668-6A8E-4FE0-BEB4-84FD6C3E4CCB}"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6C049DA9-8A91-47DF-89EC-EDABF80FFCB8}">
      <dgm:prSet phldrT="[Testo]"/>
      <dgm:spPr/>
      <dgm:t>
        <a:bodyPr/>
        <a:lstStyle/>
        <a:p>
          <a:r>
            <a:rPr lang="it-IT" dirty="0"/>
            <a:t>Collaborazione</a:t>
          </a:r>
        </a:p>
      </dgm:t>
    </dgm:pt>
    <dgm:pt modelId="{D3513A14-AFF6-46C5-8DD7-A807E34A12AC}" type="parTrans" cxnId="{95C35F50-47D8-4E3F-A90D-69928D9A5239}">
      <dgm:prSet/>
      <dgm:spPr/>
      <dgm:t>
        <a:bodyPr/>
        <a:lstStyle/>
        <a:p>
          <a:endParaRPr lang="it-IT"/>
        </a:p>
      </dgm:t>
    </dgm:pt>
    <dgm:pt modelId="{3536728E-458E-4DD3-A631-18419D137059}" type="sibTrans" cxnId="{95C35F50-47D8-4E3F-A90D-69928D9A5239}">
      <dgm:prSet/>
      <dgm:spPr/>
      <dgm:t>
        <a:bodyPr/>
        <a:lstStyle/>
        <a:p>
          <a:endParaRPr lang="it-IT"/>
        </a:p>
      </dgm:t>
    </dgm:pt>
    <dgm:pt modelId="{4959DA79-A126-41DD-B66E-4506C147E332}">
      <dgm:prSet phldrT="[Testo]"/>
      <dgm:spPr/>
      <dgm:t>
        <a:bodyPr/>
        <a:lstStyle/>
        <a:p>
          <a:r>
            <a:rPr lang="it-IT" dirty="0"/>
            <a:t>Rafforzo del lavoro di squadra</a:t>
          </a:r>
        </a:p>
      </dgm:t>
    </dgm:pt>
    <dgm:pt modelId="{171356DC-D206-40DE-B7CA-A9A075AAEF93}" type="parTrans" cxnId="{C521A0AE-5183-4110-8CD1-C92B737BD4F2}">
      <dgm:prSet/>
      <dgm:spPr/>
      <dgm:t>
        <a:bodyPr/>
        <a:lstStyle/>
        <a:p>
          <a:endParaRPr lang="it-IT"/>
        </a:p>
      </dgm:t>
    </dgm:pt>
    <dgm:pt modelId="{D8554D0F-A83D-495B-A0AF-E770EE80CDC2}" type="sibTrans" cxnId="{C521A0AE-5183-4110-8CD1-C92B737BD4F2}">
      <dgm:prSet/>
      <dgm:spPr/>
      <dgm:t>
        <a:bodyPr/>
        <a:lstStyle/>
        <a:p>
          <a:endParaRPr lang="it-IT"/>
        </a:p>
      </dgm:t>
    </dgm:pt>
    <dgm:pt modelId="{4FC9377F-252A-4466-80E6-62EB0F736D33}" type="pres">
      <dgm:prSet presAssocID="{CD9EB668-6A8E-4FE0-BEB4-84FD6C3E4CCB}" presName="diagram" presStyleCnt="0">
        <dgm:presLayoutVars>
          <dgm:dir/>
        </dgm:presLayoutVars>
      </dgm:prSet>
      <dgm:spPr/>
    </dgm:pt>
    <dgm:pt modelId="{719628CE-5567-4ED8-A95A-1EB0DDDFB6E5}" type="pres">
      <dgm:prSet presAssocID="{6C049DA9-8A91-47DF-89EC-EDABF80FFCB8}" presName="composite" presStyleCnt="0"/>
      <dgm:spPr/>
    </dgm:pt>
    <dgm:pt modelId="{946E5EAA-7C4A-42C9-861E-24682720F0D4}" type="pres">
      <dgm:prSet presAssocID="{6C049DA9-8A91-47DF-89EC-EDABF80FFCB8}"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448FF197-2401-48CA-A3C5-491FC285BD79}" type="pres">
      <dgm:prSet presAssocID="{6C049DA9-8A91-47DF-89EC-EDABF80FFCB8}" presName="Parent" presStyleLbl="node0" presStyleIdx="0" presStyleCnt="2">
        <dgm:presLayoutVars>
          <dgm:bulletEnabled val="1"/>
        </dgm:presLayoutVars>
      </dgm:prSet>
      <dgm:spPr/>
    </dgm:pt>
    <dgm:pt modelId="{78ED9EDC-D2F0-4779-9754-124CA09B3F46}" type="pres">
      <dgm:prSet presAssocID="{3536728E-458E-4DD3-A631-18419D137059}" presName="sibTrans" presStyleCnt="0"/>
      <dgm:spPr/>
    </dgm:pt>
    <dgm:pt modelId="{29DFDD55-0F57-4240-BA9B-4E4DC6A4370C}" type="pres">
      <dgm:prSet presAssocID="{4959DA79-A126-41DD-B66E-4506C147E332}" presName="composite" presStyleCnt="0"/>
      <dgm:spPr/>
    </dgm:pt>
    <dgm:pt modelId="{01767A48-EFEC-4A5B-833E-509FA8952554}" type="pres">
      <dgm:prSet presAssocID="{4959DA79-A126-41DD-B66E-4506C147E332}"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56E8FB0-B8E5-46A0-9167-D33D4FEC888B}" type="pres">
      <dgm:prSet presAssocID="{4959DA79-A126-41DD-B66E-4506C147E332}" presName="Parent" presStyleLbl="node0" presStyleIdx="1" presStyleCnt="2" custScaleX="117705">
        <dgm:presLayoutVars>
          <dgm:bulletEnabled val="1"/>
        </dgm:presLayoutVars>
      </dgm:prSet>
      <dgm:spPr/>
    </dgm:pt>
  </dgm:ptLst>
  <dgm:cxnLst>
    <dgm:cxn modelId="{C3A63301-11CE-429E-B24A-321F4239E2D2}" type="presOf" srcId="{4959DA79-A126-41DD-B66E-4506C147E332}" destId="{456E8FB0-B8E5-46A0-9167-D33D4FEC888B}" srcOrd="0" destOrd="0" presId="urn:microsoft.com/office/officeart/2008/layout/BendingPictureCaption"/>
    <dgm:cxn modelId="{093A0B30-5E08-4F56-B767-C285E8158D05}" type="presOf" srcId="{6C049DA9-8A91-47DF-89EC-EDABF80FFCB8}" destId="{448FF197-2401-48CA-A3C5-491FC285BD79}" srcOrd="0" destOrd="0" presId="urn:microsoft.com/office/officeart/2008/layout/BendingPictureCaption"/>
    <dgm:cxn modelId="{95C35F50-47D8-4E3F-A90D-69928D9A5239}" srcId="{CD9EB668-6A8E-4FE0-BEB4-84FD6C3E4CCB}" destId="{6C049DA9-8A91-47DF-89EC-EDABF80FFCB8}" srcOrd="0" destOrd="0" parTransId="{D3513A14-AFF6-46C5-8DD7-A807E34A12AC}" sibTransId="{3536728E-458E-4DD3-A631-18419D137059}"/>
    <dgm:cxn modelId="{743F1D51-E3FE-4B5B-A4CB-DB285E437708}" type="presOf" srcId="{CD9EB668-6A8E-4FE0-BEB4-84FD6C3E4CCB}" destId="{4FC9377F-252A-4466-80E6-62EB0F736D33}" srcOrd="0" destOrd="0" presId="urn:microsoft.com/office/officeart/2008/layout/BendingPictureCaption"/>
    <dgm:cxn modelId="{C521A0AE-5183-4110-8CD1-C92B737BD4F2}" srcId="{CD9EB668-6A8E-4FE0-BEB4-84FD6C3E4CCB}" destId="{4959DA79-A126-41DD-B66E-4506C147E332}" srcOrd="1" destOrd="0" parTransId="{171356DC-D206-40DE-B7CA-A9A075AAEF93}" sibTransId="{D8554D0F-A83D-495B-A0AF-E770EE80CDC2}"/>
    <dgm:cxn modelId="{B53FDC11-E82A-45AF-A20D-78204FDE1BF7}" type="presParOf" srcId="{4FC9377F-252A-4466-80E6-62EB0F736D33}" destId="{719628CE-5567-4ED8-A95A-1EB0DDDFB6E5}" srcOrd="0" destOrd="0" presId="urn:microsoft.com/office/officeart/2008/layout/BendingPictureCaption"/>
    <dgm:cxn modelId="{73C66F6F-691B-44C1-8B73-EEF3F7787B3E}" type="presParOf" srcId="{719628CE-5567-4ED8-A95A-1EB0DDDFB6E5}" destId="{946E5EAA-7C4A-42C9-861E-24682720F0D4}" srcOrd="0" destOrd="0" presId="urn:microsoft.com/office/officeart/2008/layout/BendingPictureCaption"/>
    <dgm:cxn modelId="{0A17B817-65BD-42C7-AC4E-772E661C10F5}" type="presParOf" srcId="{719628CE-5567-4ED8-A95A-1EB0DDDFB6E5}" destId="{448FF197-2401-48CA-A3C5-491FC285BD79}" srcOrd="1" destOrd="0" presId="urn:microsoft.com/office/officeart/2008/layout/BendingPictureCaption"/>
    <dgm:cxn modelId="{587E4BE9-8694-496F-B35B-A04764A2F69B}" type="presParOf" srcId="{4FC9377F-252A-4466-80E6-62EB0F736D33}" destId="{78ED9EDC-D2F0-4779-9754-124CA09B3F46}" srcOrd="1" destOrd="0" presId="urn:microsoft.com/office/officeart/2008/layout/BendingPictureCaption"/>
    <dgm:cxn modelId="{154782EA-7793-404D-BAC7-E4805B883240}" type="presParOf" srcId="{4FC9377F-252A-4466-80E6-62EB0F736D33}" destId="{29DFDD55-0F57-4240-BA9B-4E4DC6A4370C}" srcOrd="2" destOrd="0" presId="urn:microsoft.com/office/officeart/2008/layout/BendingPictureCaption"/>
    <dgm:cxn modelId="{EE6B75F8-37DA-482E-BED3-B3CE09A2E681}" type="presParOf" srcId="{29DFDD55-0F57-4240-BA9B-4E4DC6A4370C}" destId="{01767A48-EFEC-4A5B-833E-509FA8952554}" srcOrd="0" destOrd="0" presId="urn:microsoft.com/office/officeart/2008/layout/BendingPictureCaption"/>
    <dgm:cxn modelId="{71DD45CF-A5E5-41E1-93E7-70EA00A66DB8}" type="presParOf" srcId="{29DFDD55-0F57-4240-BA9B-4E4DC6A4370C}" destId="{456E8FB0-B8E5-46A0-9167-D33D4FEC888B}"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10 Aprile 2025 – Quarto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CD8B3D77-5F93-4EE4-B36E-3B57B31C5853}"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it-IT"/>
        </a:p>
      </dgm:t>
    </dgm:pt>
    <dgm:pt modelId="{0C04341C-61D8-4C05-95AE-DFAB31EB1465}">
      <dgm:prSet custT="1"/>
      <dgm:spPr/>
      <dgm:t>
        <a:bodyPr/>
        <a:lstStyle/>
        <a:p>
          <a:r>
            <a:rPr lang="it-IT" sz="1400" b="1" dirty="0">
              <a:solidFill>
                <a:schemeClr val="tx1"/>
              </a:solidFill>
            </a:rPr>
            <a:t>Completamento documenti rimasti:</a:t>
          </a:r>
        </a:p>
        <a:p>
          <a:r>
            <a:rPr lang="it-IT" sz="1400" dirty="0">
              <a:solidFill>
                <a:schemeClr val="tx1"/>
              </a:solidFill>
            </a:rPr>
            <a:t>Sistemazione dei documenti relativi agli uffici superiori.</a:t>
          </a:r>
        </a:p>
      </dgm:t>
    </dgm:pt>
    <dgm:pt modelId="{001B11E8-0A4E-45F7-B949-BB6401A872D2}" type="parTrans" cxnId="{8D38290F-E670-4D5A-A53B-08541088FD61}">
      <dgm:prSet/>
      <dgm:spPr/>
      <dgm:t>
        <a:bodyPr/>
        <a:lstStyle/>
        <a:p>
          <a:endParaRPr lang="it-IT" sz="1400">
            <a:solidFill>
              <a:schemeClr val="tx1"/>
            </a:solidFill>
          </a:endParaRPr>
        </a:p>
      </dgm:t>
    </dgm:pt>
    <dgm:pt modelId="{3218CCE6-62FD-4E33-B0A5-3B6361995A08}" type="sibTrans" cxnId="{8D38290F-E670-4D5A-A53B-08541088FD61}">
      <dgm:prSet custT="1"/>
      <dgm:spPr/>
      <dgm:t>
        <a:bodyPr/>
        <a:lstStyle/>
        <a:p>
          <a:endParaRPr lang="it-IT" sz="1400">
            <a:solidFill>
              <a:schemeClr val="tx1"/>
            </a:solidFill>
          </a:endParaRPr>
        </a:p>
      </dgm:t>
    </dgm:pt>
    <dgm:pt modelId="{5D6B0B8B-C2AA-4B34-9AFB-7BBE314DC963}">
      <dgm:prSet custT="1"/>
      <dgm:spPr/>
      <dgm:t>
        <a:bodyPr/>
        <a:lstStyle/>
        <a:p>
          <a:r>
            <a:rPr lang="it-IT" sz="1400" b="1" dirty="0">
              <a:solidFill>
                <a:schemeClr val="tx1"/>
              </a:solidFill>
            </a:rPr>
            <a:t>Sistema di classificazione creato:</a:t>
          </a:r>
        </a:p>
      </dgm:t>
    </dgm:pt>
    <dgm:pt modelId="{321D226C-C874-45AF-9E69-B76790CD7784}" type="parTrans" cxnId="{5E2CEB33-6FF7-4789-B681-EC9457AF5292}">
      <dgm:prSet/>
      <dgm:spPr/>
      <dgm:t>
        <a:bodyPr/>
        <a:lstStyle/>
        <a:p>
          <a:endParaRPr lang="it-IT" sz="1400">
            <a:solidFill>
              <a:schemeClr val="tx1"/>
            </a:solidFill>
          </a:endParaRPr>
        </a:p>
      </dgm:t>
    </dgm:pt>
    <dgm:pt modelId="{37024EDA-5B01-491A-B7D9-5802FA5725D5}" type="sibTrans" cxnId="{5E2CEB33-6FF7-4789-B681-EC9457AF5292}">
      <dgm:prSet custT="1"/>
      <dgm:spPr/>
      <dgm:t>
        <a:bodyPr/>
        <a:lstStyle/>
        <a:p>
          <a:endParaRPr lang="it-IT" sz="1400">
            <a:solidFill>
              <a:schemeClr val="tx1"/>
            </a:solidFill>
          </a:endParaRPr>
        </a:p>
      </dgm:t>
    </dgm:pt>
    <dgm:pt modelId="{E507FC4B-62ED-4F64-BC50-30FE877BFC2C}">
      <dgm:prSet custT="1"/>
      <dgm:spPr/>
      <dgm:t>
        <a:bodyPr/>
        <a:lstStyle/>
        <a:p>
          <a:r>
            <a:rPr lang="it-IT" sz="1400">
              <a:solidFill>
                <a:schemeClr val="tx1"/>
              </a:solidFill>
            </a:rPr>
            <a:t>“Altro ufficio.”</a:t>
          </a:r>
        </a:p>
      </dgm:t>
    </dgm:pt>
    <dgm:pt modelId="{06228B79-9342-4A90-931B-B1E9AA77EDCF}" type="parTrans" cxnId="{C51EE79D-A3A1-4EC7-8A3A-93B1AE2DDE92}">
      <dgm:prSet/>
      <dgm:spPr/>
      <dgm:t>
        <a:bodyPr/>
        <a:lstStyle/>
        <a:p>
          <a:endParaRPr lang="it-IT" sz="1400">
            <a:solidFill>
              <a:schemeClr val="tx1"/>
            </a:solidFill>
          </a:endParaRPr>
        </a:p>
      </dgm:t>
    </dgm:pt>
    <dgm:pt modelId="{44C037B0-F73B-4FFD-905D-DFAE3170B8D0}" type="sibTrans" cxnId="{C51EE79D-A3A1-4EC7-8A3A-93B1AE2DDE92}">
      <dgm:prSet/>
      <dgm:spPr/>
      <dgm:t>
        <a:bodyPr/>
        <a:lstStyle/>
        <a:p>
          <a:endParaRPr lang="it-IT" sz="1400">
            <a:solidFill>
              <a:schemeClr val="tx1"/>
            </a:solidFill>
          </a:endParaRPr>
        </a:p>
      </dgm:t>
    </dgm:pt>
    <dgm:pt modelId="{2ED4C923-DC82-4E91-8D77-5CECCAA4EBC6}">
      <dgm:prSet custT="1"/>
      <dgm:spPr/>
      <dgm:t>
        <a:bodyPr/>
        <a:lstStyle/>
        <a:p>
          <a:r>
            <a:rPr lang="it-IT" sz="1400">
              <a:solidFill>
                <a:schemeClr val="tx1"/>
              </a:solidFill>
            </a:rPr>
            <a:t>“Non trovati.”</a:t>
          </a:r>
        </a:p>
      </dgm:t>
    </dgm:pt>
    <dgm:pt modelId="{9BD7C0F6-F039-4A9B-92EF-27C832055AB4}" type="parTrans" cxnId="{A8A41A80-E5D6-4E19-9DE5-3AD0C70B9ACF}">
      <dgm:prSet/>
      <dgm:spPr/>
      <dgm:t>
        <a:bodyPr/>
        <a:lstStyle/>
        <a:p>
          <a:endParaRPr lang="it-IT" sz="1400">
            <a:solidFill>
              <a:schemeClr val="tx1"/>
            </a:solidFill>
          </a:endParaRPr>
        </a:p>
      </dgm:t>
    </dgm:pt>
    <dgm:pt modelId="{AE3F8C56-2A2D-4C57-93CE-983761AF3263}" type="sibTrans" cxnId="{A8A41A80-E5D6-4E19-9DE5-3AD0C70B9ACF}">
      <dgm:prSet/>
      <dgm:spPr/>
      <dgm:t>
        <a:bodyPr/>
        <a:lstStyle/>
        <a:p>
          <a:endParaRPr lang="it-IT" sz="1400">
            <a:solidFill>
              <a:schemeClr val="tx1"/>
            </a:solidFill>
          </a:endParaRPr>
        </a:p>
      </dgm:t>
    </dgm:pt>
    <dgm:pt modelId="{54E12E53-E468-4FAB-9D38-4673226707A9}">
      <dgm:prSet custT="1"/>
      <dgm:spPr/>
      <dgm:t>
        <a:bodyPr/>
        <a:lstStyle/>
        <a:p>
          <a:r>
            <a:rPr lang="it-IT" sz="1400" b="1">
              <a:solidFill>
                <a:schemeClr val="tx1"/>
              </a:solidFill>
            </a:rPr>
            <a:t>Suddivisione alfabetica:</a:t>
          </a:r>
          <a:endParaRPr lang="it-IT" sz="1400">
            <a:solidFill>
              <a:schemeClr val="tx1"/>
            </a:solidFill>
          </a:endParaRPr>
        </a:p>
      </dgm:t>
    </dgm:pt>
    <dgm:pt modelId="{7A3DC4C2-F042-412C-9E84-5B5D5C9C3747}" type="parTrans" cxnId="{3ADD9CA5-D8AE-4AE8-A23E-740447130D31}">
      <dgm:prSet/>
      <dgm:spPr/>
      <dgm:t>
        <a:bodyPr/>
        <a:lstStyle/>
        <a:p>
          <a:endParaRPr lang="it-IT" sz="1400">
            <a:solidFill>
              <a:schemeClr val="tx1"/>
            </a:solidFill>
          </a:endParaRPr>
        </a:p>
      </dgm:t>
    </dgm:pt>
    <dgm:pt modelId="{FDB0A58F-5CAB-4F5B-AE4E-A21FD662C94E}" type="sibTrans" cxnId="{3ADD9CA5-D8AE-4AE8-A23E-740447130D31}">
      <dgm:prSet custT="1"/>
      <dgm:spPr/>
      <dgm:t>
        <a:bodyPr/>
        <a:lstStyle/>
        <a:p>
          <a:endParaRPr lang="it-IT" sz="1400">
            <a:solidFill>
              <a:schemeClr val="tx1"/>
            </a:solidFill>
          </a:endParaRPr>
        </a:p>
      </dgm:t>
    </dgm:pt>
    <dgm:pt modelId="{74801BA4-EF17-4A8F-AB91-91B3942350B6}">
      <dgm:prSet custT="1"/>
      <dgm:spPr/>
      <dgm:t>
        <a:bodyPr/>
        <a:lstStyle/>
        <a:p>
          <a:r>
            <a:rPr lang="it-IT" sz="1400">
              <a:solidFill>
                <a:schemeClr val="tx1"/>
              </a:solidFill>
            </a:rPr>
            <a:t>Lettere “A” - “D” nell’ufficio principale.</a:t>
          </a:r>
        </a:p>
      </dgm:t>
    </dgm:pt>
    <dgm:pt modelId="{F17609FD-32FF-46F6-9C47-A77CAA286F27}" type="parTrans" cxnId="{C6388555-BA1D-4550-A2D4-BB8B2D02C6B9}">
      <dgm:prSet/>
      <dgm:spPr/>
      <dgm:t>
        <a:bodyPr/>
        <a:lstStyle/>
        <a:p>
          <a:endParaRPr lang="it-IT" sz="1400">
            <a:solidFill>
              <a:schemeClr val="tx1"/>
            </a:solidFill>
          </a:endParaRPr>
        </a:p>
      </dgm:t>
    </dgm:pt>
    <dgm:pt modelId="{79BEB601-07DB-4315-9B35-4C4EEAE31479}" type="sibTrans" cxnId="{C6388555-BA1D-4550-A2D4-BB8B2D02C6B9}">
      <dgm:prSet/>
      <dgm:spPr/>
      <dgm:t>
        <a:bodyPr/>
        <a:lstStyle/>
        <a:p>
          <a:endParaRPr lang="it-IT" sz="1400">
            <a:solidFill>
              <a:schemeClr val="tx1"/>
            </a:solidFill>
          </a:endParaRPr>
        </a:p>
      </dgm:t>
    </dgm:pt>
    <dgm:pt modelId="{76B526FC-F45E-498D-B0A3-4A1FFF95D79A}">
      <dgm:prSet custT="1"/>
      <dgm:spPr/>
      <dgm:t>
        <a:bodyPr/>
        <a:lstStyle/>
        <a:p>
          <a:r>
            <a:rPr lang="it-IT" sz="1400" dirty="0">
              <a:solidFill>
                <a:schemeClr val="tx1"/>
              </a:solidFill>
            </a:rPr>
            <a:t>Restanti lettere nell’ufficio adiacente.</a:t>
          </a:r>
        </a:p>
      </dgm:t>
    </dgm:pt>
    <dgm:pt modelId="{9567DD84-1593-4B76-B61D-3EB267E91EA1}" type="parTrans" cxnId="{EFFAFCF9-F04C-492D-B427-ECA6135C8B7E}">
      <dgm:prSet/>
      <dgm:spPr/>
      <dgm:t>
        <a:bodyPr/>
        <a:lstStyle/>
        <a:p>
          <a:endParaRPr lang="it-IT" sz="1400">
            <a:solidFill>
              <a:schemeClr val="tx1"/>
            </a:solidFill>
          </a:endParaRPr>
        </a:p>
      </dgm:t>
    </dgm:pt>
    <dgm:pt modelId="{3B39F174-D9F5-4B5C-A0E7-A33791A9D0A2}" type="sibTrans" cxnId="{EFFAFCF9-F04C-492D-B427-ECA6135C8B7E}">
      <dgm:prSet/>
      <dgm:spPr/>
      <dgm:t>
        <a:bodyPr/>
        <a:lstStyle/>
        <a:p>
          <a:endParaRPr lang="it-IT" sz="1400">
            <a:solidFill>
              <a:schemeClr val="tx1"/>
            </a:solidFill>
          </a:endParaRPr>
        </a:p>
      </dgm:t>
    </dgm:pt>
    <dgm:pt modelId="{4FC0C84E-E619-4386-B068-902FD1447BCA}">
      <dgm:prSet custT="1"/>
      <dgm:spPr/>
      <dgm:t>
        <a:bodyPr/>
        <a:lstStyle/>
        <a:p>
          <a:r>
            <a:rPr lang="it-IT" sz="1400" b="1">
              <a:solidFill>
                <a:schemeClr val="tx1"/>
              </a:solidFill>
            </a:rPr>
            <a:t>Creazione nuove cartelle:</a:t>
          </a:r>
          <a:endParaRPr lang="it-IT" sz="1400">
            <a:solidFill>
              <a:schemeClr val="tx1"/>
            </a:solidFill>
          </a:endParaRPr>
        </a:p>
      </dgm:t>
    </dgm:pt>
    <dgm:pt modelId="{2952A6DC-E892-41C1-98C7-40524BE853D3}" type="parTrans" cxnId="{22FD897C-7DB2-4843-8AEC-D20C8C859AE5}">
      <dgm:prSet/>
      <dgm:spPr/>
      <dgm:t>
        <a:bodyPr/>
        <a:lstStyle/>
        <a:p>
          <a:endParaRPr lang="it-IT" sz="1400">
            <a:solidFill>
              <a:schemeClr val="tx1"/>
            </a:solidFill>
          </a:endParaRPr>
        </a:p>
      </dgm:t>
    </dgm:pt>
    <dgm:pt modelId="{8A18ED74-7D95-4B82-8313-1E6EEDAA7343}" type="sibTrans" cxnId="{22FD897C-7DB2-4843-8AEC-D20C8C859AE5}">
      <dgm:prSet/>
      <dgm:spPr/>
      <dgm:t>
        <a:bodyPr/>
        <a:lstStyle/>
        <a:p>
          <a:endParaRPr lang="it-IT" sz="1400">
            <a:solidFill>
              <a:schemeClr val="tx1"/>
            </a:solidFill>
          </a:endParaRPr>
        </a:p>
      </dgm:t>
    </dgm:pt>
    <dgm:pt modelId="{2CEAD308-CE2C-4990-A8BB-4204F4786DB9}">
      <dgm:prSet custT="1"/>
      <dgm:spPr/>
      <dgm:t>
        <a:bodyPr/>
        <a:lstStyle/>
        <a:p>
          <a:r>
            <a:rPr lang="it-IT" sz="1400">
              <a:solidFill>
                <a:schemeClr val="tx1"/>
              </a:solidFill>
            </a:rPr>
            <a:t>“Di sotto” per documenti del piano inferiore.</a:t>
          </a:r>
        </a:p>
      </dgm:t>
    </dgm:pt>
    <dgm:pt modelId="{E5A1CC1C-3F13-4B4D-8CC7-7222364C5076}" type="parTrans" cxnId="{2EBE041D-D8D7-4217-AE71-BF092666D810}">
      <dgm:prSet/>
      <dgm:spPr/>
      <dgm:t>
        <a:bodyPr/>
        <a:lstStyle/>
        <a:p>
          <a:endParaRPr lang="it-IT" sz="1400">
            <a:solidFill>
              <a:schemeClr val="tx1"/>
            </a:solidFill>
          </a:endParaRPr>
        </a:p>
      </dgm:t>
    </dgm:pt>
    <dgm:pt modelId="{280A0DE7-C28F-49A2-928E-E428410A48AB}" type="sibTrans" cxnId="{2EBE041D-D8D7-4217-AE71-BF092666D810}">
      <dgm:prSet/>
      <dgm:spPr/>
      <dgm:t>
        <a:bodyPr/>
        <a:lstStyle/>
        <a:p>
          <a:endParaRPr lang="it-IT" sz="1400">
            <a:solidFill>
              <a:schemeClr val="tx1"/>
            </a:solidFill>
          </a:endParaRPr>
        </a:p>
      </dgm:t>
    </dgm:pt>
    <dgm:pt modelId="{707AB678-156F-4FFA-AD57-0D948A1F992C}">
      <dgm:prSet custT="1"/>
      <dgm:spPr/>
      <dgm:t>
        <a:bodyPr/>
        <a:lstStyle/>
        <a:p>
          <a:r>
            <a:rPr lang="it-IT" sz="1400">
              <a:solidFill>
                <a:schemeClr val="tx1"/>
              </a:solidFill>
            </a:rPr>
            <a:t>“?” per documenti non identificabili.</a:t>
          </a:r>
        </a:p>
      </dgm:t>
    </dgm:pt>
    <dgm:pt modelId="{46CA1DD0-2C3D-4103-80C1-EA240E60ACEF}" type="parTrans" cxnId="{F9FBF19B-0567-4EAA-B7FD-B739F71A1B76}">
      <dgm:prSet/>
      <dgm:spPr/>
      <dgm:t>
        <a:bodyPr/>
        <a:lstStyle/>
        <a:p>
          <a:endParaRPr lang="it-IT" sz="1400">
            <a:solidFill>
              <a:schemeClr val="tx1"/>
            </a:solidFill>
          </a:endParaRPr>
        </a:p>
      </dgm:t>
    </dgm:pt>
    <dgm:pt modelId="{FA830EB1-2E31-4338-B02B-5854914ED6E0}" type="sibTrans" cxnId="{F9FBF19B-0567-4EAA-B7FD-B739F71A1B76}">
      <dgm:prSet/>
      <dgm:spPr/>
      <dgm:t>
        <a:bodyPr/>
        <a:lstStyle/>
        <a:p>
          <a:endParaRPr lang="it-IT" sz="1400">
            <a:solidFill>
              <a:schemeClr val="tx1"/>
            </a:solidFill>
          </a:endParaRPr>
        </a:p>
      </dgm:t>
    </dgm:pt>
    <dgm:pt modelId="{693A4E9F-24A8-4113-ADB8-600BB412327C}" type="pres">
      <dgm:prSet presAssocID="{CD8B3D77-5F93-4EE4-B36E-3B57B31C5853}" presName="Name0" presStyleCnt="0">
        <dgm:presLayoutVars>
          <dgm:dir/>
          <dgm:resizeHandles val="exact"/>
        </dgm:presLayoutVars>
      </dgm:prSet>
      <dgm:spPr/>
    </dgm:pt>
    <dgm:pt modelId="{0CE78493-FBE0-490B-9E0A-5529F62063C2}" type="pres">
      <dgm:prSet presAssocID="{0C04341C-61D8-4C05-95AE-DFAB31EB1465}" presName="node" presStyleLbl="node1" presStyleIdx="0" presStyleCnt="4" custScaleX="138605">
        <dgm:presLayoutVars>
          <dgm:bulletEnabled val="1"/>
        </dgm:presLayoutVars>
      </dgm:prSet>
      <dgm:spPr/>
    </dgm:pt>
    <dgm:pt modelId="{28A3E5FC-6A4D-414B-8098-49A1A1FCC7E9}" type="pres">
      <dgm:prSet presAssocID="{3218CCE6-62FD-4E33-B0A5-3B6361995A08}" presName="sibTrans" presStyleLbl="sibTrans2D1" presStyleIdx="0" presStyleCnt="3"/>
      <dgm:spPr/>
    </dgm:pt>
    <dgm:pt modelId="{C8DF365E-B696-4152-88A0-F0BA2EDEBCDB}" type="pres">
      <dgm:prSet presAssocID="{3218CCE6-62FD-4E33-B0A5-3B6361995A08}" presName="connectorText" presStyleLbl="sibTrans2D1" presStyleIdx="0" presStyleCnt="3"/>
      <dgm:spPr/>
    </dgm:pt>
    <dgm:pt modelId="{3FF65020-0808-4728-A89F-62C86964BF3C}" type="pres">
      <dgm:prSet presAssocID="{5D6B0B8B-C2AA-4B34-9AFB-7BBE314DC963}" presName="node" presStyleLbl="node1" presStyleIdx="1" presStyleCnt="4">
        <dgm:presLayoutVars>
          <dgm:bulletEnabled val="1"/>
        </dgm:presLayoutVars>
      </dgm:prSet>
      <dgm:spPr/>
    </dgm:pt>
    <dgm:pt modelId="{05C000E5-92F0-4A5C-A4CD-4C6717630C43}" type="pres">
      <dgm:prSet presAssocID="{37024EDA-5B01-491A-B7D9-5802FA5725D5}" presName="sibTrans" presStyleLbl="sibTrans2D1" presStyleIdx="1" presStyleCnt="3"/>
      <dgm:spPr/>
    </dgm:pt>
    <dgm:pt modelId="{1E95325D-BED1-48FC-B366-EAD953BF7413}" type="pres">
      <dgm:prSet presAssocID="{37024EDA-5B01-491A-B7D9-5802FA5725D5}" presName="connectorText" presStyleLbl="sibTrans2D1" presStyleIdx="1" presStyleCnt="3"/>
      <dgm:spPr/>
    </dgm:pt>
    <dgm:pt modelId="{F78AE23B-1C9B-4B65-8F54-DEC24BC0E50B}" type="pres">
      <dgm:prSet presAssocID="{54E12E53-E468-4FAB-9D38-4673226707A9}" presName="node" presStyleLbl="node1" presStyleIdx="2" presStyleCnt="4">
        <dgm:presLayoutVars>
          <dgm:bulletEnabled val="1"/>
        </dgm:presLayoutVars>
      </dgm:prSet>
      <dgm:spPr/>
    </dgm:pt>
    <dgm:pt modelId="{8A349D7C-47CC-40B4-BAAD-785A174E15E5}" type="pres">
      <dgm:prSet presAssocID="{FDB0A58F-5CAB-4F5B-AE4E-A21FD662C94E}" presName="sibTrans" presStyleLbl="sibTrans2D1" presStyleIdx="2" presStyleCnt="3"/>
      <dgm:spPr/>
    </dgm:pt>
    <dgm:pt modelId="{1119BC7C-C92C-4A0B-BDD0-6AABAD5C75F6}" type="pres">
      <dgm:prSet presAssocID="{FDB0A58F-5CAB-4F5B-AE4E-A21FD662C94E}" presName="connectorText" presStyleLbl="sibTrans2D1" presStyleIdx="2" presStyleCnt="3"/>
      <dgm:spPr/>
    </dgm:pt>
    <dgm:pt modelId="{DE9E2587-299F-438F-8CA2-5DEF1BB7C858}" type="pres">
      <dgm:prSet presAssocID="{4FC0C84E-E619-4386-B068-902FD1447BCA}" presName="node" presStyleLbl="node1" presStyleIdx="3" presStyleCnt="4">
        <dgm:presLayoutVars>
          <dgm:bulletEnabled val="1"/>
        </dgm:presLayoutVars>
      </dgm:prSet>
      <dgm:spPr/>
    </dgm:pt>
  </dgm:ptLst>
  <dgm:cxnLst>
    <dgm:cxn modelId="{20133D09-EDD7-431C-B1FE-3A404137343B}" type="presOf" srcId="{CD8B3D77-5F93-4EE4-B36E-3B57B31C5853}" destId="{693A4E9F-24A8-4113-ADB8-600BB412327C}" srcOrd="0" destOrd="0" presId="urn:microsoft.com/office/officeart/2005/8/layout/process1"/>
    <dgm:cxn modelId="{8D38290F-E670-4D5A-A53B-08541088FD61}" srcId="{CD8B3D77-5F93-4EE4-B36E-3B57B31C5853}" destId="{0C04341C-61D8-4C05-95AE-DFAB31EB1465}" srcOrd="0" destOrd="0" parTransId="{001B11E8-0A4E-45F7-B949-BB6401A872D2}" sibTransId="{3218CCE6-62FD-4E33-B0A5-3B6361995A08}"/>
    <dgm:cxn modelId="{2EBE041D-D8D7-4217-AE71-BF092666D810}" srcId="{4FC0C84E-E619-4386-B068-902FD1447BCA}" destId="{2CEAD308-CE2C-4990-A8BB-4204F4786DB9}" srcOrd="0" destOrd="0" parTransId="{E5A1CC1C-3F13-4B4D-8CC7-7222364C5076}" sibTransId="{280A0DE7-C28F-49A2-928E-E428410A48AB}"/>
    <dgm:cxn modelId="{5E2CEB33-6FF7-4789-B681-EC9457AF5292}" srcId="{CD8B3D77-5F93-4EE4-B36E-3B57B31C5853}" destId="{5D6B0B8B-C2AA-4B34-9AFB-7BBE314DC963}" srcOrd="1" destOrd="0" parTransId="{321D226C-C874-45AF-9E69-B76790CD7784}" sibTransId="{37024EDA-5B01-491A-B7D9-5802FA5725D5}"/>
    <dgm:cxn modelId="{A3E8BE4D-DE73-4DBB-BEA4-DC60F203FBF5}" type="presOf" srcId="{3218CCE6-62FD-4E33-B0A5-3B6361995A08}" destId="{C8DF365E-B696-4152-88A0-F0BA2EDEBCDB}" srcOrd="1" destOrd="0" presId="urn:microsoft.com/office/officeart/2005/8/layout/process1"/>
    <dgm:cxn modelId="{27875753-BF88-4AC8-A0A0-DCFA7EE7F9A5}" type="presOf" srcId="{37024EDA-5B01-491A-B7D9-5802FA5725D5}" destId="{1E95325D-BED1-48FC-B366-EAD953BF7413}" srcOrd="1" destOrd="0" presId="urn:microsoft.com/office/officeart/2005/8/layout/process1"/>
    <dgm:cxn modelId="{6717A874-2CF6-4E4A-9292-E53C7070D6F0}" type="presOf" srcId="{3218CCE6-62FD-4E33-B0A5-3B6361995A08}" destId="{28A3E5FC-6A4D-414B-8098-49A1A1FCC7E9}" srcOrd="0" destOrd="0" presId="urn:microsoft.com/office/officeart/2005/8/layout/process1"/>
    <dgm:cxn modelId="{C6388555-BA1D-4550-A2D4-BB8B2D02C6B9}" srcId="{54E12E53-E468-4FAB-9D38-4673226707A9}" destId="{74801BA4-EF17-4A8F-AB91-91B3942350B6}" srcOrd="0" destOrd="0" parTransId="{F17609FD-32FF-46F6-9C47-A77CAA286F27}" sibTransId="{79BEB601-07DB-4315-9B35-4C4EEAE31479}"/>
    <dgm:cxn modelId="{0F6CAE55-671C-4AF3-98B7-1AD200C80FC4}" type="presOf" srcId="{74801BA4-EF17-4A8F-AB91-91B3942350B6}" destId="{F78AE23B-1C9B-4B65-8F54-DEC24BC0E50B}" srcOrd="0" destOrd="1" presId="urn:microsoft.com/office/officeart/2005/8/layout/process1"/>
    <dgm:cxn modelId="{8FB6B056-F8FB-4BF9-83B4-B19C403C5254}" type="presOf" srcId="{5D6B0B8B-C2AA-4B34-9AFB-7BBE314DC963}" destId="{3FF65020-0808-4728-A89F-62C86964BF3C}" srcOrd="0" destOrd="0" presId="urn:microsoft.com/office/officeart/2005/8/layout/process1"/>
    <dgm:cxn modelId="{22FD897C-7DB2-4843-8AEC-D20C8C859AE5}" srcId="{CD8B3D77-5F93-4EE4-B36E-3B57B31C5853}" destId="{4FC0C84E-E619-4386-B068-902FD1447BCA}" srcOrd="3" destOrd="0" parTransId="{2952A6DC-E892-41C1-98C7-40524BE853D3}" sibTransId="{8A18ED74-7D95-4B82-8313-1E6EEDAA7343}"/>
    <dgm:cxn modelId="{A8A41A80-E5D6-4E19-9DE5-3AD0C70B9ACF}" srcId="{5D6B0B8B-C2AA-4B34-9AFB-7BBE314DC963}" destId="{2ED4C923-DC82-4E91-8D77-5CECCAA4EBC6}" srcOrd="1" destOrd="0" parTransId="{9BD7C0F6-F039-4A9B-92EF-27C832055AB4}" sibTransId="{AE3F8C56-2A2D-4C57-93CE-983761AF3263}"/>
    <dgm:cxn modelId="{1FAC7783-D02E-4B5F-AFC0-900C74420FD9}" type="presOf" srcId="{37024EDA-5B01-491A-B7D9-5802FA5725D5}" destId="{05C000E5-92F0-4A5C-A4CD-4C6717630C43}" srcOrd="0" destOrd="0" presId="urn:microsoft.com/office/officeart/2005/8/layout/process1"/>
    <dgm:cxn modelId="{6B400598-8F22-41E7-BDA0-18881F1C2FDB}" type="presOf" srcId="{2ED4C923-DC82-4E91-8D77-5CECCAA4EBC6}" destId="{3FF65020-0808-4728-A89F-62C86964BF3C}" srcOrd="0" destOrd="2" presId="urn:microsoft.com/office/officeart/2005/8/layout/process1"/>
    <dgm:cxn modelId="{11E9189B-1192-4BC4-82D8-A881DC085B53}" type="presOf" srcId="{0C04341C-61D8-4C05-95AE-DFAB31EB1465}" destId="{0CE78493-FBE0-490B-9E0A-5529F62063C2}" srcOrd="0" destOrd="0" presId="urn:microsoft.com/office/officeart/2005/8/layout/process1"/>
    <dgm:cxn modelId="{F9FBF19B-0567-4EAA-B7FD-B739F71A1B76}" srcId="{4FC0C84E-E619-4386-B068-902FD1447BCA}" destId="{707AB678-156F-4FFA-AD57-0D948A1F992C}" srcOrd="1" destOrd="0" parTransId="{46CA1DD0-2C3D-4103-80C1-EA240E60ACEF}" sibTransId="{FA830EB1-2E31-4338-B02B-5854914ED6E0}"/>
    <dgm:cxn modelId="{C51EE79D-A3A1-4EC7-8A3A-93B1AE2DDE92}" srcId="{5D6B0B8B-C2AA-4B34-9AFB-7BBE314DC963}" destId="{E507FC4B-62ED-4F64-BC50-30FE877BFC2C}" srcOrd="0" destOrd="0" parTransId="{06228B79-9342-4A90-931B-B1E9AA77EDCF}" sibTransId="{44C037B0-F73B-4FFD-905D-DFAE3170B8D0}"/>
    <dgm:cxn modelId="{591072A2-A568-402F-B7A1-C3FCD1772E0F}" type="presOf" srcId="{54E12E53-E468-4FAB-9D38-4673226707A9}" destId="{F78AE23B-1C9B-4B65-8F54-DEC24BC0E50B}" srcOrd="0" destOrd="0" presId="urn:microsoft.com/office/officeart/2005/8/layout/process1"/>
    <dgm:cxn modelId="{3ADD9CA5-D8AE-4AE8-A23E-740447130D31}" srcId="{CD8B3D77-5F93-4EE4-B36E-3B57B31C5853}" destId="{54E12E53-E468-4FAB-9D38-4673226707A9}" srcOrd="2" destOrd="0" parTransId="{7A3DC4C2-F042-412C-9E84-5B5D5C9C3747}" sibTransId="{FDB0A58F-5CAB-4F5B-AE4E-A21FD662C94E}"/>
    <dgm:cxn modelId="{17CD13AB-FC39-4064-9C00-3E114C054ED6}" type="presOf" srcId="{2CEAD308-CE2C-4990-A8BB-4204F4786DB9}" destId="{DE9E2587-299F-438F-8CA2-5DEF1BB7C858}" srcOrd="0" destOrd="1" presId="urn:microsoft.com/office/officeart/2005/8/layout/process1"/>
    <dgm:cxn modelId="{3C245EDB-205A-484C-BE6C-D8402D792988}" type="presOf" srcId="{707AB678-156F-4FFA-AD57-0D948A1F992C}" destId="{DE9E2587-299F-438F-8CA2-5DEF1BB7C858}" srcOrd="0" destOrd="2" presId="urn:microsoft.com/office/officeart/2005/8/layout/process1"/>
    <dgm:cxn modelId="{C9D5D4E2-7E57-42E8-88A6-AFC635D7A511}" type="presOf" srcId="{E507FC4B-62ED-4F64-BC50-30FE877BFC2C}" destId="{3FF65020-0808-4728-A89F-62C86964BF3C}" srcOrd="0" destOrd="1" presId="urn:microsoft.com/office/officeart/2005/8/layout/process1"/>
    <dgm:cxn modelId="{728790E8-37E8-46D9-821C-21FBF18F4E69}" type="presOf" srcId="{76B526FC-F45E-498D-B0A3-4A1FFF95D79A}" destId="{F78AE23B-1C9B-4B65-8F54-DEC24BC0E50B}" srcOrd="0" destOrd="2" presId="urn:microsoft.com/office/officeart/2005/8/layout/process1"/>
    <dgm:cxn modelId="{0F554BEA-AA81-43C4-A71A-ED0EFA8AEDDF}" type="presOf" srcId="{FDB0A58F-5CAB-4F5B-AE4E-A21FD662C94E}" destId="{1119BC7C-C92C-4A0B-BDD0-6AABAD5C75F6}" srcOrd="1" destOrd="0" presId="urn:microsoft.com/office/officeart/2005/8/layout/process1"/>
    <dgm:cxn modelId="{CC1966F4-9A97-4240-9200-38AD06F500C5}" type="presOf" srcId="{FDB0A58F-5CAB-4F5B-AE4E-A21FD662C94E}" destId="{8A349D7C-47CC-40B4-BAAD-785A174E15E5}" srcOrd="0" destOrd="0" presId="urn:microsoft.com/office/officeart/2005/8/layout/process1"/>
    <dgm:cxn modelId="{70B118F8-F59E-49F5-935A-41BA6A628B19}" type="presOf" srcId="{4FC0C84E-E619-4386-B068-902FD1447BCA}" destId="{DE9E2587-299F-438F-8CA2-5DEF1BB7C858}" srcOrd="0" destOrd="0" presId="urn:microsoft.com/office/officeart/2005/8/layout/process1"/>
    <dgm:cxn modelId="{EFFAFCF9-F04C-492D-B427-ECA6135C8B7E}" srcId="{54E12E53-E468-4FAB-9D38-4673226707A9}" destId="{76B526FC-F45E-498D-B0A3-4A1FFF95D79A}" srcOrd="1" destOrd="0" parTransId="{9567DD84-1593-4B76-B61D-3EB267E91EA1}" sibTransId="{3B39F174-D9F5-4B5C-A0E7-A33791A9D0A2}"/>
    <dgm:cxn modelId="{F5AB1D1F-81E7-487B-8F37-75CB9189FC85}" type="presParOf" srcId="{693A4E9F-24A8-4113-ADB8-600BB412327C}" destId="{0CE78493-FBE0-490B-9E0A-5529F62063C2}" srcOrd="0" destOrd="0" presId="urn:microsoft.com/office/officeart/2005/8/layout/process1"/>
    <dgm:cxn modelId="{84D22550-056F-4A19-935C-868C6A168F36}" type="presParOf" srcId="{693A4E9F-24A8-4113-ADB8-600BB412327C}" destId="{28A3E5FC-6A4D-414B-8098-49A1A1FCC7E9}" srcOrd="1" destOrd="0" presId="urn:microsoft.com/office/officeart/2005/8/layout/process1"/>
    <dgm:cxn modelId="{024C8D76-3F1B-4721-96AC-7FD250CD3C2C}" type="presParOf" srcId="{28A3E5FC-6A4D-414B-8098-49A1A1FCC7E9}" destId="{C8DF365E-B696-4152-88A0-F0BA2EDEBCDB}" srcOrd="0" destOrd="0" presId="urn:microsoft.com/office/officeart/2005/8/layout/process1"/>
    <dgm:cxn modelId="{C2ED56E2-9132-4E17-A639-9B74A271919C}" type="presParOf" srcId="{693A4E9F-24A8-4113-ADB8-600BB412327C}" destId="{3FF65020-0808-4728-A89F-62C86964BF3C}" srcOrd="2" destOrd="0" presId="urn:microsoft.com/office/officeart/2005/8/layout/process1"/>
    <dgm:cxn modelId="{32A0DEBA-F343-402F-90B8-EFF0E391B600}" type="presParOf" srcId="{693A4E9F-24A8-4113-ADB8-600BB412327C}" destId="{05C000E5-92F0-4A5C-A4CD-4C6717630C43}" srcOrd="3" destOrd="0" presId="urn:microsoft.com/office/officeart/2005/8/layout/process1"/>
    <dgm:cxn modelId="{CDAB4636-C79A-40B1-A142-FF42C11741AE}" type="presParOf" srcId="{05C000E5-92F0-4A5C-A4CD-4C6717630C43}" destId="{1E95325D-BED1-48FC-B366-EAD953BF7413}" srcOrd="0" destOrd="0" presId="urn:microsoft.com/office/officeart/2005/8/layout/process1"/>
    <dgm:cxn modelId="{F8F95A1F-2783-4500-B93E-C63B25EA1B01}" type="presParOf" srcId="{693A4E9F-24A8-4113-ADB8-600BB412327C}" destId="{F78AE23B-1C9B-4B65-8F54-DEC24BC0E50B}" srcOrd="4" destOrd="0" presId="urn:microsoft.com/office/officeart/2005/8/layout/process1"/>
    <dgm:cxn modelId="{024F767D-62C8-4EE1-B208-0AB6FDC50E3A}" type="presParOf" srcId="{693A4E9F-24A8-4113-ADB8-600BB412327C}" destId="{8A349D7C-47CC-40B4-BAAD-785A174E15E5}" srcOrd="5" destOrd="0" presId="urn:microsoft.com/office/officeart/2005/8/layout/process1"/>
    <dgm:cxn modelId="{2D12FF66-A4A7-464D-BE3C-33EB1D94A19B}" type="presParOf" srcId="{8A349D7C-47CC-40B4-BAAD-785A174E15E5}" destId="{1119BC7C-C92C-4A0B-BDD0-6AABAD5C75F6}" srcOrd="0" destOrd="0" presId="urn:microsoft.com/office/officeart/2005/8/layout/process1"/>
    <dgm:cxn modelId="{92A2A5BB-90CA-4F50-80D0-478EA3D011CC}" type="presParOf" srcId="{693A4E9F-24A8-4113-ADB8-600BB412327C}" destId="{DE9E2587-299F-438F-8CA2-5DEF1BB7C858}"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CA77441C-6F08-45F8-BC77-755420BE020E}"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it-IT"/>
        </a:p>
      </dgm:t>
    </dgm:pt>
    <dgm:pt modelId="{CAFD3240-13E5-4244-AD0D-FBC767628EAD}">
      <dgm:prSet custT="1"/>
      <dgm:spPr/>
      <dgm:t>
        <a:bodyPr/>
        <a:lstStyle/>
        <a:p>
          <a:r>
            <a:rPr lang="it-IT" sz="1400" b="1" dirty="0">
              <a:solidFill>
                <a:schemeClr val="tx1"/>
              </a:solidFill>
            </a:rPr>
            <a:t>Organizzazione delle raccolte:</a:t>
          </a:r>
        </a:p>
      </dgm:t>
    </dgm:pt>
    <dgm:pt modelId="{83D5E7FB-EA54-468E-B3DB-02A2EB8F24D6}" type="parTrans" cxnId="{7B28CA04-663A-4E01-9FAD-778E83783DCF}">
      <dgm:prSet/>
      <dgm:spPr/>
      <dgm:t>
        <a:bodyPr/>
        <a:lstStyle/>
        <a:p>
          <a:endParaRPr lang="it-IT" sz="1400">
            <a:solidFill>
              <a:schemeClr val="tx1"/>
            </a:solidFill>
          </a:endParaRPr>
        </a:p>
      </dgm:t>
    </dgm:pt>
    <dgm:pt modelId="{0A7BE4F5-2AD5-4195-BC63-F8BD085A98F5}" type="sibTrans" cxnId="{7B28CA04-663A-4E01-9FAD-778E83783DCF}">
      <dgm:prSet custT="1"/>
      <dgm:spPr/>
      <dgm:t>
        <a:bodyPr/>
        <a:lstStyle/>
        <a:p>
          <a:endParaRPr lang="it-IT" sz="1400">
            <a:solidFill>
              <a:schemeClr val="tx1"/>
            </a:solidFill>
          </a:endParaRPr>
        </a:p>
      </dgm:t>
    </dgm:pt>
    <dgm:pt modelId="{D70F1567-12DA-42C6-956A-3134B3D6376E}">
      <dgm:prSet custT="1"/>
      <dgm:spPr/>
      <dgm:t>
        <a:bodyPr/>
        <a:lstStyle/>
        <a:p>
          <a:r>
            <a:rPr lang="it-IT" sz="1400" dirty="0">
              <a:solidFill>
                <a:schemeClr val="tx1"/>
              </a:solidFill>
            </a:rPr>
            <a:t>Documenti di </a:t>
          </a:r>
          <a:r>
            <a:rPr lang="it-IT" sz="1400" b="1" dirty="0">
              <a:solidFill>
                <a:schemeClr val="tx1"/>
              </a:solidFill>
            </a:rPr>
            <a:t>Veronica </a:t>
          </a:r>
          <a:r>
            <a:rPr lang="it-IT" sz="1400" b="1" dirty="0" err="1">
              <a:solidFill>
                <a:schemeClr val="tx1"/>
              </a:solidFill>
            </a:rPr>
            <a:t>Tatali</a:t>
          </a:r>
          <a:r>
            <a:rPr lang="it-IT" sz="1400" dirty="0">
              <a:solidFill>
                <a:schemeClr val="tx1"/>
              </a:solidFill>
            </a:rPr>
            <a:t> e </a:t>
          </a:r>
          <a:r>
            <a:rPr lang="it-IT" sz="1400" b="1" dirty="0">
              <a:solidFill>
                <a:schemeClr val="tx1"/>
              </a:solidFill>
            </a:rPr>
            <a:t>Stefania </a:t>
          </a:r>
          <a:r>
            <a:rPr lang="it-IT" sz="1400" b="1" dirty="0" err="1">
              <a:solidFill>
                <a:schemeClr val="tx1"/>
              </a:solidFill>
            </a:rPr>
            <a:t>Giusini</a:t>
          </a:r>
          <a:r>
            <a:rPr lang="it-IT" sz="1400" dirty="0">
              <a:solidFill>
                <a:schemeClr val="tx1"/>
              </a:solidFill>
            </a:rPr>
            <a:t> ordinati alfabeticamente per cognome.</a:t>
          </a:r>
        </a:p>
      </dgm:t>
    </dgm:pt>
    <dgm:pt modelId="{24407051-B702-4AEF-8905-F3D329B8BF34}" type="parTrans" cxnId="{8CB94356-1CD3-43E1-B276-4B4CC390D4EB}">
      <dgm:prSet/>
      <dgm:spPr/>
      <dgm:t>
        <a:bodyPr/>
        <a:lstStyle/>
        <a:p>
          <a:endParaRPr lang="it-IT" sz="1400">
            <a:solidFill>
              <a:schemeClr val="tx1"/>
            </a:solidFill>
          </a:endParaRPr>
        </a:p>
      </dgm:t>
    </dgm:pt>
    <dgm:pt modelId="{A4D2873A-BC93-45E8-95C4-2E937DB80726}" type="sibTrans" cxnId="{8CB94356-1CD3-43E1-B276-4B4CC390D4EB}">
      <dgm:prSet/>
      <dgm:spPr/>
      <dgm:t>
        <a:bodyPr/>
        <a:lstStyle/>
        <a:p>
          <a:endParaRPr lang="it-IT" sz="1400">
            <a:solidFill>
              <a:schemeClr val="tx1"/>
            </a:solidFill>
          </a:endParaRPr>
        </a:p>
      </dgm:t>
    </dgm:pt>
    <dgm:pt modelId="{7EDF207A-11E6-4BBF-AA0F-CCD7F9B288FB}">
      <dgm:prSet custT="1"/>
      <dgm:spPr/>
      <dgm:t>
        <a:bodyPr/>
        <a:lstStyle/>
        <a:p>
          <a:r>
            <a:rPr lang="it-IT" sz="1400">
              <a:solidFill>
                <a:schemeClr val="tx1"/>
              </a:solidFill>
            </a:rPr>
            <a:t>Cartelle create per documenti dalle lettere “E” alla “M.”</a:t>
          </a:r>
        </a:p>
      </dgm:t>
    </dgm:pt>
    <dgm:pt modelId="{972A723C-D85B-4CC6-878D-D8EA40CFB584}" type="parTrans" cxnId="{DED6BA97-7674-4474-8924-A7A2D822F07E}">
      <dgm:prSet/>
      <dgm:spPr/>
      <dgm:t>
        <a:bodyPr/>
        <a:lstStyle/>
        <a:p>
          <a:endParaRPr lang="it-IT" sz="1400">
            <a:solidFill>
              <a:schemeClr val="tx1"/>
            </a:solidFill>
          </a:endParaRPr>
        </a:p>
      </dgm:t>
    </dgm:pt>
    <dgm:pt modelId="{F3D85BB7-7B5A-4626-877B-EDCF627139CB}" type="sibTrans" cxnId="{DED6BA97-7674-4474-8924-A7A2D822F07E}">
      <dgm:prSet/>
      <dgm:spPr/>
      <dgm:t>
        <a:bodyPr/>
        <a:lstStyle/>
        <a:p>
          <a:endParaRPr lang="it-IT" sz="1400">
            <a:solidFill>
              <a:schemeClr val="tx1"/>
            </a:solidFill>
          </a:endParaRPr>
        </a:p>
      </dgm:t>
    </dgm:pt>
    <dgm:pt modelId="{3F2AE35A-4C8D-4C69-BEB6-F8B960EBA0ED}">
      <dgm:prSet custT="1"/>
      <dgm:spPr/>
      <dgm:t>
        <a:bodyPr/>
        <a:lstStyle/>
        <a:p>
          <a:r>
            <a:rPr lang="it-IT" sz="1400" b="1">
              <a:solidFill>
                <a:schemeClr val="tx1"/>
              </a:solidFill>
            </a:rPr>
            <a:t>Supporto tecnico:</a:t>
          </a:r>
          <a:endParaRPr lang="it-IT" sz="1400">
            <a:solidFill>
              <a:schemeClr val="tx1"/>
            </a:solidFill>
          </a:endParaRPr>
        </a:p>
      </dgm:t>
    </dgm:pt>
    <dgm:pt modelId="{4C7541EC-A0D0-47EB-9A47-80F444CD9FFA}" type="parTrans" cxnId="{62982AD9-0988-4FF4-BDF9-9D889813224F}">
      <dgm:prSet/>
      <dgm:spPr/>
      <dgm:t>
        <a:bodyPr/>
        <a:lstStyle/>
        <a:p>
          <a:endParaRPr lang="it-IT" sz="1400">
            <a:solidFill>
              <a:schemeClr val="tx1"/>
            </a:solidFill>
          </a:endParaRPr>
        </a:p>
      </dgm:t>
    </dgm:pt>
    <dgm:pt modelId="{D9A14393-B0D7-418B-9AFD-0D807B448335}" type="sibTrans" cxnId="{62982AD9-0988-4FF4-BDF9-9D889813224F}">
      <dgm:prSet custT="1"/>
      <dgm:spPr/>
      <dgm:t>
        <a:bodyPr/>
        <a:lstStyle/>
        <a:p>
          <a:endParaRPr lang="it-IT" sz="1400">
            <a:solidFill>
              <a:schemeClr val="tx1"/>
            </a:solidFill>
          </a:endParaRPr>
        </a:p>
      </dgm:t>
    </dgm:pt>
    <dgm:pt modelId="{B5610557-505C-4455-8BE0-1BE27062B4ED}">
      <dgm:prSet custT="1"/>
      <dgm:spPr/>
      <dgm:t>
        <a:bodyPr/>
        <a:lstStyle/>
        <a:p>
          <a:r>
            <a:rPr lang="it-IT" sz="1400" dirty="0">
              <a:solidFill>
                <a:schemeClr val="tx1"/>
              </a:solidFill>
            </a:rPr>
            <a:t>Tutorial per Stefania </a:t>
          </a:r>
          <a:r>
            <a:rPr lang="it-IT" sz="1400" dirty="0" err="1">
              <a:solidFill>
                <a:schemeClr val="tx1"/>
              </a:solidFill>
            </a:rPr>
            <a:t>Giusini</a:t>
          </a:r>
          <a:r>
            <a:rPr lang="it-IT" sz="1400" dirty="0">
              <a:solidFill>
                <a:schemeClr val="tx1"/>
              </a:solidFill>
            </a:rPr>
            <a:t> sull’uso di Excel.</a:t>
          </a:r>
        </a:p>
      </dgm:t>
    </dgm:pt>
    <dgm:pt modelId="{453C5417-1D70-45D4-AEAF-76DA24F3EC10}" type="parTrans" cxnId="{3B799342-045C-42A0-90AC-BD100C014886}">
      <dgm:prSet/>
      <dgm:spPr/>
      <dgm:t>
        <a:bodyPr/>
        <a:lstStyle/>
        <a:p>
          <a:endParaRPr lang="it-IT" sz="1400">
            <a:solidFill>
              <a:schemeClr val="tx1"/>
            </a:solidFill>
          </a:endParaRPr>
        </a:p>
      </dgm:t>
    </dgm:pt>
    <dgm:pt modelId="{2C7CA1C6-4DE8-4190-B907-D5ABBBF0D33F}" type="sibTrans" cxnId="{3B799342-045C-42A0-90AC-BD100C014886}">
      <dgm:prSet/>
      <dgm:spPr/>
      <dgm:t>
        <a:bodyPr/>
        <a:lstStyle/>
        <a:p>
          <a:endParaRPr lang="it-IT" sz="1400">
            <a:solidFill>
              <a:schemeClr val="tx1"/>
            </a:solidFill>
          </a:endParaRPr>
        </a:p>
      </dgm:t>
    </dgm:pt>
    <dgm:pt modelId="{8E729D61-C57C-4ED0-9E9F-D950B1C8F91D}">
      <dgm:prSet custT="1"/>
      <dgm:spPr/>
      <dgm:t>
        <a:bodyPr/>
        <a:lstStyle/>
        <a:p>
          <a:r>
            <a:rPr lang="it-IT" sz="1400">
              <a:solidFill>
                <a:schemeClr val="tx1"/>
              </a:solidFill>
            </a:rPr>
            <a:t>Tentativo di aprire un file .rcc tramite desktop telematico (non riuscito per incompatibilità di versione).</a:t>
          </a:r>
        </a:p>
      </dgm:t>
    </dgm:pt>
    <dgm:pt modelId="{97E8EABF-7044-4D36-A7B6-FC1903F64041}" type="parTrans" cxnId="{FFC02B25-FF61-40F3-9C71-96FD0CA7FCDD}">
      <dgm:prSet/>
      <dgm:spPr/>
      <dgm:t>
        <a:bodyPr/>
        <a:lstStyle/>
        <a:p>
          <a:endParaRPr lang="it-IT" sz="1400">
            <a:solidFill>
              <a:schemeClr val="tx1"/>
            </a:solidFill>
          </a:endParaRPr>
        </a:p>
      </dgm:t>
    </dgm:pt>
    <dgm:pt modelId="{30C82C1C-4ACF-41D5-B60F-1EF2D4AC3EC9}" type="sibTrans" cxnId="{FFC02B25-FF61-40F3-9C71-96FD0CA7FCDD}">
      <dgm:prSet/>
      <dgm:spPr/>
      <dgm:t>
        <a:bodyPr/>
        <a:lstStyle/>
        <a:p>
          <a:endParaRPr lang="it-IT" sz="1400">
            <a:solidFill>
              <a:schemeClr val="tx1"/>
            </a:solidFill>
          </a:endParaRPr>
        </a:p>
      </dgm:t>
    </dgm:pt>
    <dgm:pt modelId="{988921AA-73E7-4CB1-8D20-9AB08F7E659E}">
      <dgm:prSet custT="1"/>
      <dgm:spPr/>
      <dgm:t>
        <a:bodyPr/>
        <a:lstStyle/>
        <a:p>
          <a:r>
            <a:rPr lang="it-IT" sz="1400" b="1">
              <a:solidFill>
                <a:schemeClr val="tx1"/>
              </a:solidFill>
            </a:rPr>
            <a:t>Numerazione documenti “Non trovati”:</a:t>
          </a:r>
          <a:endParaRPr lang="it-IT" sz="1400">
            <a:solidFill>
              <a:schemeClr val="tx1"/>
            </a:solidFill>
          </a:endParaRPr>
        </a:p>
      </dgm:t>
    </dgm:pt>
    <dgm:pt modelId="{1D7EF7A2-3B6B-4867-9B50-F78E9280AA82}" type="parTrans" cxnId="{229AEF28-1E51-49FB-BF7D-E3CDDEC31B2E}">
      <dgm:prSet/>
      <dgm:spPr/>
      <dgm:t>
        <a:bodyPr/>
        <a:lstStyle/>
        <a:p>
          <a:endParaRPr lang="it-IT" sz="1400">
            <a:solidFill>
              <a:schemeClr val="tx1"/>
            </a:solidFill>
          </a:endParaRPr>
        </a:p>
      </dgm:t>
    </dgm:pt>
    <dgm:pt modelId="{E47EEA1E-72A4-44F9-A540-6E00C233C248}" type="sibTrans" cxnId="{229AEF28-1E51-49FB-BF7D-E3CDDEC31B2E}">
      <dgm:prSet/>
      <dgm:spPr/>
      <dgm:t>
        <a:bodyPr/>
        <a:lstStyle/>
        <a:p>
          <a:endParaRPr lang="it-IT" sz="1400">
            <a:solidFill>
              <a:schemeClr val="tx1"/>
            </a:solidFill>
          </a:endParaRPr>
        </a:p>
      </dgm:t>
    </dgm:pt>
    <dgm:pt modelId="{63B25590-E2E8-4F65-9582-42392465E80A}">
      <dgm:prSet custT="1"/>
      <dgm:spPr/>
      <dgm:t>
        <a:bodyPr/>
        <a:lstStyle/>
        <a:p>
          <a:r>
            <a:rPr lang="it-IT" sz="1400">
              <a:solidFill>
                <a:schemeClr val="tx1"/>
              </a:solidFill>
            </a:rPr>
            <a:t>Include documenti difficili da classificare dei giorni precedenti e del mattino.</a:t>
          </a:r>
        </a:p>
      </dgm:t>
    </dgm:pt>
    <dgm:pt modelId="{6FBFC306-7459-4D36-9240-96430CE2E33E}" type="parTrans" cxnId="{0170E2A0-4EA6-4747-8EDB-884969E71E60}">
      <dgm:prSet/>
      <dgm:spPr/>
      <dgm:t>
        <a:bodyPr/>
        <a:lstStyle/>
        <a:p>
          <a:endParaRPr lang="it-IT" sz="1400">
            <a:solidFill>
              <a:schemeClr val="tx1"/>
            </a:solidFill>
          </a:endParaRPr>
        </a:p>
      </dgm:t>
    </dgm:pt>
    <dgm:pt modelId="{A7D1D694-4366-45A1-8DC8-CA5E0D0F05C8}" type="sibTrans" cxnId="{0170E2A0-4EA6-4747-8EDB-884969E71E60}">
      <dgm:prSet/>
      <dgm:spPr/>
      <dgm:t>
        <a:bodyPr/>
        <a:lstStyle/>
        <a:p>
          <a:endParaRPr lang="it-IT" sz="1400">
            <a:solidFill>
              <a:schemeClr val="tx1"/>
            </a:solidFill>
          </a:endParaRPr>
        </a:p>
      </dgm:t>
    </dgm:pt>
    <dgm:pt modelId="{BA02FB2C-F9F1-4FAB-BB8E-42EC6339F3F5}" type="pres">
      <dgm:prSet presAssocID="{CA77441C-6F08-45F8-BC77-755420BE020E}" presName="Name0" presStyleCnt="0">
        <dgm:presLayoutVars>
          <dgm:dir/>
          <dgm:resizeHandles val="exact"/>
        </dgm:presLayoutVars>
      </dgm:prSet>
      <dgm:spPr/>
    </dgm:pt>
    <dgm:pt modelId="{010C28AF-01EB-4C22-BA52-A44735F01913}" type="pres">
      <dgm:prSet presAssocID="{CAFD3240-13E5-4244-AD0D-FBC767628EAD}" presName="node" presStyleLbl="node1" presStyleIdx="0" presStyleCnt="3">
        <dgm:presLayoutVars>
          <dgm:bulletEnabled val="1"/>
        </dgm:presLayoutVars>
      </dgm:prSet>
      <dgm:spPr/>
    </dgm:pt>
    <dgm:pt modelId="{9A565CFB-DDC5-4441-8E14-807877C7F4CE}" type="pres">
      <dgm:prSet presAssocID="{0A7BE4F5-2AD5-4195-BC63-F8BD085A98F5}" presName="sibTrans" presStyleLbl="sibTrans2D1" presStyleIdx="0" presStyleCnt="2"/>
      <dgm:spPr/>
    </dgm:pt>
    <dgm:pt modelId="{92AB472A-5373-4DCD-85B8-27CCCAC75504}" type="pres">
      <dgm:prSet presAssocID="{0A7BE4F5-2AD5-4195-BC63-F8BD085A98F5}" presName="connectorText" presStyleLbl="sibTrans2D1" presStyleIdx="0" presStyleCnt="2"/>
      <dgm:spPr/>
    </dgm:pt>
    <dgm:pt modelId="{F9E635A0-E80C-418C-B8FF-5D2F2ACF1C99}" type="pres">
      <dgm:prSet presAssocID="{3F2AE35A-4C8D-4C69-BEB6-F8B960EBA0ED}" presName="node" presStyleLbl="node1" presStyleIdx="1" presStyleCnt="3">
        <dgm:presLayoutVars>
          <dgm:bulletEnabled val="1"/>
        </dgm:presLayoutVars>
      </dgm:prSet>
      <dgm:spPr/>
    </dgm:pt>
    <dgm:pt modelId="{02A698AE-EC61-4322-8FE2-1B96AB4C1002}" type="pres">
      <dgm:prSet presAssocID="{D9A14393-B0D7-418B-9AFD-0D807B448335}" presName="sibTrans" presStyleLbl="sibTrans2D1" presStyleIdx="1" presStyleCnt="2"/>
      <dgm:spPr/>
    </dgm:pt>
    <dgm:pt modelId="{8D5A4C62-5C2E-4B74-8C5E-B477989021D0}" type="pres">
      <dgm:prSet presAssocID="{D9A14393-B0D7-418B-9AFD-0D807B448335}" presName="connectorText" presStyleLbl="sibTrans2D1" presStyleIdx="1" presStyleCnt="2"/>
      <dgm:spPr/>
    </dgm:pt>
    <dgm:pt modelId="{38417C3B-9046-499D-8018-C69D1C2EEF9F}" type="pres">
      <dgm:prSet presAssocID="{988921AA-73E7-4CB1-8D20-9AB08F7E659E}" presName="node" presStyleLbl="node1" presStyleIdx="2" presStyleCnt="3">
        <dgm:presLayoutVars>
          <dgm:bulletEnabled val="1"/>
        </dgm:presLayoutVars>
      </dgm:prSet>
      <dgm:spPr/>
    </dgm:pt>
  </dgm:ptLst>
  <dgm:cxnLst>
    <dgm:cxn modelId="{7B28CA04-663A-4E01-9FAD-778E83783DCF}" srcId="{CA77441C-6F08-45F8-BC77-755420BE020E}" destId="{CAFD3240-13E5-4244-AD0D-FBC767628EAD}" srcOrd="0" destOrd="0" parTransId="{83D5E7FB-EA54-468E-B3DB-02A2EB8F24D6}" sibTransId="{0A7BE4F5-2AD5-4195-BC63-F8BD085A98F5}"/>
    <dgm:cxn modelId="{0AD91F0D-5598-450B-9A05-CF3AC8FE1B99}" type="presOf" srcId="{CAFD3240-13E5-4244-AD0D-FBC767628EAD}" destId="{010C28AF-01EB-4C22-BA52-A44735F01913}" srcOrd="0" destOrd="0" presId="urn:microsoft.com/office/officeart/2005/8/layout/process1"/>
    <dgm:cxn modelId="{8C0E520D-B9EF-4FC2-83EA-E0B4747E689F}" type="presOf" srcId="{988921AA-73E7-4CB1-8D20-9AB08F7E659E}" destId="{38417C3B-9046-499D-8018-C69D1C2EEF9F}" srcOrd="0" destOrd="0" presId="urn:microsoft.com/office/officeart/2005/8/layout/process1"/>
    <dgm:cxn modelId="{FFC02B25-FF61-40F3-9C71-96FD0CA7FCDD}" srcId="{3F2AE35A-4C8D-4C69-BEB6-F8B960EBA0ED}" destId="{8E729D61-C57C-4ED0-9E9F-D950B1C8F91D}" srcOrd="1" destOrd="0" parTransId="{97E8EABF-7044-4D36-A7B6-FC1903F64041}" sibTransId="{30C82C1C-4ACF-41D5-B60F-1EF2D4AC3EC9}"/>
    <dgm:cxn modelId="{229AEF28-1E51-49FB-BF7D-E3CDDEC31B2E}" srcId="{CA77441C-6F08-45F8-BC77-755420BE020E}" destId="{988921AA-73E7-4CB1-8D20-9AB08F7E659E}" srcOrd="2" destOrd="0" parTransId="{1D7EF7A2-3B6B-4867-9B50-F78E9280AA82}" sibTransId="{E47EEA1E-72A4-44F9-A540-6E00C233C248}"/>
    <dgm:cxn modelId="{3B799342-045C-42A0-90AC-BD100C014886}" srcId="{3F2AE35A-4C8D-4C69-BEB6-F8B960EBA0ED}" destId="{B5610557-505C-4455-8BE0-1BE27062B4ED}" srcOrd="0" destOrd="0" parTransId="{453C5417-1D70-45D4-AEAF-76DA24F3EC10}" sibTransId="{2C7CA1C6-4DE8-4190-B907-D5ABBBF0D33F}"/>
    <dgm:cxn modelId="{831C5E53-98BC-4F61-8B24-1D9908678405}" type="presOf" srcId="{CA77441C-6F08-45F8-BC77-755420BE020E}" destId="{BA02FB2C-F9F1-4FAB-BB8E-42EC6339F3F5}" srcOrd="0" destOrd="0" presId="urn:microsoft.com/office/officeart/2005/8/layout/process1"/>
    <dgm:cxn modelId="{8CB94356-1CD3-43E1-B276-4B4CC390D4EB}" srcId="{CAFD3240-13E5-4244-AD0D-FBC767628EAD}" destId="{D70F1567-12DA-42C6-956A-3134B3D6376E}" srcOrd="0" destOrd="0" parTransId="{24407051-B702-4AEF-8905-F3D329B8BF34}" sibTransId="{A4D2873A-BC93-45E8-95C4-2E937DB80726}"/>
    <dgm:cxn modelId="{F79FAF5A-D955-4677-A88D-5F5C00769B88}" type="presOf" srcId="{D70F1567-12DA-42C6-956A-3134B3D6376E}" destId="{010C28AF-01EB-4C22-BA52-A44735F01913}" srcOrd="0" destOrd="1" presId="urn:microsoft.com/office/officeart/2005/8/layout/process1"/>
    <dgm:cxn modelId="{2A27DA83-C19B-40F4-BFCC-21EBCC2F7A01}" type="presOf" srcId="{8E729D61-C57C-4ED0-9E9F-D950B1C8F91D}" destId="{F9E635A0-E80C-418C-B8FF-5D2F2ACF1C99}" srcOrd="0" destOrd="2" presId="urn:microsoft.com/office/officeart/2005/8/layout/process1"/>
    <dgm:cxn modelId="{7A59B897-B5A5-4F62-84D3-DFFFF6E1AD6C}" type="presOf" srcId="{B5610557-505C-4455-8BE0-1BE27062B4ED}" destId="{F9E635A0-E80C-418C-B8FF-5D2F2ACF1C99}" srcOrd="0" destOrd="1" presId="urn:microsoft.com/office/officeart/2005/8/layout/process1"/>
    <dgm:cxn modelId="{DED6BA97-7674-4474-8924-A7A2D822F07E}" srcId="{CAFD3240-13E5-4244-AD0D-FBC767628EAD}" destId="{7EDF207A-11E6-4BBF-AA0F-CCD7F9B288FB}" srcOrd="1" destOrd="0" parTransId="{972A723C-D85B-4CC6-878D-D8EA40CFB584}" sibTransId="{F3D85BB7-7B5A-4626-877B-EDCF627139CB}"/>
    <dgm:cxn modelId="{290DAE9E-E860-4DFC-82AD-FC9779C52E70}" type="presOf" srcId="{D9A14393-B0D7-418B-9AFD-0D807B448335}" destId="{8D5A4C62-5C2E-4B74-8C5E-B477989021D0}" srcOrd="1" destOrd="0" presId="urn:microsoft.com/office/officeart/2005/8/layout/process1"/>
    <dgm:cxn modelId="{0170E2A0-4EA6-4747-8EDB-884969E71E60}" srcId="{988921AA-73E7-4CB1-8D20-9AB08F7E659E}" destId="{63B25590-E2E8-4F65-9582-42392465E80A}" srcOrd="0" destOrd="0" parTransId="{6FBFC306-7459-4D36-9240-96430CE2E33E}" sibTransId="{A7D1D694-4366-45A1-8DC8-CA5E0D0F05C8}"/>
    <dgm:cxn modelId="{28D4A0AB-D3D9-4B51-82AE-8CD6950EF851}" type="presOf" srcId="{D9A14393-B0D7-418B-9AFD-0D807B448335}" destId="{02A698AE-EC61-4322-8FE2-1B96AB4C1002}" srcOrd="0" destOrd="0" presId="urn:microsoft.com/office/officeart/2005/8/layout/process1"/>
    <dgm:cxn modelId="{B25F20B3-8695-460C-AFC9-A08441A780B4}" type="presOf" srcId="{3F2AE35A-4C8D-4C69-BEB6-F8B960EBA0ED}" destId="{F9E635A0-E80C-418C-B8FF-5D2F2ACF1C99}" srcOrd="0" destOrd="0" presId="urn:microsoft.com/office/officeart/2005/8/layout/process1"/>
    <dgm:cxn modelId="{3DC2D6B4-1301-40B9-844A-EEB5DF477460}" type="presOf" srcId="{0A7BE4F5-2AD5-4195-BC63-F8BD085A98F5}" destId="{9A565CFB-DDC5-4441-8E14-807877C7F4CE}" srcOrd="0" destOrd="0" presId="urn:microsoft.com/office/officeart/2005/8/layout/process1"/>
    <dgm:cxn modelId="{140FCFC8-52BB-4D0A-912F-9F60B96AD864}" type="presOf" srcId="{7EDF207A-11E6-4BBF-AA0F-CCD7F9B288FB}" destId="{010C28AF-01EB-4C22-BA52-A44735F01913}" srcOrd="0" destOrd="2" presId="urn:microsoft.com/office/officeart/2005/8/layout/process1"/>
    <dgm:cxn modelId="{62982AD9-0988-4FF4-BDF9-9D889813224F}" srcId="{CA77441C-6F08-45F8-BC77-755420BE020E}" destId="{3F2AE35A-4C8D-4C69-BEB6-F8B960EBA0ED}" srcOrd="1" destOrd="0" parTransId="{4C7541EC-A0D0-47EB-9A47-80F444CD9FFA}" sibTransId="{D9A14393-B0D7-418B-9AFD-0D807B448335}"/>
    <dgm:cxn modelId="{EE9BFBF3-288E-47AF-9B48-23CF2B607855}" type="presOf" srcId="{0A7BE4F5-2AD5-4195-BC63-F8BD085A98F5}" destId="{92AB472A-5373-4DCD-85B8-27CCCAC75504}" srcOrd="1" destOrd="0" presId="urn:microsoft.com/office/officeart/2005/8/layout/process1"/>
    <dgm:cxn modelId="{2B59CAF6-79E9-4D88-9592-E0858EC0C6DE}" type="presOf" srcId="{63B25590-E2E8-4F65-9582-42392465E80A}" destId="{38417C3B-9046-499D-8018-C69D1C2EEF9F}" srcOrd="0" destOrd="1" presId="urn:microsoft.com/office/officeart/2005/8/layout/process1"/>
    <dgm:cxn modelId="{E6823418-E9D7-4257-9AD8-760192430E5C}" type="presParOf" srcId="{BA02FB2C-F9F1-4FAB-BB8E-42EC6339F3F5}" destId="{010C28AF-01EB-4C22-BA52-A44735F01913}" srcOrd="0" destOrd="0" presId="urn:microsoft.com/office/officeart/2005/8/layout/process1"/>
    <dgm:cxn modelId="{13F92EAB-E021-4683-9BCF-74C176AD2762}" type="presParOf" srcId="{BA02FB2C-F9F1-4FAB-BB8E-42EC6339F3F5}" destId="{9A565CFB-DDC5-4441-8E14-807877C7F4CE}" srcOrd="1" destOrd="0" presId="urn:microsoft.com/office/officeart/2005/8/layout/process1"/>
    <dgm:cxn modelId="{4772F8E9-89D0-425F-B747-80DD18D355D4}" type="presParOf" srcId="{9A565CFB-DDC5-4441-8E14-807877C7F4CE}" destId="{92AB472A-5373-4DCD-85B8-27CCCAC75504}" srcOrd="0" destOrd="0" presId="urn:microsoft.com/office/officeart/2005/8/layout/process1"/>
    <dgm:cxn modelId="{E514A282-62BD-4F46-BA57-EF2751F026B8}" type="presParOf" srcId="{BA02FB2C-F9F1-4FAB-BB8E-42EC6339F3F5}" destId="{F9E635A0-E80C-418C-B8FF-5D2F2ACF1C99}" srcOrd="2" destOrd="0" presId="urn:microsoft.com/office/officeart/2005/8/layout/process1"/>
    <dgm:cxn modelId="{0AF7E16A-5CED-43CC-9958-31ACD519B919}" type="presParOf" srcId="{BA02FB2C-F9F1-4FAB-BB8E-42EC6339F3F5}" destId="{02A698AE-EC61-4322-8FE2-1B96AB4C1002}" srcOrd="3" destOrd="0" presId="urn:microsoft.com/office/officeart/2005/8/layout/process1"/>
    <dgm:cxn modelId="{27E30B66-FEBE-4C70-A4DF-8A7C5C6B796D}" type="presParOf" srcId="{02A698AE-EC61-4322-8FE2-1B96AB4C1002}" destId="{8D5A4C62-5C2E-4B74-8C5E-B477989021D0}" srcOrd="0" destOrd="0" presId="urn:microsoft.com/office/officeart/2005/8/layout/process1"/>
    <dgm:cxn modelId="{BB9B475B-A6C1-4534-AFF5-4124FAABAC49}" type="presParOf" srcId="{BA02FB2C-F9F1-4FAB-BB8E-42EC6339F3F5}" destId="{38417C3B-9046-499D-8018-C69D1C2EEF9F}" srcOrd="4"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42E815B-271C-4901-B278-D436CC019B6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04489FFD-DA4B-4243-A95D-3DAB7EF4E3F7}">
      <dgm:prSet phldrT="[Testo]"/>
      <dgm:spPr/>
      <dgm:t>
        <a:bodyPr/>
        <a:lstStyle/>
        <a:p>
          <a:r>
            <a:rPr lang="it-IT" dirty="0"/>
            <a:t>Cooperazione</a:t>
          </a:r>
        </a:p>
      </dgm:t>
    </dgm:pt>
    <dgm:pt modelId="{4F86729A-D868-43C9-9849-9CBFCB67C623}" type="parTrans" cxnId="{031D6F95-248E-43AC-9413-B51CA660ADCB}">
      <dgm:prSet/>
      <dgm:spPr/>
      <dgm:t>
        <a:bodyPr/>
        <a:lstStyle/>
        <a:p>
          <a:endParaRPr lang="it-IT"/>
        </a:p>
      </dgm:t>
    </dgm:pt>
    <dgm:pt modelId="{1150284E-7299-4E1B-B68F-CE7D30791BB4}" type="sibTrans" cxnId="{031D6F95-248E-43AC-9413-B51CA660ADCB}">
      <dgm:prSet/>
      <dgm:spPr/>
      <dgm:t>
        <a:bodyPr/>
        <a:lstStyle/>
        <a:p>
          <a:endParaRPr lang="it-IT"/>
        </a:p>
      </dgm:t>
    </dgm:pt>
    <dgm:pt modelId="{A57C1359-8805-4B80-9C30-21D0122B5F08}">
      <dgm:prSet phldrT="[Testo]"/>
      <dgm:spPr/>
      <dgm:t>
        <a:bodyPr/>
        <a:lstStyle/>
        <a:p>
          <a:r>
            <a:rPr lang="it-IT" dirty="0"/>
            <a:t>Efficienza</a:t>
          </a:r>
        </a:p>
      </dgm:t>
    </dgm:pt>
    <dgm:pt modelId="{FD930001-D40B-4583-BA39-CAF219B00FD3}" type="parTrans" cxnId="{1C7B2386-9865-41BC-A168-13C90BE45D5F}">
      <dgm:prSet/>
      <dgm:spPr/>
      <dgm:t>
        <a:bodyPr/>
        <a:lstStyle/>
        <a:p>
          <a:endParaRPr lang="it-IT"/>
        </a:p>
      </dgm:t>
    </dgm:pt>
    <dgm:pt modelId="{62069B4E-A5C7-4474-ACFA-D4A193DB73C6}" type="sibTrans" cxnId="{1C7B2386-9865-41BC-A168-13C90BE45D5F}">
      <dgm:prSet/>
      <dgm:spPr/>
      <dgm:t>
        <a:bodyPr/>
        <a:lstStyle/>
        <a:p>
          <a:endParaRPr lang="it-IT"/>
        </a:p>
      </dgm:t>
    </dgm:pt>
    <dgm:pt modelId="{492D3F4E-04FA-4EF4-AAA3-4E222C69C8CB}" type="pres">
      <dgm:prSet presAssocID="{442E815B-271C-4901-B278-D436CC019B6A}" presName="Name0" presStyleCnt="0">
        <dgm:presLayoutVars>
          <dgm:dir/>
          <dgm:resizeHandles val="exact"/>
        </dgm:presLayoutVars>
      </dgm:prSet>
      <dgm:spPr/>
    </dgm:pt>
    <dgm:pt modelId="{E0A04AFE-EE62-484A-8133-02AF14217A2A}" type="pres">
      <dgm:prSet presAssocID="{04489FFD-DA4B-4243-A95D-3DAB7EF4E3F7}" presName="composite" presStyleCnt="0"/>
      <dgm:spPr/>
    </dgm:pt>
    <dgm:pt modelId="{B9EF10BF-3DB8-4E60-B5BB-3BAAC8C1E30A}" type="pres">
      <dgm:prSet presAssocID="{04489FFD-DA4B-4243-A95D-3DAB7EF4E3F7}" presName="rect1"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BE9D8B3C-6D11-4AD8-B156-79311C367FE5}" type="pres">
      <dgm:prSet presAssocID="{04489FFD-DA4B-4243-A95D-3DAB7EF4E3F7}" presName="wedgeRectCallout1" presStyleLbl="node1" presStyleIdx="0" presStyleCnt="2">
        <dgm:presLayoutVars>
          <dgm:bulletEnabled val="1"/>
        </dgm:presLayoutVars>
      </dgm:prSet>
      <dgm:spPr/>
    </dgm:pt>
    <dgm:pt modelId="{98515D35-E834-4DB3-9614-EBE6BC6440BB}" type="pres">
      <dgm:prSet presAssocID="{1150284E-7299-4E1B-B68F-CE7D30791BB4}" presName="sibTrans" presStyleCnt="0"/>
      <dgm:spPr/>
    </dgm:pt>
    <dgm:pt modelId="{C3140FBE-9DEC-45DC-818C-7ADAA190C52F}" type="pres">
      <dgm:prSet presAssocID="{A57C1359-8805-4B80-9C30-21D0122B5F08}" presName="composite" presStyleCnt="0"/>
      <dgm:spPr/>
    </dgm:pt>
    <dgm:pt modelId="{6CA2AF26-7997-4CDE-9C33-3B8FC4C55FCA}" type="pres">
      <dgm:prSet presAssocID="{A57C1359-8805-4B80-9C30-21D0122B5F08}" presName="rect1" presStyleLbl="b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3FE9395B-588A-48BA-9A95-05A776D1A4A8}" type="pres">
      <dgm:prSet presAssocID="{A57C1359-8805-4B80-9C30-21D0122B5F08}" presName="wedgeRectCallout1" presStyleLbl="node1" presStyleIdx="1" presStyleCnt="2">
        <dgm:presLayoutVars>
          <dgm:bulletEnabled val="1"/>
        </dgm:presLayoutVars>
      </dgm:prSet>
      <dgm:spPr/>
    </dgm:pt>
  </dgm:ptLst>
  <dgm:cxnLst>
    <dgm:cxn modelId="{DA083721-1D61-47F6-A83B-89659CBB1669}" type="presOf" srcId="{A57C1359-8805-4B80-9C30-21D0122B5F08}" destId="{3FE9395B-588A-48BA-9A95-05A776D1A4A8}" srcOrd="0" destOrd="0" presId="urn:microsoft.com/office/officeart/2008/layout/BendingPictureCaptionList"/>
    <dgm:cxn modelId="{1C7B2386-9865-41BC-A168-13C90BE45D5F}" srcId="{442E815B-271C-4901-B278-D436CC019B6A}" destId="{A57C1359-8805-4B80-9C30-21D0122B5F08}" srcOrd="1" destOrd="0" parTransId="{FD930001-D40B-4583-BA39-CAF219B00FD3}" sibTransId="{62069B4E-A5C7-4474-ACFA-D4A193DB73C6}"/>
    <dgm:cxn modelId="{031D6F95-248E-43AC-9413-B51CA660ADCB}" srcId="{442E815B-271C-4901-B278-D436CC019B6A}" destId="{04489FFD-DA4B-4243-A95D-3DAB7EF4E3F7}" srcOrd="0" destOrd="0" parTransId="{4F86729A-D868-43C9-9849-9CBFCB67C623}" sibTransId="{1150284E-7299-4E1B-B68F-CE7D30791BB4}"/>
    <dgm:cxn modelId="{A18247BA-5510-430A-B93A-E97B07457D42}" type="presOf" srcId="{442E815B-271C-4901-B278-D436CC019B6A}" destId="{492D3F4E-04FA-4EF4-AAA3-4E222C69C8CB}" srcOrd="0" destOrd="0" presId="urn:microsoft.com/office/officeart/2008/layout/BendingPictureCaptionList"/>
    <dgm:cxn modelId="{49FB22EC-011B-417E-9CEA-00456C316300}" type="presOf" srcId="{04489FFD-DA4B-4243-A95D-3DAB7EF4E3F7}" destId="{BE9D8B3C-6D11-4AD8-B156-79311C367FE5}" srcOrd="0" destOrd="0" presId="urn:microsoft.com/office/officeart/2008/layout/BendingPictureCaptionList"/>
    <dgm:cxn modelId="{A8D541D8-AF30-44E8-AB49-1258259D3632}" type="presParOf" srcId="{492D3F4E-04FA-4EF4-AAA3-4E222C69C8CB}" destId="{E0A04AFE-EE62-484A-8133-02AF14217A2A}" srcOrd="0" destOrd="0" presId="urn:microsoft.com/office/officeart/2008/layout/BendingPictureCaptionList"/>
    <dgm:cxn modelId="{6BEABF1F-095F-4EE4-BDF8-83D488B8B3B5}" type="presParOf" srcId="{E0A04AFE-EE62-484A-8133-02AF14217A2A}" destId="{B9EF10BF-3DB8-4E60-B5BB-3BAAC8C1E30A}" srcOrd="0" destOrd="0" presId="urn:microsoft.com/office/officeart/2008/layout/BendingPictureCaptionList"/>
    <dgm:cxn modelId="{E834F9DB-D51E-47AC-BE52-D2B30F59DC2F}" type="presParOf" srcId="{E0A04AFE-EE62-484A-8133-02AF14217A2A}" destId="{BE9D8B3C-6D11-4AD8-B156-79311C367FE5}" srcOrd="1" destOrd="0" presId="urn:microsoft.com/office/officeart/2008/layout/BendingPictureCaptionList"/>
    <dgm:cxn modelId="{DE78E92A-21FE-4E8F-8879-9FBE164D9624}" type="presParOf" srcId="{492D3F4E-04FA-4EF4-AAA3-4E222C69C8CB}" destId="{98515D35-E834-4DB3-9614-EBE6BC6440BB}" srcOrd="1" destOrd="0" presId="urn:microsoft.com/office/officeart/2008/layout/BendingPictureCaptionList"/>
    <dgm:cxn modelId="{038EFDF0-E4E0-45B3-9CB8-AB924E7BC97C}" type="presParOf" srcId="{492D3F4E-04FA-4EF4-AAA3-4E222C69C8CB}" destId="{C3140FBE-9DEC-45DC-818C-7ADAA190C52F}" srcOrd="2" destOrd="0" presId="urn:microsoft.com/office/officeart/2008/layout/BendingPictureCaptionList"/>
    <dgm:cxn modelId="{82217A7F-3854-46E4-9660-F7AD7FD2D1DE}" type="presParOf" srcId="{C3140FBE-9DEC-45DC-818C-7ADAA190C52F}" destId="{6CA2AF26-7997-4CDE-9C33-3B8FC4C55FCA}" srcOrd="0" destOrd="0" presId="urn:microsoft.com/office/officeart/2008/layout/BendingPictureCaptionList"/>
    <dgm:cxn modelId="{590D71A2-8EF1-4064-8B0A-A2F925D3FFCD}" type="presParOf" srcId="{C3140FBE-9DEC-45DC-818C-7ADAA190C52F}" destId="{3FE9395B-588A-48BA-9A95-05A776D1A4A8}" srcOrd="1" destOrd="0" presId="urn:microsoft.com/office/officeart/2008/layout/BendingPictureCaption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715B6D-AC07-4931-A82F-A52D0AD5532D}"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6F1A5808-ABC5-44B0-8FFB-6020266C0D25}">
      <dgm:prSet phldrT="[Testo]"/>
      <dgm:spPr/>
      <dgm:t>
        <a:bodyPr/>
        <a:lstStyle/>
        <a:p>
          <a:r>
            <a:rPr lang="it-IT" dirty="0"/>
            <a:t>Alternanza scuola-lavoro</a:t>
          </a:r>
        </a:p>
      </dgm:t>
    </dgm:pt>
    <dgm:pt modelId="{25D04C32-224D-498B-A4A6-29D51375153D}" type="parTrans" cxnId="{A3A4E722-10FF-42BE-AD2B-2DD5AA8A6DEA}">
      <dgm:prSet/>
      <dgm:spPr/>
      <dgm:t>
        <a:bodyPr/>
        <a:lstStyle/>
        <a:p>
          <a:endParaRPr lang="it-IT"/>
        </a:p>
      </dgm:t>
    </dgm:pt>
    <dgm:pt modelId="{F3063B13-E9D0-473F-B998-C09680A3DBA4}" type="sibTrans" cxnId="{A3A4E722-10FF-42BE-AD2B-2DD5AA8A6DEA}">
      <dgm:prSet/>
      <dgm:spPr/>
      <dgm:t>
        <a:bodyPr/>
        <a:lstStyle/>
        <a:p>
          <a:endParaRPr lang="it-IT"/>
        </a:p>
      </dgm:t>
    </dgm:pt>
    <dgm:pt modelId="{D781E60F-C5F9-4133-A186-420378358D1C}" type="pres">
      <dgm:prSet presAssocID="{01715B6D-AC07-4931-A82F-A52D0AD5532D}" presName="Name0" presStyleCnt="0">
        <dgm:presLayoutVars>
          <dgm:dir/>
          <dgm:resizeHandles val="exact"/>
        </dgm:presLayoutVars>
      </dgm:prSet>
      <dgm:spPr/>
    </dgm:pt>
    <dgm:pt modelId="{B75E7A52-C470-4074-99C6-B491ABCC1F2F}" type="pres">
      <dgm:prSet presAssocID="{6F1A5808-ABC5-44B0-8FFB-6020266C0D25}" presName="composite" presStyleCnt="0"/>
      <dgm:spPr/>
    </dgm:pt>
    <dgm:pt modelId="{65012CA1-3A13-4185-8C61-A663A1FDF0F6}" type="pres">
      <dgm:prSet presAssocID="{6F1A5808-ABC5-44B0-8FFB-6020266C0D25}"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18105D25-E697-4A96-B292-59521E061E5A}" type="pres">
      <dgm:prSet presAssocID="{6F1A5808-ABC5-44B0-8FFB-6020266C0D25}" presName="wedgeRectCallout1" presStyleLbl="node1" presStyleIdx="0" presStyleCnt="1" custScaleX="128091">
        <dgm:presLayoutVars>
          <dgm:bulletEnabled val="1"/>
        </dgm:presLayoutVars>
      </dgm:prSet>
      <dgm:spPr/>
    </dgm:pt>
  </dgm:ptLst>
  <dgm:cxnLst>
    <dgm:cxn modelId="{A3A4E722-10FF-42BE-AD2B-2DD5AA8A6DEA}" srcId="{01715B6D-AC07-4931-A82F-A52D0AD5532D}" destId="{6F1A5808-ABC5-44B0-8FFB-6020266C0D25}" srcOrd="0" destOrd="0" parTransId="{25D04C32-224D-498B-A4A6-29D51375153D}" sibTransId="{F3063B13-E9D0-473F-B998-C09680A3DBA4}"/>
    <dgm:cxn modelId="{A9198E39-A426-4006-8391-6743E2EC45C7}" type="presOf" srcId="{6F1A5808-ABC5-44B0-8FFB-6020266C0D25}" destId="{18105D25-E697-4A96-B292-59521E061E5A}" srcOrd="0" destOrd="0" presId="urn:microsoft.com/office/officeart/2008/layout/BendingPictureCaptionList"/>
    <dgm:cxn modelId="{311DFC6A-56CC-4E5D-B233-62A740F7C83E}" type="presOf" srcId="{01715B6D-AC07-4931-A82F-A52D0AD5532D}" destId="{D781E60F-C5F9-4133-A186-420378358D1C}" srcOrd="0" destOrd="0" presId="urn:microsoft.com/office/officeart/2008/layout/BendingPictureCaptionList"/>
    <dgm:cxn modelId="{51C91763-BCDC-4309-B2D5-879582135885}" type="presParOf" srcId="{D781E60F-C5F9-4133-A186-420378358D1C}" destId="{B75E7A52-C470-4074-99C6-B491ABCC1F2F}" srcOrd="0" destOrd="0" presId="urn:microsoft.com/office/officeart/2008/layout/BendingPictureCaptionList"/>
    <dgm:cxn modelId="{7654FB6B-347A-40C5-8905-F5B91B89A78B}" type="presParOf" srcId="{B75E7A52-C470-4074-99C6-B491ABCC1F2F}" destId="{65012CA1-3A13-4185-8C61-A663A1FDF0F6}" srcOrd="0" destOrd="0" presId="urn:microsoft.com/office/officeart/2008/layout/BendingPictureCaptionList"/>
    <dgm:cxn modelId="{C594FE4C-6D2B-43D5-8B32-71FAF6FA36BC}" type="presParOf" srcId="{B75E7A52-C470-4074-99C6-B491ABCC1F2F}" destId="{18105D25-E697-4A96-B292-59521E061E5A}" srcOrd="1" destOrd="0" presId="urn:microsoft.com/office/officeart/2008/layout/BendingPictureCaptionLis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C74A8B7-C072-4866-9955-6A10515D02C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9ADF10FF-1A1F-4E99-8009-4FD65A74BE5A}">
      <dgm:prSet/>
      <dgm:spPr/>
      <dgm:t>
        <a:bodyPr/>
        <a:lstStyle/>
        <a:p>
          <a:r>
            <a:rPr lang="it-IT" b="1"/>
            <a:t>Organizzazione e Collaborazione:</a:t>
          </a:r>
          <a:endParaRPr lang="it-IT"/>
        </a:p>
      </dgm:t>
    </dgm:pt>
    <dgm:pt modelId="{0FC1DAFE-2912-4DF9-9881-4B00776ED344}" type="parTrans" cxnId="{1F227C0A-86B2-46C1-AB47-553F1D4DD078}">
      <dgm:prSet/>
      <dgm:spPr/>
      <dgm:t>
        <a:bodyPr/>
        <a:lstStyle/>
        <a:p>
          <a:endParaRPr lang="it-IT"/>
        </a:p>
      </dgm:t>
    </dgm:pt>
    <dgm:pt modelId="{636D110F-37E7-4DDD-A407-713A2EFE501F}" type="sibTrans" cxnId="{1F227C0A-86B2-46C1-AB47-553F1D4DD078}">
      <dgm:prSet/>
      <dgm:spPr/>
      <dgm:t>
        <a:bodyPr/>
        <a:lstStyle/>
        <a:p>
          <a:endParaRPr lang="it-IT"/>
        </a:p>
      </dgm:t>
    </dgm:pt>
    <dgm:pt modelId="{2F120E23-9936-4097-A440-C899AA712572}">
      <dgm:prSet/>
      <dgm:spPr/>
      <dgm:t>
        <a:bodyPr/>
        <a:lstStyle/>
        <a:p>
          <a:r>
            <a:rPr lang="it-IT" b="1"/>
            <a:t>Suddivisione dei compiti:</a:t>
          </a:r>
          <a:r>
            <a:rPr lang="it-IT"/>
            <a:t> Collaborazione strutturata con il mio compagno di classe.</a:t>
          </a:r>
        </a:p>
      </dgm:t>
    </dgm:pt>
    <dgm:pt modelId="{410A17EA-82FF-4B3C-AE89-E1E2BDDF664C}" type="parTrans" cxnId="{F2FC9F9B-55C8-4420-BD99-2395FB8E0C9D}">
      <dgm:prSet/>
      <dgm:spPr/>
      <dgm:t>
        <a:bodyPr/>
        <a:lstStyle/>
        <a:p>
          <a:endParaRPr lang="it-IT"/>
        </a:p>
      </dgm:t>
    </dgm:pt>
    <dgm:pt modelId="{E7B10D42-A85D-410D-9FCF-8C5E736B7747}" type="sibTrans" cxnId="{F2FC9F9B-55C8-4420-BD99-2395FB8E0C9D}">
      <dgm:prSet/>
      <dgm:spPr/>
      <dgm:t>
        <a:bodyPr/>
        <a:lstStyle/>
        <a:p>
          <a:endParaRPr lang="it-IT"/>
        </a:p>
      </dgm:t>
    </dgm:pt>
    <dgm:pt modelId="{2A1653AB-0261-4F19-9E17-42D2E7B6D26F}">
      <dgm:prSet/>
      <dgm:spPr/>
      <dgm:t>
        <a:bodyPr/>
        <a:lstStyle/>
        <a:p>
          <a:r>
            <a:rPr lang="it-IT"/>
            <a:t>Compagno: completamento delle attività residue.</a:t>
          </a:r>
        </a:p>
      </dgm:t>
    </dgm:pt>
    <dgm:pt modelId="{FDB6B1B0-F402-4963-849B-5393EFBBA069}" type="parTrans" cxnId="{0CA464C9-4DBF-403D-8167-6C44CB7340CC}">
      <dgm:prSet/>
      <dgm:spPr/>
      <dgm:t>
        <a:bodyPr/>
        <a:lstStyle/>
        <a:p>
          <a:endParaRPr lang="it-IT"/>
        </a:p>
      </dgm:t>
    </dgm:pt>
    <dgm:pt modelId="{31BA7C9D-030D-481B-A7BB-42544367A358}" type="sibTrans" cxnId="{0CA464C9-4DBF-403D-8167-6C44CB7340CC}">
      <dgm:prSet/>
      <dgm:spPr/>
      <dgm:t>
        <a:bodyPr/>
        <a:lstStyle/>
        <a:p>
          <a:endParaRPr lang="it-IT"/>
        </a:p>
      </dgm:t>
    </dgm:pt>
    <dgm:pt modelId="{C2201B38-D34D-425D-85E2-7FAD1AC5A65D}">
      <dgm:prSet/>
      <dgm:spPr/>
      <dgm:t>
        <a:bodyPr/>
        <a:lstStyle/>
        <a:p>
          <a:r>
            <a:rPr lang="it-IT"/>
            <a:t>Io: gestione parallela di altre operazioni.</a:t>
          </a:r>
        </a:p>
      </dgm:t>
    </dgm:pt>
    <dgm:pt modelId="{476E3004-8BBB-45CE-8131-972AE0A5B3B7}" type="parTrans" cxnId="{32ABAE8A-C92B-4341-91BB-A75D87F41AD3}">
      <dgm:prSet/>
      <dgm:spPr/>
      <dgm:t>
        <a:bodyPr/>
        <a:lstStyle/>
        <a:p>
          <a:endParaRPr lang="it-IT"/>
        </a:p>
      </dgm:t>
    </dgm:pt>
    <dgm:pt modelId="{F9A42DC2-304D-4844-BFE9-CCFA9674FA69}" type="sibTrans" cxnId="{32ABAE8A-C92B-4341-91BB-A75D87F41AD3}">
      <dgm:prSet/>
      <dgm:spPr/>
      <dgm:t>
        <a:bodyPr/>
        <a:lstStyle/>
        <a:p>
          <a:endParaRPr lang="it-IT"/>
        </a:p>
      </dgm:t>
    </dgm:pt>
    <dgm:pt modelId="{B42B65DC-B31C-4ED4-923C-5B10A217097C}">
      <dgm:prSet/>
      <dgm:spPr/>
      <dgm:t>
        <a:bodyPr/>
        <a:lstStyle/>
        <a:p>
          <a:r>
            <a:rPr lang="it-IT" b="1"/>
            <a:t>Efficienza ottimizzata:</a:t>
          </a:r>
          <a:r>
            <a:rPr lang="it-IT"/>
            <a:t> Metodo organizzativo e lavoro parallelo per velocizzare le operazioni.</a:t>
          </a:r>
        </a:p>
      </dgm:t>
    </dgm:pt>
    <dgm:pt modelId="{F2F8E86C-AAF3-46EA-9EC4-135E6BD957B9}" type="parTrans" cxnId="{FBCCCBE3-EAA3-4F1B-BCD0-1F12219F097B}">
      <dgm:prSet/>
      <dgm:spPr/>
      <dgm:t>
        <a:bodyPr/>
        <a:lstStyle/>
        <a:p>
          <a:endParaRPr lang="it-IT"/>
        </a:p>
      </dgm:t>
    </dgm:pt>
    <dgm:pt modelId="{D66969AF-C385-4602-BA84-A7D75165C6D4}" type="sibTrans" cxnId="{FBCCCBE3-EAA3-4F1B-BCD0-1F12219F097B}">
      <dgm:prSet/>
      <dgm:spPr/>
      <dgm:t>
        <a:bodyPr/>
        <a:lstStyle/>
        <a:p>
          <a:endParaRPr lang="it-IT"/>
        </a:p>
      </dgm:t>
    </dgm:pt>
    <dgm:pt modelId="{B0E71A25-3DB2-472F-B92C-409415E97BCA}" type="pres">
      <dgm:prSet presAssocID="{BC74A8B7-C072-4866-9955-6A10515D02CD}" presName="linear" presStyleCnt="0">
        <dgm:presLayoutVars>
          <dgm:dir/>
          <dgm:animLvl val="lvl"/>
          <dgm:resizeHandles val="exact"/>
        </dgm:presLayoutVars>
      </dgm:prSet>
      <dgm:spPr/>
    </dgm:pt>
    <dgm:pt modelId="{F853452F-B201-414D-B64E-70FEE9BEC24B}" type="pres">
      <dgm:prSet presAssocID="{9ADF10FF-1A1F-4E99-8009-4FD65A74BE5A}" presName="parentLin" presStyleCnt="0"/>
      <dgm:spPr/>
    </dgm:pt>
    <dgm:pt modelId="{1904403A-3E2D-47D4-A7A9-CD3F4A091A84}" type="pres">
      <dgm:prSet presAssocID="{9ADF10FF-1A1F-4E99-8009-4FD65A74BE5A}" presName="parentLeftMargin" presStyleLbl="node1" presStyleIdx="0" presStyleCnt="1"/>
      <dgm:spPr/>
    </dgm:pt>
    <dgm:pt modelId="{7294EF06-1157-4858-BB3C-EBB9DE13B728}" type="pres">
      <dgm:prSet presAssocID="{9ADF10FF-1A1F-4E99-8009-4FD65A74BE5A}" presName="parentText" presStyleLbl="node1" presStyleIdx="0" presStyleCnt="1">
        <dgm:presLayoutVars>
          <dgm:chMax val="0"/>
          <dgm:bulletEnabled val="1"/>
        </dgm:presLayoutVars>
      </dgm:prSet>
      <dgm:spPr/>
    </dgm:pt>
    <dgm:pt modelId="{82535E82-D8A8-4E70-936C-F7E7C422074F}" type="pres">
      <dgm:prSet presAssocID="{9ADF10FF-1A1F-4E99-8009-4FD65A74BE5A}" presName="negativeSpace" presStyleCnt="0"/>
      <dgm:spPr/>
    </dgm:pt>
    <dgm:pt modelId="{3A0E864E-4DAB-498F-AC13-EDE2EC8156F8}" type="pres">
      <dgm:prSet presAssocID="{9ADF10FF-1A1F-4E99-8009-4FD65A74BE5A}" presName="childText" presStyleLbl="conFgAcc1" presStyleIdx="0" presStyleCnt="1">
        <dgm:presLayoutVars>
          <dgm:bulletEnabled val="1"/>
        </dgm:presLayoutVars>
      </dgm:prSet>
      <dgm:spPr/>
    </dgm:pt>
  </dgm:ptLst>
  <dgm:cxnLst>
    <dgm:cxn modelId="{1F227C0A-86B2-46C1-AB47-553F1D4DD078}" srcId="{BC74A8B7-C072-4866-9955-6A10515D02CD}" destId="{9ADF10FF-1A1F-4E99-8009-4FD65A74BE5A}" srcOrd="0" destOrd="0" parTransId="{0FC1DAFE-2912-4DF9-9881-4B00776ED344}" sibTransId="{636D110F-37E7-4DDD-A407-713A2EFE501F}"/>
    <dgm:cxn modelId="{243A5E11-3AE1-4082-BE4F-78BD291CACFD}" type="presOf" srcId="{2A1653AB-0261-4F19-9E17-42D2E7B6D26F}" destId="{3A0E864E-4DAB-498F-AC13-EDE2EC8156F8}" srcOrd="0" destOrd="1" presId="urn:microsoft.com/office/officeart/2005/8/layout/list1"/>
    <dgm:cxn modelId="{67459F16-697D-4D4F-8BE0-5671004978BA}" type="presOf" srcId="{9ADF10FF-1A1F-4E99-8009-4FD65A74BE5A}" destId="{1904403A-3E2D-47D4-A7A9-CD3F4A091A84}" srcOrd="0" destOrd="0" presId="urn:microsoft.com/office/officeart/2005/8/layout/list1"/>
    <dgm:cxn modelId="{B0A2BB45-8872-4AEF-8B3D-6E6F311FFDCB}" type="presOf" srcId="{C2201B38-D34D-425D-85E2-7FAD1AC5A65D}" destId="{3A0E864E-4DAB-498F-AC13-EDE2EC8156F8}" srcOrd="0" destOrd="2" presId="urn:microsoft.com/office/officeart/2005/8/layout/list1"/>
    <dgm:cxn modelId="{0487A06F-4152-4EED-8044-704EC207B75C}" type="presOf" srcId="{2F120E23-9936-4097-A440-C899AA712572}" destId="{3A0E864E-4DAB-498F-AC13-EDE2EC8156F8}" srcOrd="0" destOrd="0" presId="urn:microsoft.com/office/officeart/2005/8/layout/list1"/>
    <dgm:cxn modelId="{0EE6AC86-4404-4FBA-B59E-B268CA5F1C0A}" type="presOf" srcId="{BC74A8B7-C072-4866-9955-6A10515D02CD}" destId="{B0E71A25-3DB2-472F-B92C-409415E97BCA}" srcOrd="0" destOrd="0" presId="urn:microsoft.com/office/officeart/2005/8/layout/list1"/>
    <dgm:cxn modelId="{32ABAE8A-C92B-4341-91BB-A75D87F41AD3}" srcId="{2F120E23-9936-4097-A440-C899AA712572}" destId="{C2201B38-D34D-425D-85E2-7FAD1AC5A65D}" srcOrd="1" destOrd="0" parTransId="{476E3004-8BBB-45CE-8131-972AE0A5B3B7}" sibTransId="{F9A42DC2-304D-4844-BFE9-CCFA9674FA69}"/>
    <dgm:cxn modelId="{F2FC9F9B-55C8-4420-BD99-2395FB8E0C9D}" srcId="{9ADF10FF-1A1F-4E99-8009-4FD65A74BE5A}" destId="{2F120E23-9936-4097-A440-C899AA712572}" srcOrd="0" destOrd="0" parTransId="{410A17EA-82FF-4B3C-AE89-E1E2BDDF664C}" sibTransId="{E7B10D42-A85D-410D-9FCF-8C5E736B7747}"/>
    <dgm:cxn modelId="{0CA464C9-4DBF-403D-8167-6C44CB7340CC}" srcId="{2F120E23-9936-4097-A440-C899AA712572}" destId="{2A1653AB-0261-4F19-9E17-42D2E7B6D26F}" srcOrd="0" destOrd="0" parTransId="{FDB6B1B0-F402-4963-849B-5393EFBBA069}" sibTransId="{31BA7C9D-030D-481B-A7BB-42544367A358}"/>
    <dgm:cxn modelId="{5A1A9ADB-250C-49B6-BCC9-4699FD3DE210}" type="presOf" srcId="{B42B65DC-B31C-4ED4-923C-5B10A217097C}" destId="{3A0E864E-4DAB-498F-AC13-EDE2EC8156F8}" srcOrd="0" destOrd="3" presId="urn:microsoft.com/office/officeart/2005/8/layout/list1"/>
    <dgm:cxn modelId="{FBCCCBE3-EAA3-4F1B-BCD0-1F12219F097B}" srcId="{9ADF10FF-1A1F-4E99-8009-4FD65A74BE5A}" destId="{B42B65DC-B31C-4ED4-923C-5B10A217097C}" srcOrd="1" destOrd="0" parTransId="{F2F8E86C-AAF3-46EA-9EC4-135E6BD957B9}" sibTransId="{D66969AF-C385-4602-BA84-A7D75165C6D4}"/>
    <dgm:cxn modelId="{D080F1EA-E582-4EC4-B185-B5C59F1F7D3A}" type="presOf" srcId="{9ADF10FF-1A1F-4E99-8009-4FD65A74BE5A}" destId="{7294EF06-1157-4858-BB3C-EBB9DE13B728}" srcOrd="1" destOrd="0" presId="urn:microsoft.com/office/officeart/2005/8/layout/list1"/>
    <dgm:cxn modelId="{6082FA2F-5E3B-495A-BE90-D1D81F46EB34}" type="presParOf" srcId="{B0E71A25-3DB2-472F-B92C-409415E97BCA}" destId="{F853452F-B201-414D-B64E-70FEE9BEC24B}" srcOrd="0" destOrd="0" presId="urn:microsoft.com/office/officeart/2005/8/layout/list1"/>
    <dgm:cxn modelId="{91FE76B0-71DE-4CFF-ABE6-3142977C5BA8}" type="presParOf" srcId="{F853452F-B201-414D-B64E-70FEE9BEC24B}" destId="{1904403A-3E2D-47D4-A7A9-CD3F4A091A84}" srcOrd="0" destOrd="0" presId="urn:microsoft.com/office/officeart/2005/8/layout/list1"/>
    <dgm:cxn modelId="{53E4DC24-1C93-44DB-A89F-D1CAE4090C4A}" type="presParOf" srcId="{F853452F-B201-414D-B64E-70FEE9BEC24B}" destId="{7294EF06-1157-4858-BB3C-EBB9DE13B728}" srcOrd="1" destOrd="0" presId="urn:microsoft.com/office/officeart/2005/8/layout/list1"/>
    <dgm:cxn modelId="{16CEC4DB-CAA5-40D5-AB2C-F132C51585CE}" type="presParOf" srcId="{B0E71A25-3DB2-472F-B92C-409415E97BCA}" destId="{82535E82-D8A8-4E70-936C-F7E7C422074F}" srcOrd="1" destOrd="0" presId="urn:microsoft.com/office/officeart/2005/8/layout/list1"/>
    <dgm:cxn modelId="{17EF8DE9-AF69-4223-A3C3-7585B0251D79}" type="presParOf" srcId="{B0E71A25-3DB2-472F-B92C-409415E97BCA}" destId="{3A0E864E-4DAB-498F-AC13-EDE2EC8156F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73E69ED-397E-4769-AB4A-528CAD6775B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28DA0F14-9223-49D6-ADA5-D2330BDD0E2C}">
      <dgm:prSet/>
      <dgm:spPr/>
      <dgm:t>
        <a:bodyPr/>
        <a:lstStyle/>
        <a:p>
          <a:r>
            <a:rPr lang="it-IT" b="1"/>
            <a:t>Conclusione e Prospettive:</a:t>
          </a:r>
          <a:endParaRPr lang="it-IT"/>
        </a:p>
      </dgm:t>
    </dgm:pt>
    <dgm:pt modelId="{3129637F-8DBD-4D37-B2DC-03C9C4ECC76D}" type="parTrans" cxnId="{227BA004-995B-41B0-B5F1-B31133E875E4}">
      <dgm:prSet/>
      <dgm:spPr/>
      <dgm:t>
        <a:bodyPr/>
        <a:lstStyle/>
        <a:p>
          <a:endParaRPr lang="it-IT"/>
        </a:p>
      </dgm:t>
    </dgm:pt>
    <dgm:pt modelId="{39690461-B1F0-4270-8FF5-08F7473310A8}" type="sibTrans" cxnId="{227BA004-995B-41B0-B5F1-B31133E875E4}">
      <dgm:prSet/>
      <dgm:spPr/>
      <dgm:t>
        <a:bodyPr/>
        <a:lstStyle/>
        <a:p>
          <a:endParaRPr lang="it-IT"/>
        </a:p>
      </dgm:t>
    </dgm:pt>
    <dgm:pt modelId="{662F8905-8C27-4E68-839C-164FAD2F2B14}">
      <dgm:prSet/>
      <dgm:spPr/>
      <dgm:t>
        <a:bodyPr/>
        <a:lstStyle/>
        <a:p>
          <a:r>
            <a:rPr lang="it-IT"/>
            <a:t>Rafforzate capacità organizzative, gestionali e tecniche.</a:t>
          </a:r>
        </a:p>
      </dgm:t>
    </dgm:pt>
    <dgm:pt modelId="{4D97C62C-D4F3-46C7-BD3F-32B6AE3891C8}" type="parTrans" cxnId="{36BCBF11-0E04-42FB-B5DA-83357E9708FA}">
      <dgm:prSet/>
      <dgm:spPr/>
      <dgm:t>
        <a:bodyPr/>
        <a:lstStyle/>
        <a:p>
          <a:endParaRPr lang="it-IT"/>
        </a:p>
      </dgm:t>
    </dgm:pt>
    <dgm:pt modelId="{7657CAED-A45C-40AC-A18E-0DB2BBFE269A}" type="sibTrans" cxnId="{36BCBF11-0E04-42FB-B5DA-83357E9708FA}">
      <dgm:prSet/>
      <dgm:spPr/>
      <dgm:t>
        <a:bodyPr/>
        <a:lstStyle/>
        <a:p>
          <a:endParaRPr lang="it-IT"/>
        </a:p>
      </dgm:t>
    </dgm:pt>
    <dgm:pt modelId="{A681F1C6-6EDD-415B-9F3E-32732830C277}">
      <dgm:prSet/>
      <dgm:spPr/>
      <dgm:t>
        <a:bodyPr/>
        <a:lstStyle/>
        <a:p>
          <a:r>
            <a:rPr lang="it-IT"/>
            <a:t>Perfezionato il lavoro di squadra, con maggiore organizzazione.</a:t>
          </a:r>
        </a:p>
      </dgm:t>
    </dgm:pt>
    <dgm:pt modelId="{A3C5BA26-5CBE-41BF-860F-8C21B788BBA7}" type="parTrans" cxnId="{E4A697E0-BD5F-4C8F-BFE4-F7441911CCC9}">
      <dgm:prSet/>
      <dgm:spPr/>
      <dgm:t>
        <a:bodyPr/>
        <a:lstStyle/>
        <a:p>
          <a:endParaRPr lang="it-IT"/>
        </a:p>
      </dgm:t>
    </dgm:pt>
    <dgm:pt modelId="{74E9E93A-9D06-41A1-896E-0BA9E77B78E5}" type="sibTrans" cxnId="{E4A697E0-BD5F-4C8F-BFE4-F7441911CCC9}">
      <dgm:prSet/>
      <dgm:spPr/>
      <dgm:t>
        <a:bodyPr/>
        <a:lstStyle/>
        <a:p>
          <a:endParaRPr lang="it-IT"/>
        </a:p>
      </dgm:t>
    </dgm:pt>
    <dgm:pt modelId="{C2025747-EB5B-4465-9F68-79F6BD798DE3}">
      <dgm:prSet/>
      <dgm:spPr/>
      <dgm:t>
        <a:bodyPr/>
        <a:lstStyle/>
        <a:p>
          <a:r>
            <a:rPr lang="it-IT"/>
            <a:t>Esperienza stimolante e altamente formativa.</a:t>
          </a:r>
        </a:p>
      </dgm:t>
    </dgm:pt>
    <dgm:pt modelId="{972AD487-CEED-43C8-B860-6FBFE85B9E2A}" type="parTrans" cxnId="{B1B75C6A-AF77-434B-94B7-518AD89AF811}">
      <dgm:prSet/>
      <dgm:spPr/>
      <dgm:t>
        <a:bodyPr/>
        <a:lstStyle/>
        <a:p>
          <a:endParaRPr lang="it-IT"/>
        </a:p>
      </dgm:t>
    </dgm:pt>
    <dgm:pt modelId="{B402872D-59AC-406F-97B4-04ACDC5A815C}" type="sibTrans" cxnId="{B1B75C6A-AF77-434B-94B7-518AD89AF811}">
      <dgm:prSet/>
      <dgm:spPr/>
      <dgm:t>
        <a:bodyPr/>
        <a:lstStyle/>
        <a:p>
          <a:endParaRPr lang="it-IT"/>
        </a:p>
      </dgm:t>
    </dgm:pt>
    <dgm:pt modelId="{7D1E2ADE-B0F2-4E0F-B4B0-90849FD1B006}">
      <dgm:prSet/>
      <dgm:spPr/>
      <dgm:t>
        <a:bodyPr/>
        <a:lstStyle/>
        <a:p>
          <a:r>
            <a:rPr lang="it-IT"/>
            <a:t>Spazio per completare attività residue e proseguire nello sviluppo di competenze pratiche e di problem-solving.</a:t>
          </a:r>
        </a:p>
      </dgm:t>
    </dgm:pt>
    <dgm:pt modelId="{5DC37773-6C66-4EA7-936F-7CB54B8BE36A}" type="parTrans" cxnId="{12467DC5-F9D0-4581-A6AD-9B341460FE58}">
      <dgm:prSet/>
      <dgm:spPr/>
      <dgm:t>
        <a:bodyPr/>
        <a:lstStyle/>
        <a:p>
          <a:endParaRPr lang="it-IT"/>
        </a:p>
      </dgm:t>
    </dgm:pt>
    <dgm:pt modelId="{BC7D0720-0376-4E61-AFE5-260D5F8F4189}" type="sibTrans" cxnId="{12467DC5-F9D0-4581-A6AD-9B341460FE58}">
      <dgm:prSet/>
      <dgm:spPr/>
      <dgm:t>
        <a:bodyPr/>
        <a:lstStyle/>
        <a:p>
          <a:endParaRPr lang="it-IT"/>
        </a:p>
      </dgm:t>
    </dgm:pt>
    <dgm:pt modelId="{4AC9C251-BA35-4F27-946B-8E8EEA24FDD1}" type="pres">
      <dgm:prSet presAssocID="{373E69ED-397E-4769-AB4A-528CAD6775BC}" presName="linear" presStyleCnt="0">
        <dgm:presLayoutVars>
          <dgm:dir/>
          <dgm:animLvl val="lvl"/>
          <dgm:resizeHandles val="exact"/>
        </dgm:presLayoutVars>
      </dgm:prSet>
      <dgm:spPr/>
    </dgm:pt>
    <dgm:pt modelId="{FF141BD1-E6FB-42E6-B2E2-7725CE889643}" type="pres">
      <dgm:prSet presAssocID="{28DA0F14-9223-49D6-ADA5-D2330BDD0E2C}" presName="parentLin" presStyleCnt="0"/>
      <dgm:spPr/>
    </dgm:pt>
    <dgm:pt modelId="{2C8FBBCA-1FE0-487A-8AC3-7B0DFB493538}" type="pres">
      <dgm:prSet presAssocID="{28DA0F14-9223-49D6-ADA5-D2330BDD0E2C}" presName="parentLeftMargin" presStyleLbl="node1" presStyleIdx="0" presStyleCnt="1"/>
      <dgm:spPr/>
    </dgm:pt>
    <dgm:pt modelId="{61C4FCA4-6BFE-4EB7-85C4-C2F1A0FC6466}" type="pres">
      <dgm:prSet presAssocID="{28DA0F14-9223-49D6-ADA5-D2330BDD0E2C}" presName="parentText" presStyleLbl="node1" presStyleIdx="0" presStyleCnt="1">
        <dgm:presLayoutVars>
          <dgm:chMax val="0"/>
          <dgm:bulletEnabled val="1"/>
        </dgm:presLayoutVars>
      </dgm:prSet>
      <dgm:spPr/>
    </dgm:pt>
    <dgm:pt modelId="{AFC8EC08-3732-4F6F-8927-4BB60931E302}" type="pres">
      <dgm:prSet presAssocID="{28DA0F14-9223-49D6-ADA5-D2330BDD0E2C}" presName="negativeSpace" presStyleCnt="0"/>
      <dgm:spPr/>
    </dgm:pt>
    <dgm:pt modelId="{866B3B01-B8D9-43EC-A1F6-F627A689686A}" type="pres">
      <dgm:prSet presAssocID="{28DA0F14-9223-49D6-ADA5-D2330BDD0E2C}" presName="childText" presStyleLbl="conFgAcc1" presStyleIdx="0" presStyleCnt="1">
        <dgm:presLayoutVars>
          <dgm:bulletEnabled val="1"/>
        </dgm:presLayoutVars>
      </dgm:prSet>
      <dgm:spPr/>
    </dgm:pt>
  </dgm:ptLst>
  <dgm:cxnLst>
    <dgm:cxn modelId="{227BA004-995B-41B0-B5F1-B31133E875E4}" srcId="{373E69ED-397E-4769-AB4A-528CAD6775BC}" destId="{28DA0F14-9223-49D6-ADA5-D2330BDD0E2C}" srcOrd="0" destOrd="0" parTransId="{3129637F-8DBD-4D37-B2DC-03C9C4ECC76D}" sibTransId="{39690461-B1F0-4270-8FF5-08F7473310A8}"/>
    <dgm:cxn modelId="{36BCBF11-0E04-42FB-B5DA-83357E9708FA}" srcId="{28DA0F14-9223-49D6-ADA5-D2330BDD0E2C}" destId="{662F8905-8C27-4E68-839C-164FAD2F2B14}" srcOrd="0" destOrd="0" parTransId="{4D97C62C-D4F3-46C7-BD3F-32B6AE3891C8}" sibTransId="{7657CAED-A45C-40AC-A18E-0DB2BBFE269A}"/>
    <dgm:cxn modelId="{B1B75C6A-AF77-434B-94B7-518AD89AF811}" srcId="{28DA0F14-9223-49D6-ADA5-D2330BDD0E2C}" destId="{C2025747-EB5B-4465-9F68-79F6BD798DE3}" srcOrd="2" destOrd="0" parTransId="{972AD487-CEED-43C8-B860-6FBFE85B9E2A}" sibTransId="{B402872D-59AC-406F-97B4-04ACDC5A815C}"/>
    <dgm:cxn modelId="{C6CA1D4B-2B12-4A54-8149-D07F082446A0}" type="presOf" srcId="{28DA0F14-9223-49D6-ADA5-D2330BDD0E2C}" destId="{61C4FCA4-6BFE-4EB7-85C4-C2F1A0FC6466}" srcOrd="1" destOrd="0" presId="urn:microsoft.com/office/officeart/2005/8/layout/list1"/>
    <dgm:cxn modelId="{CF150E4E-68E0-4657-BA35-CD48E86F528A}" type="presOf" srcId="{A681F1C6-6EDD-415B-9F3E-32732830C277}" destId="{866B3B01-B8D9-43EC-A1F6-F627A689686A}" srcOrd="0" destOrd="1" presId="urn:microsoft.com/office/officeart/2005/8/layout/list1"/>
    <dgm:cxn modelId="{AAF81B82-E207-4CBB-AF97-DFA756750985}" type="presOf" srcId="{28DA0F14-9223-49D6-ADA5-D2330BDD0E2C}" destId="{2C8FBBCA-1FE0-487A-8AC3-7B0DFB493538}" srcOrd="0" destOrd="0" presId="urn:microsoft.com/office/officeart/2005/8/layout/list1"/>
    <dgm:cxn modelId="{4B1B2582-7FFD-4D6B-ADDA-97150EA9514C}" type="presOf" srcId="{7D1E2ADE-B0F2-4E0F-B4B0-90849FD1B006}" destId="{866B3B01-B8D9-43EC-A1F6-F627A689686A}" srcOrd="0" destOrd="3" presId="urn:microsoft.com/office/officeart/2005/8/layout/list1"/>
    <dgm:cxn modelId="{57AD9D8E-506E-4B1B-A594-7E5E78A2B3E9}" type="presOf" srcId="{373E69ED-397E-4769-AB4A-528CAD6775BC}" destId="{4AC9C251-BA35-4F27-946B-8E8EEA24FDD1}" srcOrd="0" destOrd="0" presId="urn:microsoft.com/office/officeart/2005/8/layout/list1"/>
    <dgm:cxn modelId="{6B856BBF-04C4-4312-BA57-33710D49E1F5}" type="presOf" srcId="{C2025747-EB5B-4465-9F68-79F6BD798DE3}" destId="{866B3B01-B8D9-43EC-A1F6-F627A689686A}" srcOrd="0" destOrd="2" presId="urn:microsoft.com/office/officeart/2005/8/layout/list1"/>
    <dgm:cxn modelId="{12467DC5-F9D0-4581-A6AD-9B341460FE58}" srcId="{28DA0F14-9223-49D6-ADA5-D2330BDD0E2C}" destId="{7D1E2ADE-B0F2-4E0F-B4B0-90849FD1B006}" srcOrd="3" destOrd="0" parTransId="{5DC37773-6C66-4EA7-936F-7CB54B8BE36A}" sibTransId="{BC7D0720-0376-4E61-AFE5-260D5F8F4189}"/>
    <dgm:cxn modelId="{8C9ABCCA-6E1E-434B-981C-80F15359A2FB}" type="presOf" srcId="{662F8905-8C27-4E68-839C-164FAD2F2B14}" destId="{866B3B01-B8D9-43EC-A1F6-F627A689686A}" srcOrd="0" destOrd="0" presId="urn:microsoft.com/office/officeart/2005/8/layout/list1"/>
    <dgm:cxn modelId="{E4A697E0-BD5F-4C8F-BFE4-F7441911CCC9}" srcId="{28DA0F14-9223-49D6-ADA5-D2330BDD0E2C}" destId="{A681F1C6-6EDD-415B-9F3E-32732830C277}" srcOrd="1" destOrd="0" parTransId="{A3C5BA26-5CBE-41BF-860F-8C21B788BBA7}" sibTransId="{74E9E93A-9D06-41A1-896E-0BA9E77B78E5}"/>
    <dgm:cxn modelId="{D30F0BFB-9F73-44BE-809E-556F81AB1224}" type="presParOf" srcId="{4AC9C251-BA35-4F27-946B-8E8EEA24FDD1}" destId="{FF141BD1-E6FB-42E6-B2E2-7725CE889643}" srcOrd="0" destOrd="0" presId="urn:microsoft.com/office/officeart/2005/8/layout/list1"/>
    <dgm:cxn modelId="{4C37077D-1FC2-40A5-A852-452265B7D9AF}" type="presParOf" srcId="{FF141BD1-E6FB-42E6-B2E2-7725CE889643}" destId="{2C8FBBCA-1FE0-487A-8AC3-7B0DFB493538}" srcOrd="0" destOrd="0" presId="urn:microsoft.com/office/officeart/2005/8/layout/list1"/>
    <dgm:cxn modelId="{D1FAB093-1341-4AFC-B74D-1ACA5F5FABDF}" type="presParOf" srcId="{FF141BD1-E6FB-42E6-B2E2-7725CE889643}" destId="{61C4FCA4-6BFE-4EB7-85C4-C2F1A0FC6466}" srcOrd="1" destOrd="0" presId="urn:microsoft.com/office/officeart/2005/8/layout/list1"/>
    <dgm:cxn modelId="{82D287CD-64D1-4BA5-89D1-8596BB4CDAD2}" type="presParOf" srcId="{4AC9C251-BA35-4F27-946B-8E8EEA24FDD1}" destId="{AFC8EC08-3732-4F6F-8927-4BB60931E302}" srcOrd="1" destOrd="0" presId="urn:microsoft.com/office/officeart/2005/8/layout/list1"/>
    <dgm:cxn modelId="{65C777A5-8AB1-4B69-B215-F1DB568307FC}" type="presParOf" srcId="{4AC9C251-BA35-4F27-946B-8E8EEA24FDD1}" destId="{866B3B01-B8D9-43EC-A1F6-F627A689686A}"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46ABE82F-419B-4F36-B681-6136880C85F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AA850F56-055D-453A-B06C-2565A7E45BFB}">
      <dgm:prSet phldrT="[Testo]"/>
      <dgm:spPr/>
      <dgm:t>
        <a:bodyPr/>
        <a:lstStyle/>
        <a:p>
          <a:r>
            <a:rPr lang="it-IT" dirty="0"/>
            <a:t>Struttura e pianificazione</a:t>
          </a:r>
        </a:p>
      </dgm:t>
    </dgm:pt>
    <dgm:pt modelId="{348EEB4E-B57B-412E-B97C-810FE40D1982}" type="parTrans" cxnId="{835E8CF8-0A2D-4753-9536-61EF069B88E9}">
      <dgm:prSet/>
      <dgm:spPr/>
      <dgm:t>
        <a:bodyPr/>
        <a:lstStyle/>
        <a:p>
          <a:endParaRPr lang="it-IT"/>
        </a:p>
      </dgm:t>
    </dgm:pt>
    <dgm:pt modelId="{B4350010-A93E-43BB-B8D5-1B047A39ED22}" type="sibTrans" cxnId="{835E8CF8-0A2D-4753-9536-61EF069B88E9}">
      <dgm:prSet/>
      <dgm:spPr/>
      <dgm:t>
        <a:bodyPr/>
        <a:lstStyle/>
        <a:p>
          <a:endParaRPr lang="it-IT"/>
        </a:p>
      </dgm:t>
    </dgm:pt>
    <dgm:pt modelId="{074CDD5A-7B4B-456A-99A8-6B9B06B6A61C}">
      <dgm:prSet phldrT="[Testo]"/>
      <dgm:spPr/>
      <dgm:t>
        <a:bodyPr/>
        <a:lstStyle/>
        <a:p>
          <a:r>
            <a:rPr lang="it-IT" dirty="0"/>
            <a:t>schematizzazione</a:t>
          </a:r>
        </a:p>
      </dgm:t>
    </dgm:pt>
    <dgm:pt modelId="{9C505F9A-7F49-49C3-AE37-FE0769BA2FA3}" type="parTrans" cxnId="{FD3E7702-1D02-4DB5-99ED-261DFDF70434}">
      <dgm:prSet/>
      <dgm:spPr/>
      <dgm:t>
        <a:bodyPr/>
        <a:lstStyle/>
        <a:p>
          <a:endParaRPr lang="it-IT"/>
        </a:p>
      </dgm:t>
    </dgm:pt>
    <dgm:pt modelId="{1A406F51-3755-4FB5-A482-8EF9F351772C}" type="sibTrans" cxnId="{FD3E7702-1D02-4DB5-99ED-261DFDF70434}">
      <dgm:prSet/>
      <dgm:spPr/>
      <dgm:t>
        <a:bodyPr/>
        <a:lstStyle/>
        <a:p>
          <a:endParaRPr lang="it-IT"/>
        </a:p>
      </dgm:t>
    </dgm:pt>
    <dgm:pt modelId="{A7BB3A67-39E9-4879-BB0A-0583D6742255}" type="pres">
      <dgm:prSet presAssocID="{46ABE82F-419B-4F36-B681-6136880C85F2}" presName="diagram" presStyleCnt="0">
        <dgm:presLayoutVars>
          <dgm:dir/>
        </dgm:presLayoutVars>
      </dgm:prSet>
      <dgm:spPr/>
    </dgm:pt>
    <dgm:pt modelId="{F14BA3DB-8071-4755-8999-9FA681CD0838}" type="pres">
      <dgm:prSet presAssocID="{AA850F56-055D-453A-B06C-2565A7E45BFB}" presName="composite" presStyleCnt="0"/>
      <dgm:spPr/>
    </dgm:pt>
    <dgm:pt modelId="{ACE0E1BE-64A4-4CF9-8B11-ED4BA1280F83}" type="pres">
      <dgm:prSet presAssocID="{AA850F56-055D-453A-B06C-2565A7E45BFB}"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dgm:spPr>
    </dgm:pt>
    <dgm:pt modelId="{71C6F01F-078B-4791-897A-B0D5865F51D9}" type="pres">
      <dgm:prSet presAssocID="{AA850F56-055D-453A-B06C-2565A7E45BFB}" presName="Parent" presStyleLbl="node0" presStyleIdx="0" presStyleCnt="2">
        <dgm:presLayoutVars>
          <dgm:bulletEnabled val="1"/>
        </dgm:presLayoutVars>
      </dgm:prSet>
      <dgm:spPr/>
    </dgm:pt>
    <dgm:pt modelId="{59E4C738-8863-47C1-98B0-DD25F50CDABF}" type="pres">
      <dgm:prSet presAssocID="{B4350010-A93E-43BB-B8D5-1B047A39ED22}" presName="sibTrans" presStyleCnt="0"/>
      <dgm:spPr/>
    </dgm:pt>
    <dgm:pt modelId="{96D165A4-2196-4A07-ABA4-78CC4298E624}" type="pres">
      <dgm:prSet presAssocID="{074CDD5A-7B4B-456A-99A8-6B9B06B6A61C}" presName="composite" presStyleCnt="0"/>
      <dgm:spPr/>
    </dgm:pt>
    <dgm:pt modelId="{2CA13655-EA64-49B2-8F94-311BEDC9B57A}" type="pres">
      <dgm:prSet presAssocID="{074CDD5A-7B4B-456A-99A8-6B9B06B6A61C}"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dgm:spPr>
    </dgm:pt>
    <dgm:pt modelId="{1E4CE59B-D072-4B4D-8996-E06123FF0438}" type="pres">
      <dgm:prSet presAssocID="{074CDD5A-7B4B-456A-99A8-6B9B06B6A61C}" presName="Parent" presStyleLbl="node0" presStyleIdx="1" presStyleCnt="2">
        <dgm:presLayoutVars>
          <dgm:bulletEnabled val="1"/>
        </dgm:presLayoutVars>
      </dgm:prSet>
      <dgm:spPr/>
    </dgm:pt>
  </dgm:ptLst>
  <dgm:cxnLst>
    <dgm:cxn modelId="{84123000-AD9A-4096-8D81-EBAA2C7F752B}" type="presOf" srcId="{074CDD5A-7B4B-456A-99A8-6B9B06B6A61C}" destId="{1E4CE59B-D072-4B4D-8996-E06123FF0438}" srcOrd="0" destOrd="0" presId="urn:microsoft.com/office/officeart/2008/layout/BendingPictureCaption"/>
    <dgm:cxn modelId="{FD3E7702-1D02-4DB5-99ED-261DFDF70434}" srcId="{46ABE82F-419B-4F36-B681-6136880C85F2}" destId="{074CDD5A-7B4B-456A-99A8-6B9B06B6A61C}" srcOrd="1" destOrd="0" parTransId="{9C505F9A-7F49-49C3-AE37-FE0769BA2FA3}" sibTransId="{1A406F51-3755-4FB5-A482-8EF9F351772C}"/>
    <dgm:cxn modelId="{83DFD6B2-43F5-4A33-A1BD-79A236865642}" type="presOf" srcId="{AA850F56-055D-453A-B06C-2565A7E45BFB}" destId="{71C6F01F-078B-4791-897A-B0D5865F51D9}" srcOrd="0" destOrd="0" presId="urn:microsoft.com/office/officeart/2008/layout/BendingPictureCaption"/>
    <dgm:cxn modelId="{835E8CF8-0A2D-4753-9536-61EF069B88E9}" srcId="{46ABE82F-419B-4F36-B681-6136880C85F2}" destId="{AA850F56-055D-453A-B06C-2565A7E45BFB}" srcOrd="0" destOrd="0" parTransId="{348EEB4E-B57B-412E-B97C-810FE40D1982}" sibTransId="{B4350010-A93E-43BB-B8D5-1B047A39ED22}"/>
    <dgm:cxn modelId="{261252FB-2B12-4C64-8CD6-059AF2D622CC}" type="presOf" srcId="{46ABE82F-419B-4F36-B681-6136880C85F2}" destId="{A7BB3A67-39E9-4879-BB0A-0583D6742255}" srcOrd="0" destOrd="0" presId="urn:microsoft.com/office/officeart/2008/layout/BendingPictureCaption"/>
    <dgm:cxn modelId="{13056700-A611-4999-A4ED-BB409DF2078F}" type="presParOf" srcId="{A7BB3A67-39E9-4879-BB0A-0583D6742255}" destId="{F14BA3DB-8071-4755-8999-9FA681CD0838}" srcOrd="0" destOrd="0" presId="urn:microsoft.com/office/officeart/2008/layout/BendingPictureCaption"/>
    <dgm:cxn modelId="{0BB687B8-7443-44F6-B80A-F36E730473B3}" type="presParOf" srcId="{F14BA3DB-8071-4755-8999-9FA681CD0838}" destId="{ACE0E1BE-64A4-4CF9-8B11-ED4BA1280F83}" srcOrd="0" destOrd="0" presId="urn:microsoft.com/office/officeart/2008/layout/BendingPictureCaption"/>
    <dgm:cxn modelId="{3B921F5A-841A-443E-BDCE-867AC128A598}" type="presParOf" srcId="{F14BA3DB-8071-4755-8999-9FA681CD0838}" destId="{71C6F01F-078B-4791-897A-B0D5865F51D9}" srcOrd="1" destOrd="0" presId="urn:microsoft.com/office/officeart/2008/layout/BendingPictureCaption"/>
    <dgm:cxn modelId="{7A38C38A-0F66-4849-8E21-7E307FB56BC0}" type="presParOf" srcId="{A7BB3A67-39E9-4879-BB0A-0583D6742255}" destId="{59E4C738-8863-47C1-98B0-DD25F50CDABF}" srcOrd="1" destOrd="0" presId="urn:microsoft.com/office/officeart/2008/layout/BendingPictureCaption"/>
    <dgm:cxn modelId="{10A53FDA-ABD2-4124-98A5-94D8B324E5C9}" type="presParOf" srcId="{A7BB3A67-39E9-4879-BB0A-0583D6742255}" destId="{96D165A4-2196-4A07-ABA4-78CC4298E624}" srcOrd="2" destOrd="0" presId="urn:microsoft.com/office/officeart/2008/layout/BendingPictureCaption"/>
    <dgm:cxn modelId="{79C63A97-A313-4090-813E-8E49DCC95D81}" type="presParOf" srcId="{96D165A4-2196-4A07-ABA4-78CC4298E624}" destId="{2CA13655-EA64-49B2-8F94-311BEDC9B57A}" srcOrd="0" destOrd="0" presId="urn:microsoft.com/office/officeart/2008/layout/BendingPictureCaption"/>
    <dgm:cxn modelId="{44C49753-B9CB-4005-ADD4-641B09E0E388}" type="presParOf" srcId="{96D165A4-2196-4A07-ABA4-78CC4298E624}" destId="{1E4CE59B-D072-4B4D-8996-E06123FF0438}"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11 Aprile 2025 – Quinto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13:40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11C96D8D-8765-4471-82BA-1F4CD49AEDCE}" type="doc">
      <dgm:prSet loTypeId="urn:microsoft.com/office/officeart/2005/8/layout/process1" loCatId="process" qsTypeId="urn:microsoft.com/office/officeart/2005/8/quickstyle/simple1" qsCatId="simple" csTypeId="urn:microsoft.com/office/officeart/2005/8/colors/colorful3" csCatId="colorful"/>
      <dgm:spPr/>
      <dgm:t>
        <a:bodyPr/>
        <a:lstStyle/>
        <a:p>
          <a:endParaRPr lang="it-IT"/>
        </a:p>
      </dgm:t>
    </dgm:pt>
    <dgm:pt modelId="{1C6EFDC8-FAAC-4C49-A6EB-343FE96B3026}">
      <dgm:prSet custT="1"/>
      <dgm:spPr/>
      <dgm:t>
        <a:bodyPr/>
        <a:lstStyle/>
        <a:p>
          <a:r>
            <a:rPr lang="it-IT" sz="1400" b="1">
              <a:solidFill>
                <a:schemeClr val="tx1"/>
              </a:solidFill>
            </a:rPr>
            <a:t>Riorganizzazione documenti “Non trovati”:</a:t>
          </a:r>
          <a:r>
            <a:rPr lang="it-IT" sz="1400">
              <a:solidFill>
                <a:schemeClr val="tx1"/>
              </a:solidFill>
            </a:rPr>
            <a:t> Sistemati in ordine alfabetico, creando pile ordinate su tutta la scrivania.</a:t>
          </a:r>
        </a:p>
      </dgm:t>
    </dgm:pt>
    <dgm:pt modelId="{D82C27F3-56F9-4CE7-B78C-25E4D50136AA}" type="parTrans" cxnId="{21AA76CC-5712-4BE8-B98B-2A8F5C22AB5C}">
      <dgm:prSet/>
      <dgm:spPr/>
      <dgm:t>
        <a:bodyPr/>
        <a:lstStyle/>
        <a:p>
          <a:endParaRPr lang="it-IT" sz="1400">
            <a:solidFill>
              <a:schemeClr val="tx1"/>
            </a:solidFill>
          </a:endParaRPr>
        </a:p>
      </dgm:t>
    </dgm:pt>
    <dgm:pt modelId="{E81C6779-E08D-4EF4-8F34-F9CBF7F40142}" type="sibTrans" cxnId="{21AA76CC-5712-4BE8-B98B-2A8F5C22AB5C}">
      <dgm:prSet custT="1"/>
      <dgm:spPr/>
      <dgm:t>
        <a:bodyPr/>
        <a:lstStyle/>
        <a:p>
          <a:endParaRPr lang="it-IT" sz="1400">
            <a:solidFill>
              <a:schemeClr val="tx1"/>
            </a:solidFill>
          </a:endParaRPr>
        </a:p>
      </dgm:t>
    </dgm:pt>
    <dgm:pt modelId="{E028232E-C9D6-45AE-8C88-4056C799820A}">
      <dgm:prSet custT="1"/>
      <dgm:spPr/>
      <dgm:t>
        <a:bodyPr/>
        <a:lstStyle/>
        <a:p>
          <a:r>
            <a:rPr lang="it-IT" sz="1400" b="1">
              <a:solidFill>
                <a:schemeClr val="tx1"/>
              </a:solidFill>
            </a:rPr>
            <a:t>Gestione documenti “Di sotto”:</a:t>
          </a:r>
          <a:r>
            <a:rPr lang="it-IT" sz="1400">
              <a:solidFill>
                <a:schemeClr val="tx1"/>
              </a:solidFill>
            </a:rPr>
            <a:t> Pila creata il giorno precedente classificata e sistemata.</a:t>
          </a:r>
        </a:p>
      </dgm:t>
    </dgm:pt>
    <dgm:pt modelId="{BD01B6E7-A0A6-4C24-9666-42B6FDE0F802}" type="parTrans" cxnId="{344D275C-4B25-4ADD-BA4F-D2F1E7F343D6}">
      <dgm:prSet/>
      <dgm:spPr/>
      <dgm:t>
        <a:bodyPr/>
        <a:lstStyle/>
        <a:p>
          <a:endParaRPr lang="it-IT" sz="1400">
            <a:solidFill>
              <a:schemeClr val="tx1"/>
            </a:solidFill>
          </a:endParaRPr>
        </a:p>
      </dgm:t>
    </dgm:pt>
    <dgm:pt modelId="{47507FB3-982B-47CD-8544-BE7B77BA6B26}" type="sibTrans" cxnId="{344D275C-4B25-4ADD-BA4F-D2F1E7F343D6}">
      <dgm:prSet custT="1"/>
      <dgm:spPr/>
      <dgm:t>
        <a:bodyPr/>
        <a:lstStyle/>
        <a:p>
          <a:endParaRPr lang="it-IT" sz="1400">
            <a:solidFill>
              <a:schemeClr val="tx1"/>
            </a:solidFill>
          </a:endParaRPr>
        </a:p>
      </dgm:t>
    </dgm:pt>
    <dgm:pt modelId="{0CE64CE4-202E-4F52-9F25-E0612F68D6C7}">
      <dgm:prSet custT="1"/>
      <dgm:spPr/>
      <dgm:t>
        <a:bodyPr/>
        <a:lstStyle/>
        <a:p>
          <a:r>
            <a:rPr lang="it-IT" sz="1400" b="1">
              <a:solidFill>
                <a:schemeClr val="tx1"/>
              </a:solidFill>
            </a:rPr>
            <a:t>Dimostrazione tecnica:</a:t>
          </a:r>
          <a:r>
            <a:rPr lang="it-IT" sz="1400">
              <a:solidFill>
                <a:schemeClr val="tx1"/>
              </a:solidFill>
            </a:rPr>
            <a:t> Caricamento della macchinetta per i sacchi dei rifiuti:</a:t>
          </a:r>
        </a:p>
      </dgm:t>
    </dgm:pt>
    <dgm:pt modelId="{CAC3AA16-2EC5-4AEB-A1A3-6684829A7927}" type="parTrans" cxnId="{DD848B30-D9C0-4E0F-8601-AA7A333C96E6}">
      <dgm:prSet/>
      <dgm:spPr/>
      <dgm:t>
        <a:bodyPr/>
        <a:lstStyle/>
        <a:p>
          <a:endParaRPr lang="it-IT" sz="1400">
            <a:solidFill>
              <a:schemeClr val="tx1"/>
            </a:solidFill>
          </a:endParaRPr>
        </a:p>
      </dgm:t>
    </dgm:pt>
    <dgm:pt modelId="{B2901CFA-DC43-4AC5-B107-60A627007E7E}" type="sibTrans" cxnId="{DD848B30-D9C0-4E0F-8601-AA7A333C96E6}">
      <dgm:prSet custT="1"/>
      <dgm:spPr/>
      <dgm:t>
        <a:bodyPr/>
        <a:lstStyle/>
        <a:p>
          <a:endParaRPr lang="it-IT" sz="1400">
            <a:solidFill>
              <a:schemeClr val="tx1"/>
            </a:solidFill>
          </a:endParaRPr>
        </a:p>
      </dgm:t>
    </dgm:pt>
    <dgm:pt modelId="{5DD9748B-C9FC-424F-878C-318B72BDF05D}">
      <dgm:prSet custT="1"/>
      <dgm:spPr/>
      <dgm:t>
        <a:bodyPr/>
        <a:lstStyle/>
        <a:p>
          <a:r>
            <a:rPr lang="it-IT" sz="1400">
              <a:solidFill>
                <a:schemeClr val="tx1"/>
              </a:solidFill>
            </a:rPr>
            <a:t>Primi 3 cassetti: organico.</a:t>
          </a:r>
        </a:p>
      </dgm:t>
    </dgm:pt>
    <dgm:pt modelId="{C4A1E818-5298-4944-A59E-D591BC1942AC}" type="parTrans" cxnId="{F459E964-E1BA-47B1-8AE2-11FFEBD098E4}">
      <dgm:prSet/>
      <dgm:spPr/>
      <dgm:t>
        <a:bodyPr/>
        <a:lstStyle/>
        <a:p>
          <a:endParaRPr lang="it-IT" sz="1400">
            <a:solidFill>
              <a:schemeClr val="tx1"/>
            </a:solidFill>
          </a:endParaRPr>
        </a:p>
      </dgm:t>
    </dgm:pt>
    <dgm:pt modelId="{12AD1B59-60AD-4DA8-A5E7-1F0FCFCBB90B}" type="sibTrans" cxnId="{F459E964-E1BA-47B1-8AE2-11FFEBD098E4}">
      <dgm:prSet/>
      <dgm:spPr/>
      <dgm:t>
        <a:bodyPr/>
        <a:lstStyle/>
        <a:p>
          <a:endParaRPr lang="it-IT" sz="1400">
            <a:solidFill>
              <a:schemeClr val="tx1"/>
            </a:solidFill>
          </a:endParaRPr>
        </a:p>
      </dgm:t>
    </dgm:pt>
    <dgm:pt modelId="{1E56BC3E-17C2-4E01-8D29-5642449380DF}">
      <dgm:prSet custT="1"/>
      <dgm:spPr/>
      <dgm:t>
        <a:bodyPr/>
        <a:lstStyle/>
        <a:p>
          <a:r>
            <a:rPr lang="it-IT" sz="1400">
              <a:solidFill>
                <a:schemeClr val="tx1"/>
              </a:solidFill>
            </a:rPr>
            <a:t>4 cassetti cilindrici: plastica.</a:t>
          </a:r>
        </a:p>
      </dgm:t>
    </dgm:pt>
    <dgm:pt modelId="{35F38398-920C-4B16-B923-B148DCC71FCD}" type="parTrans" cxnId="{D7D8A16F-65C8-4509-B9CB-0FAD85EEB2B9}">
      <dgm:prSet/>
      <dgm:spPr/>
      <dgm:t>
        <a:bodyPr/>
        <a:lstStyle/>
        <a:p>
          <a:endParaRPr lang="it-IT" sz="1400">
            <a:solidFill>
              <a:schemeClr val="tx1"/>
            </a:solidFill>
          </a:endParaRPr>
        </a:p>
      </dgm:t>
    </dgm:pt>
    <dgm:pt modelId="{C3ABB727-F722-48E7-98EA-C829B728C2C7}" type="sibTrans" cxnId="{D7D8A16F-65C8-4509-B9CB-0FAD85EEB2B9}">
      <dgm:prSet/>
      <dgm:spPr/>
      <dgm:t>
        <a:bodyPr/>
        <a:lstStyle/>
        <a:p>
          <a:endParaRPr lang="it-IT" sz="1400">
            <a:solidFill>
              <a:schemeClr val="tx1"/>
            </a:solidFill>
          </a:endParaRPr>
        </a:p>
      </dgm:t>
    </dgm:pt>
    <dgm:pt modelId="{05D87D1D-7A17-48AC-B04F-7B5820307511}">
      <dgm:prSet custT="1"/>
      <dgm:spPr/>
      <dgm:t>
        <a:bodyPr/>
        <a:lstStyle/>
        <a:p>
          <a:r>
            <a:rPr lang="it-IT" sz="1400">
              <a:solidFill>
                <a:schemeClr val="tx1"/>
              </a:solidFill>
            </a:rPr>
            <a:t>3 cassetti cilindrici: misto.</a:t>
          </a:r>
        </a:p>
      </dgm:t>
    </dgm:pt>
    <dgm:pt modelId="{404806AF-4402-4275-844B-5A7C0392A4F3}" type="parTrans" cxnId="{1A79424A-1671-46D3-87DC-FEE995138BC7}">
      <dgm:prSet/>
      <dgm:spPr/>
      <dgm:t>
        <a:bodyPr/>
        <a:lstStyle/>
        <a:p>
          <a:endParaRPr lang="it-IT" sz="1400">
            <a:solidFill>
              <a:schemeClr val="tx1"/>
            </a:solidFill>
          </a:endParaRPr>
        </a:p>
      </dgm:t>
    </dgm:pt>
    <dgm:pt modelId="{BA0DA623-2D04-488D-93C7-B136BD436E90}" type="sibTrans" cxnId="{1A79424A-1671-46D3-87DC-FEE995138BC7}">
      <dgm:prSet/>
      <dgm:spPr/>
      <dgm:t>
        <a:bodyPr/>
        <a:lstStyle/>
        <a:p>
          <a:endParaRPr lang="it-IT" sz="1400">
            <a:solidFill>
              <a:schemeClr val="tx1"/>
            </a:solidFill>
          </a:endParaRPr>
        </a:p>
      </dgm:t>
    </dgm:pt>
    <dgm:pt modelId="{D3103FE7-A113-46FE-A546-24444944945D}">
      <dgm:prSet custT="1"/>
      <dgm:spPr/>
      <dgm:t>
        <a:bodyPr/>
        <a:lstStyle/>
        <a:p>
          <a:r>
            <a:rPr lang="it-IT" sz="1400">
              <a:solidFill>
                <a:schemeClr val="tx1"/>
              </a:solidFill>
            </a:rPr>
            <a:t>Tessera verde e chiave necessarie per l'avvio.</a:t>
          </a:r>
        </a:p>
      </dgm:t>
    </dgm:pt>
    <dgm:pt modelId="{8BD080C7-644C-4CE8-BAF2-DBA3A1C5EE4B}" type="parTrans" cxnId="{3AF6D1B2-CA4F-4A99-AF96-403B83E1AB4B}">
      <dgm:prSet/>
      <dgm:spPr/>
      <dgm:t>
        <a:bodyPr/>
        <a:lstStyle/>
        <a:p>
          <a:endParaRPr lang="it-IT" sz="1400">
            <a:solidFill>
              <a:schemeClr val="tx1"/>
            </a:solidFill>
          </a:endParaRPr>
        </a:p>
      </dgm:t>
    </dgm:pt>
    <dgm:pt modelId="{0C8DA88F-7C2E-4DD0-8F83-87947058657D}" type="sibTrans" cxnId="{3AF6D1B2-CA4F-4A99-AF96-403B83E1AB4B}">
      <dgm:prSet/>
      <dgm:spPr/>
      <dgm:t>
        <a:bodyPr/>
        <a:lstStyle/>
        <a:p>
          <a:endParaRPr lang="it-IT" sz="1400">
            <a:solidFill>
              <a:schemeClr val="tx1"/>
            </a:solidFill>
          </a:endParaRPr>
        </a:p>
      </dgm:t>
    </dgm:pt>
    <dgm:pt modelId="{4181E0D3-A311-494D-875E-7223F72D4E36}">
      <dgm:prSet custT="1"/>
      <dgm:spPr/>
      <dgm:t>
        <a:bodyPr/>
        <a:lstStyle/>
        <a:p>
          <a:r>
            <a:rPr lang="it-IT" sz="1400" b="1">
              <a:solidFill>
                <a:schemeClr val="tx1"/>
              </a:solidFill>
            </a:rPr>
            <a:t>Archiviazione documenti:</a:t>
          </a:r>
          <a:endParaRPr lang="it-IT" sz="1400">
            <a:solidFill>
              <a:schemeClr val="tx1"/>
            </a:solidFill>
          </a:endParaRPr>
        </a:p>
      </dgm:t>
    </dgm:pt>
    <dgm:pt modelId="{288B9A6A-4CD7-4E40-A546-CB1636D2FBC2}" type="parTrans" cxnId="{395BC7A9-00EA-4D4D-A981-57A5DD7E4862}">
      <dgm:prSet/>
      <dgm:spPr/>
      <dgm:t>
        <a:bodyPr/>
        <a:lstStyle/>
        <a:p>
          <a:endParaRPr lang="it-IT" sz="1400">
            <a:solidFill>
              <a:schemeClr val="tx1"/>
            </a:solidFill>
          </a:endParaRPr>
        </a:p>
      </dgm:t>
    </dgm:pt>
    <dgm:pt modelId="{602737F9-2E4C-4EC3-8FE9-15C81F173595}" type="sibTrans" cxnId="{395BC7A9-00EA-4D4D-A981-57A5DD7E4862}">
      <dgm:prSet custT="1"/>
      <dgm:spPr/>
      <dgm:t>
        <a:bodyPr/>
        <a:lstStyle/>
        <a:p>
          <a:endParaRPr lang="it-IT" sz="1400">
            <a:solidFill>
              <a:schemeClr val="tx1"/>
            </a:solidFill>
          </a:endParaRPr>
        </a:p>
      </dgm:t>
    </dgm:pt>
    <dgm:pt modelId="{7707B7A2-AE55-471E-9EFD-F5A216531F5B}">
      <dgm:prSet custT="1"/>
      <dgm:spPr/>
      <dgm:t>
        <a:bodyPr/>
        <a:lstStyle/>
        <a:p>
          <a:r>
            <a:rPr lang="it-IT" sz="1400">
              <a:solidFill>
                <a:schemeClr val="tx1"/>
              </a:solidFill>
            </a:rPr>
            <a:t>Controllati e organizzati i documenti sfusi rimasti.</a:t>
          </a:r>
        </a:p>
      </dgm:t>
    </dgm:pt>
    <dgm:pt modelId="{24E6E0F5-9D7C-42E7-8111-FA7F94E7E075}" type="parTrans" cxnId="{CAB34011-1A8E-4D18-AD63-9CBC7C6C8019}">
      <dgm:prSet/>
      <dgm:spPr/>
      <dgm:t>
        <a:bodyPr/>
        <a:lstStyle/>
        <a:p>
          <a:endParaRPr lang="it-IT" sz="1400">
            <a:solidFill>
              <a:schemeClr val="tx1"/>
            </a:solidFill>
          </a:endParaRPr>
        </a:p>
      </dgm:t>
    </dgm:pt>
    <dgm:pt modelId="{D96A3C60-6360-4ADB-910B-8904DBD759F6}" type="sibTrans" cxnId="{CAB34011-1A8E-4D18-AD63-9CBC7C6C8019}">
      <dgm:prSet/>
      <dgm:spPr/>
      <dgm:t>
        <a:bodyPr/>
        <a:lstStyle/>
        <a:p>
          <a:endParaRPr lang="it-IT" sz="1400">
            <a:solidFill>
              <a:schemeClr val="tx1"/>
            </a:solidFill>
          </a:endParaRPr>
        </a:p>
      </dgm:t>
    </dgm:pt>
    <dgm:pt modelId="{DFD9C34E-3E83-47CC-B927-510D967FFA1E}">
      <dgm:prSet custT="1"/>
      <dgm:spPr/>
      <dgm:t>
        <a:bodyPr/>
        <a:lstStyle/>
        <a:p>
          <a:r>
            <a:rPr lang="it-IT" sz="1400">
              <a:solidFill>
                <a:schemeClr val="tx1"/>
              </a:solidFill>
            </a:rPr>
            <a:t>Pile alfabetiche raggruppate per cassettiere, fissate con elastici e riposte nei raccoglitori.</a:t>
          </a:r>
        </a:p>
      </dgm:t>
    </dgm:pt>
    <dgm:pt modelId="{F7EA0E04-FDC6-4454-BAAC-3FCF42040E91}" type="parTrans" cxnId="{23EA5798-9826-4417-A449-D0872231CD24}">
      <dgm:prSet/>
      <dgm:spPr/>
      <dgm:t>
        <a:bodyPr/>
        <a:lstStyle/>
        <a:p>
          <a:endParaRPr lang="it-IT" sz="1400">
            <a:solidFill>
              <a:schemeClr val="tx1"/>
            </a:solidFill>
          </a:endParaRPr>
        </a:p>
      </dgm:t>
    </dgm:pt>
    <dgm:pt modelId="{8F6326A0-BD5B-4ABA-8AEA-833159A64089}" type="sibTrans" cxnId="{23EA5798-9826-4417-A449-D0872231CD24}">
      <dgm:prSet/>
      <dgm:spPr/>
      <dgm:t>
        <a:bodyPr/>
        <a:lstStyle/>
        <a:p>
          <a:endParaRPr lang="it-IT" sz="1400">
            <a:solidFill>
              <a:schemeClr val="tx1"/>
            </a:solidFill>
          </a:endParaRPr>
        </a:p>
      </dgm:t>
    </dgm:pt>
    <dgm:pt modelId="{41D4A1AA-CEDA-435E-B2BD-697400BC5C39}">
      <dgm:prSet custT="1"/>
      <dgm:spPr/>
      <dgm:t>
        <a:bodyPr/>
        <a:lstStyle/>
        <a:p>
          <a:r>
            <a:rPr lang="it-IT" sz="1400" b="1">
              <a:solidFill>
                <a:schemeClr val="tx1"/>
              </a:solidFill>
            </a:rPr>
            <a:t>Creazione bigliettini da visita:</a:t>
          </a:r>
          <a:endParaRPr lang="it-IT" sz="1400">
            <a:solidFill>
              <a:schemeClr val="tx1"/>
            </a:solidFill>
          </a:endParaRPr>
        </a:p>
      </dgm:t>
    </dgm:pt>
    <dgm:pt modelId="{ADAFBB14-BB8C-4D0A-9C60-EDFBE1FFB76D}" type="parTrans" cxnId="{1FA20BF4-CC19-4EFB-B811-B9A7ED8A2976}">
      <dgm:prSet/>
      <dgm:spPr/>
      <dgm:t>
        <a:bodyPr/>
        <a:lstStyle/>
        <a:p>
          <a:endParaRPr lang="it-IT" sz="1400">
            <a:solidFill>
              <a:schemeClr val="tx1"/>
            </a:solidFill>
          </a:endParaRPr>
        </a:p>
      </dgm:t>
    </dgm:pt>
    <dgm:pt modelId="{87884499-9F33-4664-AB1A-86085D00A429}" type="sibTrans" cxnId="{1FA20BF4-CC19-4EFB-B811-B9A7ED8A2976}">
      <dgm:prSet custT="1"/>
      <dgm:spPr/>
      <dgm:t>
        <a:bodyPr/>
        <a:lstStyle/>
        <a:p>
          <a:endParaRPr lang="it-IT" sz="1400">
            <a:solidFill>
              <a:schemeClr val="tx1"/>
            </a:solidFill>
          </a:endParaRPr>
        </a:p>
      </dgm:t>
    </dgm:pt>
    <dgm:pt modelId="{7A334DE7-6D08-4417-A58E-FB838A9A75F0}">
      <dgm:prSet custT="1"/>
      <dgm:spPr/>
      <dgm:t>
        <a:bodyPr/>
        <a:lstStyle/>
        <a:p>
          <a:r>
            <a:rPr lang="it-IT" sz="1400">
              <a:solidFill>
                <a:schemeClr val="tx1"/>
              </a:solidFill>
            </a:rPr>
            <a:t>Progettati per Polizia Municipale di Gradara e Comando di Gabicce Mare.</a:t>
          </a:r>
        </a:p>
      </dgm:t>
    </dgm:pt>
    <dgm:pt modelId="{D42ED257-0DD6-4411-A13B-5A2E1A570096}" type="parTrans" cxnId="{EBBE51C7-72C0-4265-ACB3-E4E341341F3D}">
      <dgm:prSet/>
      <dgm:spPr/>
      <dgm:t>
        <a:bodyPr/>
        <a:lstStyle/>
        <a:p>
          <a:endParaRPr lang="it-IT" sz="1400">
            <a:solidFill>
              <a:schemeClr val="tx1"/>
            </a:solidFill>
          </a:endParaRPr>
        </a:p>
      </dgm:t>
    </dgm:pt>
    <dgm:pt modelId="{E4D851E5-D027-4740-9F7D-4E291F26B48C}" type="sibTrans" cxnId="{EBBE51C7-72C0-4265-ACB3-E4E341341F3D}">
      <dgm:prSet/>
      <dgm:spPr/>
      <dgm:t>
        <a:bodyPr/>
        <a:lstStyle/>
        <a:p>
          <a:endParaRPr lang="it-IT" sz="1400">
            <a:solidFill>
              <a:schemeClr val="tx1"/>
            </a:solidFill>
          </a:endParaRPr>
        </a:p>
      </dgm:t>
    </dgm:pt>
    <dgm:pt modelId="{C4AF4690-4704-4AF3-9B12-E461B726C57A}">
      <dgm:prSet custT="1"/>
      <dgm:spPr/>
      <dgm:t>
        <a:bodyPr/>
        <a:lstStyle/>
        <a:p>
          <a:r>
            <a:rPr lang="it-IT" sz="1400">
              <a:solidFill>
                <a:schemeClr val="tx1"/>
              </a:solidFill>
            </a:rPr>
            <a:t>L’attività è stata sospesa per mancanza di password per accedere al computer.</a:t>
          </a:r>
        </a:p>
      </dgm:t>
    </dgm:pt>
    <dgm:pt modelId="{CEC9006F-3001-4975-A2D8-35C5966BF358}" type="parTrans" cxnId="{79E1C7B9-7F78-43FA-9DF3-1F576BB004DA}">
      <dgm:prSet/>
      <dgm:spPr/>
      <dgm:t>
        <a:bodyPr/>
        <a:lstStyle/>
        <a:p>
          <a:endParaRPr lang="it-IT" sz="1400">
            <a:solidFill>
              <a:schemeClr val="tx1"/>
            </a:solidFill>
          </a:endParaRPr>
        </a:p>
      </dgm:t>
    </dgm:pt>
    <dgm:pt modelId="{B561A723-D000-45BF-8059-98D6B954D4CF}" type="sibTrans" cxnId="{79E1C7B9-7F78-43FA-9DF3-1F576BB004DA}">
      <dgm:prSet/>
      <dgm:spPr/>
      <dgm:t>
        <a:bodyPr/>
        <a:lstStyle/>
        <a:p>
          <a:endParaRPr lang="it-IT" sz="1400">
            <a:solidFill>
              <a:schemeClr val="tx1"/>
            </a:solidFill>
          </a:endParaRPr>
        </a:p>
      </dgm:t>
    </dgm:pt>
    <dgm:pt modelId="{F8A4CA92-8C4C-45C1-9291-3659DE4E2E41}">
      <dgm:prSet custT="1"/>
      <dgm:spPr/>
      <dgm:t>
        <a:bodyPr/>
        <a:lstStyle/>
        <a:p>
          <a:r>
            <a:rPr lang="it-IT" sz="1400" b="1">
              <a:solidFill>
                <a:schemeClr val="tx1"/>
              </a:solidFill>
            </a:rPr>
            <a:t>Nuova organizzazione documenti:</a:t>
          </a:r>
          <a:r>
            <a:rPr lang="it-IT" sz="1400">
              <a:solidFill>
                <a:schemeClr val="tx1"/>
              </a:solidFill>
            </a:rPr>
            <a:t> Riorganizzazione dei documenti su decisioni ed eredità:</a:t>
          </a:r>
        </a:p>
      </dgm:t>
    </dgm:pt>
    <dgm:pt modelId="{31B837A3-2439-4BFA-8473-1DD276C9574B}" type="parTrans" cxnId="{8F279DBE-C0ED-481F-BBC0-7F4B7135F038}">
      <dgm:prSet/>
      <dgm:spPr/>
      <dgm:t>
        <a:bodyPr/>
        <a:lstStyle/>
        <a:p>
          <a:endParaRPr lang="it-IT" sz="1400">
            <a:solidFill>
              <a:schemeClr val="tx1"/>
            </a:solidFill>
          </a:endParaRPr>
        </a:p>
      </dgm:t>
    </dgm:pt>
    <dgm:pt modelId="{86688329-49BC-4A6B-A1EB-6B7C0438871F}" type="sibTrans" cxnId="{8F279DBE-C0ED-481F-BBC0-7F4B7135F038}">
      <dgm:prSet/>
      <dgm:spPr/>
      <dgm:t>
        <a:bodyPr/>
        <a:lstStyle/>
        <a:p>
          <a:endParaRPr lang="it-IT" sz="1400">
            <a:solidFill>
              <a:schemeClr val="tx1"/>
            </a:solidFill>
          </a:endParaRPr>
        </a:p>
      </dgm:t>
    </dgm:pt>
    <dgm:pt modelId="{9D38371A-3883-474A-83CA-D67DABD493C7}">
      <dgm:prSet custT="1"/>
      <dgm:spPr/>
      <dgm:t>
        <a:bodyPr/>
        <a:lstStyle/>
        <a:p>
          <a:r>
            <a:rPr lang="it-IT" sz="1400">
              <a:solidFill>
                <a:schemeClr val="tx1"/>
              </a:solidFill>
            </a:rPr>
            <a:t>Creazione delle cartelle “Ufficio sopra A-D” e “Ufficio sopra E-M.”</a:t>
          </a:r>
        </a:p>
      </dgm:t>
    </dgm:pt>
    <dgm:pt modelId="{EF0FD6C5-FBFE-4B34-9C77-37D5A68FA5DB}" type="parTrans" cxnId="{C25642DC-541E-4380-A808-3CDF9A6BA4D7}">
      <dgm:prSet/>
      <dgm:spPr/>
      <dgm:t>
        <a:bodyPr/>
        <a:lstStyle/>
        <a:p>
          <a:endParaRPr lang="it-IT" sz="1400">
            <a:solidFill>
              <a:schemeClr val="tx1"/>
            </a:solidFill>
          </a:endParaRPr>
        </a:p>
      </dgm:t>
    </dgm:pt>
    <dgm:pt modelId="{1C5F9AF8-1B02-4D00-AA16-2D2115071795}" type="sibTrans" cxnId="{C25642DC-541E-4380-A808-3CDF9A6BA4D7}">
      <dgm:prSet/>
      <dgm:spPr/>
      <dgm:t>
        <a:bodyPr/>
        <a:lstStyle/>
        <a:p>
          <a:endParaRPr lang="it-IT" sz="1400">
            <a:solidFill>
              <a:schemeClr val="tx1"/>
            </a:solidFill>
          </a:endParaRPr>
        </a:p>
      </dgm:t>
    </dgm:pt>
    <dgm:pt modelId="{D1094E78-31EC-475D-85E3-CA429A0C95CE}">
      <dgm:prSet custT="1"/>
      <dgm:spPr/>
      <dgm:t>
        <a:bodyPr/>
        <a:lstStyle/>
        <a:p>
          <a:r>
            <a:rPr lang="it-IT" sz="1400">
              <a:solidFill>
                <a:schemeClr val="tx1"/>
              </a:solidFill>
            </a:rPr>
            <a:t>Rimozione delle grappette, raggruppamento e fissaggio in piccole pile.</a:t>
          </a:r>
        </a:p>
      </dgm:t>
    </dgm:pt>
    <dgm:pt modelId="{147BDA55-97D3-433B-9B94-3AF87224F518}" type="parTrans" cxnId="{1F270DE7-E9B8-4E27-94D6-00C4F398A7E3}">
      <dgm:prSet/>
      <dgm:spPr/>
      <dgm:t>
        <a:bodyPr/>
        <a:lstStyle/>
        <a:p>
          <a:endParaRPr lang="it-IT" sz="1400">
            <a:solidFill>
              <a:schemeClr val="tx1"/>
            </a:solidFill>
          </a:endParaRPr>
        </a:p>
      </dgm:t>
    </dgm:pt>
    <dgm:pt modelId="{10C423C2-EDDE-4DE4-93BA-798EED987E74}" type="sibTrans" cxnId="{1F270DE7-E9B8-4E27-94D6-00C4F398A7E3}">
      <dgm:prSet/>
      <dgm:spPr/>
      <dgm:t>
        <a:bodyPr/>
        <a:lstStyle/>
        <a:p>
          <a:endParaRPr lang="it-IT" sz="1400">
            <a:solidFill>
              <a:schemeClr val="tx1"/>
            </a:solidFill>
          </a:endParaRPr>
        </a:p>
      </dgm:t>
    </dgm:pt>
    <dgm:pt modelId="{E5A69EC1-20F3-4774-ADF2-2DB2C79C3A5D}">
      <dgm:prSet custT="1"/>
      <dgm:spPr/>
      <dgm:t>
        <a:bodyPr/>
        <a:lstStyle/>
        <a:p>
          <a:r>
            <a:rPr lang="it-IT" sz="1400">
              <a:solidFill>
                <a:schemeClr val="tx1"/>
              </a:solidFill>
            </a:rPr>
            <a:t>Sistemazione nelle cassettiere.</a:t>
          </a:r>
        </a:p>
      </dgm:t>
    </dgm:pt>
    <dgm:pt modelId="{2E213C0C-B667-408F-9508-2DD576049A63}" type="parTrans" cxnId="{519AAAF5-9683-4727-A1F6-80375F1DFABF}">
      <dgm:prSet/>
      <dgm:spPr/>
      <dgm:t>
        <a:bodyPr/>
        <a:lstStyle/>
        <a:p>
          <a:endParaRPr lang="it-IT" sz="1400">
            <a:solidFill>
              <a:schemeClr val="tx1"/>
            </a:solidFill>
          </a:endParaRPr>
        </a:p>
      </dgm:t>
    </dgm:pt>
    <dgm:pt modelId="{182DF65B-7DF2-46A3-A88E-DF18D184AFF2}" type="sibTrans" cxnId="{519AAAF5-9683-4727-A1F6-80375F1DFABF}">
      <dgm:prSet/>
      <dgm:spPr/>
      <dgm:t>
        <a:bodyPr/>
        <a:lstStyle/>
        <a:p>
          <a:endParaRPr lang="it-IT" sz="1400">
            <a:solidFill>
              <a:schemeClr val="tx1"/>
            </a:solidFill>
          </a:endParaRPr>
        </a:p>
      </dgm:t>
    </dgm:pt>
    <dgm:pt modelId="{E1A45307-9A70-4FBB-9ACC-2326E1731B66}" type="pres">
      <dgm:prSet presAssocID="{11C96D8D-8765-4471-82BA-1F4CD49AEDCE}" presName="Name0" presStyleCnt="0">
        <dgm:presLayoutVars>
          <dgm:dir/>
          <dgm:resizeHandles val="exact"/>
        </dgm:presLayoutVars>
      </dgm:prSet>
      <dgm:spPr/>
    </dgm:pt>
    <dgm:pt modelId="{2626DE54-CB23-4B4D-95C3-D90647850B7F}" type="pres">
      <dgm:prSet presAssocID="{1C6EFDC8-FAAC-4C49-A6EB-343FE96B3026}" presName="node" presStyleLbl="node1" presStyleIdx="0" presStyleCnt="6">
        <dgm:presLayoutVars>
          <dgm:bulletEnabled val="1"/>
        </dgm:presLayoutVars>
      </dgm:prSet>
      <dgm:spPr/>
    </dgm:pt>
    <dgm:pt modelId="{DE1D09D4-4351-42D4-BC69-B8B7C50AA9A1}" type="pres">
      <dgm:prSet presAssocID="{E81C6779-E08D-4EF4-8F34-F9CBF7F40142}" presName="sibTrans" presStyleLbl="sibTrans2D1" presStyleIdx="0" presStyleCnt="5"/>
      <dgm:spPr/>
    </dgm:pt>
    <dgm:pt modelId="{D234833A-F758-460B-8455-6BD98756128A}" type="pres">
      <dgm:prSet presAssocID="{E81C6779-E08D-4EF4-8F34-F9CBF7F40142}" presName="connectorText" presStyleLbl="sibTrans2D1" presStyleIdx="0" presStyleCnt="5"/>
      <dgm:spPr/>
    </dgm:pt>
    <dgm:pt modelId="{43B6860D-B373-4C38-8F6A-93D8C8B2B76F}" type="pres">
      <dgm:prSet presAssocID="{E028232E-C9D6-45AE-8C88-4056C799820A}" presName="node" presStyleLbl="node1" presStyleIdx="1" presStyleCnt="6">
        <dgm:presLayoutVars>
          <dgm:bulletEnabled val="1"/>
        </dgm:presLayoutVars>
      </dgm:prSet>
      <dgm:spPr/>
    </dgm:pt>
    <dgm:pt modelId="{7343CCE1-D9BA-4482-9EBA-2A0376E90AB2}" type="pres">
      <dgm:prSet presAssocID="{47507FB3-982B-47CD-8544-BE7B77BA6B26}" presName="sibTrans" presStyleLbl="sibTrans2D1" presStyleIdx="1" presStyleCnt="5"/>
      <dgm:spPr/>
    </dgm:pt>
    <dgm:pt modelId="{51803BCC-8073-42B3-A360-0C888FA81D94}" type="pres">
      <dgm:prSet presAssocID="{47507FB3-982B-47CD-8544-BE7B77BA6B26}" presName="connectorText" presStyleLbl="sibTrans2D1" presStyleIdx="1" presStyleCnt="5"/>
      <dgm:spPr/>
    </dgm:pt>
    <dgm:pt modelId="{F85F39B0-30D1-46CE-B918-64CD14C2000B}" type="pres">
      <dgm:prSet presAssocID="{0CE64CE4-202E-4F52-9F25-E0612F68D6C7}" presName="node" presStyleLbl="node1" presStyleIdx="2" presStyleCnt="6">
        <dgm:presLayoutVars>
          <dgm:bulletEnabled val="1"/>
        </dgm:presLayoutVars>
      </dgm:prSet>
      <dgm:spPr/>
    </dgm:pt>
    <dgm:pt modelId="{6FB76A25-CDFD-4CCE-9519-710284C753BA}" type="pres">
      <dgm:prSet presAssocID="{B2901CFA-DC43-4AC5-B107-60A627007E7E}" presName="sibTrans" presStyleLbl="sibTrans2D1" presStyleIdx="2" presStyleCnt="5"/>
      <dgm:spPr/>
    </dgm:pt>
    <dgm:pt modelId="{5276AFF6-5BFE-4C3B-A243-B3ED292111D6}" type="pres">
      <dgm:prSet presAssocID="{B2901CFA-DC43-4AC5-B107-60A627007E7E}" presName="connectorText" presStyleLbl="sibTrans2D1" presStyleIdx="2" presStyleCnt="5"/>
      <dgm:spPr/>
    </dgm:pt>
    <dgm:pt modelId="{A6E75D6D-3716-40B6-8382-C06BACF00070}" type="pres">
      <dgm:prSet presAssocID="{4181E0D3-A311-494D-875E-7223F72D4E36}" presName="node" presStyleLbl="node1" presStyleIdx="3" presStyleCnt="6">
        <dgm:presLayoutVars>
          <dgm:bulletEnabled val="1"/>
        </dgm:presLayoutVars>
      </dgm:prSet>
      <dgm:spPr/>
    </dgm:pt>
    <dgm:pt modelId="{43F342BE-2657-467B-82F7-7D57AC502F75}" type="pres">
      <dgm:prSet presAssocID="{602737F9-2E4C-4EC3-8FE9-15C81F173595}" presName="sibTrans" presStyleLbl="sibTrans2D1" presStyleIdx="3" presStyleCnt="5"/>
      <dgm:spPr/>
    </dgm:pt>
    <dgm:pt modelId="{FB67C3CB-8EF2-4B92-9364-A32492DF00FE}" type="pres">
      <dgm:prSet presAssocID="{602737F9-2E4C-4EC3-8FE9-15C81F173595}" presName="connectorText" presStyleLbl="sibTrans2D1" presStyleIdx="3" presStyleCnt="5"/>
      <dgm:spPr/>
    </dgm:pt>
    <dgm:pt modelId="{8E81B27E-2DB2-4877-B207-BFD49BB07D69}" type="pres">
      <dgm:prSet presAssocID="{41D4A1AA-CEDA-435E-B2BD-697400BC5C39}" presName="node" presStyleLbl="node1" presStyleIdx="4" presStyleCnt="6">
        <dgm:presLayoutVars>
          <dgm:bulletEnabled val="1"/>
        </dgm:presLayoutVars>
      </dgm:prSet>
      <dgm:spPr/>
    </dgm:pt>
    <dgm:pt modelId="{8D699593-DE27-426B-B9F3-F8CAD0F7C7F6}" type="pres">
      <dgm:prSet presAssocID="{87884499-9F33-4664-AB1A-86085D00A429}" presName="sibTrans" presStyleLbl="sibTrans2D1" presStyleIdx="4" presStyleCnt="5"/>
      <dgm:spPr/>
    </dgm:pt>
    <dgm:pt modelId="{79EFF047-165F-4B3C-9FE9-F0C8281F174D}" type="pres">
      <dgm:prSet presAssocID="{87884499-9F33-4664-AB1A-86085D00A429}" presName="connectorText" presStyleLbl="sibTrans2D1" presStyleIdx="4" presStyleCnt="5"/>
      <dgm:spPr/>
    </dgm:pt>
    <dgm:pt modelId="{D75B347A-30C4-4EF5-82E0-BCF6EB8E7448}" type="pres">
      <dgm:prSet presAssocID="{F8A4CA92-8C4C-45C1-9291-3659DE4E2E41}" presName="node" presStyleLbl="node1" presStyleIdx="5" presStyleCnt="6">
        <dgm:presLayoutVars>
          <dgm:bulletEnabled val="1"/>
        </dgm:presLayoutVars>
      </dgm:prSet>
      <dgm:spPr/>
    </dgm:pt>
  </dgm:ptLst>
  <dgm:cxnLst>
    <dgm:cxn modelId="{1421D201-6275-4798-8789-CCA3E8B024E6}" type="presOf" srcId="{E81C6779-E08D-4EF4-8F34-F9CBF7F40142}" destId="{D234833A-F758-460B-8455-6BD98756128A}" srcOrd="1" destOrd="0" presId="urn:microsoft.com/office/officeart/2005/8/layout/process1"/>
    <dgm:cxn modelId="{A735BE0C-92F0-4993-ADD7-B1C3B0A235BA}" type="presOf" srcId="{9D38371A-3883-474A-83CA-D67DABD493C7}" destId="{D75B347A-30C4-4EF5-82E0-BCF6EB8E7448}" srcOrd="0" destOrd="1" presId="urn:microsoft.com/office/officeart/2005/8/layout/process1"/>
    <dgm:cxn modelId="{CAB34011-1A8E-4D18-AD63-9CBC7C6C8019}" srcId="{4181E0D3-A311-494D-875E-7223F72D4E36}" destId="{7707B7A2-AE55-471E-9EFD-F5A216531F5B}" srcOrd="0" destOrd="0" parTransId="{24E6E0F5-9D7C-42E7-8111-FA7F94E7E075}" sibTransId="{D96A3C60-6360-4ADB-910B-8904DBD759F6}"/>
    <dgm:cxn modelId="{4234F718-05DD-45D9-AA2C-24513A01AE83}" type="presOf" srcId="{4181E0D3-A311-494D-875E-7223F72D4E36}" destId="{A6E75D6D-3716-40B6-8382-C06BACF00070}" srcOrd="0" destOrd="0" presId="urn:microsoft.com/office/officeart/2005/8/layout/process1"/>
    <dgm:cxn modelId="{2DD65D1B-526F-4654-8EA4-F14EF4B4862E}" type="presOf" srcId="{E81C6779-E08D-4EF4-8F34-F9CBF7F40142}" destId="{DE1D09D4-4351-42D4-BC69-B8B7C50AA9A1}" srcOrd="0" destOrd="0" presId="urn:microsoft.com/office/officeart/2005/8/layout/process1"/>
    <dgm:cxn modelId="{237A3B1C-EF2A-4317-A704-BDE59C3A4496}" type="presOf" srcId="{602737F9-2E4C-4EC3-8FE9-15C81F173595}" destId="{FB67C3CB-8EF2-4B92-9364-A32492DF00FE}" srcOrd="1" destOrd="0" presId="urn:microsoft.com/office/officeart/2005/8/layout/process1"/>
    <dgm:cxn modelId="{74673E20-7B83-40DC-B8AA-6F9AD8EBE512}" type="presOf" srcId="{47507FB3-982B-47CD-8544-BE7B77BA6B26}" destId="{51803BCC-8073-42B3-A360-0C888FA81D94}" srcOrd="1" destOrd="0" presId="urn:microsoft.com/office/officeart/2005/8/layout/process1"/>
    <dgm:cxn modelId="{54178D28-F24D-4E04-9C32-B5FE7D07CDF6}" type="presOf" srcId="{7A334DE7-6D08-4417-A58E-FB838A9A75F0}" destId="{8E81B27E-2DB2-4877-B207-BFD49BB07D69}" srcOrd="0" destOrd="1" presId="urn:microsoft.com/office/officeart/2005/8/layout/process1"/>
    <dgm:cxn modelId="{23A4052B-44D3-45D3-947C-9333FA83D1B7}" type="presOf" srcId="{B2901CFA-DC43-4AC5-B107-60A627007E7E}" destId="{5276AFF6-5BFE-4C3B-A243-B3ED292111D6}" srcOrd="1" destOrd="0" presId="urn:microsoft.com/office/officeart/2005/8/layout/process1"/>
    <dgm:cxn modelId="{0A997330-8DFD-441A-868C-2B782C288D3F}" type="presOf" srcId="{05D87D1D-7A17-48AC-B04F-7B5820307511}" destId="{F85F39B0-30D1-46CE-B918-64CD14C2000B}" srcOrd="0" destOrd="3" presId="urn:microsoft.com/office/officeart/2005/8/layout/process1"/>
    <dgm:cxn modelId="{DD848B30-D9C0-4E0F-8601-AA7A333C96E6}" srcId="{11C96D8D-8765-4471-82BA-1F4CD49AEDCE}" destId="{0CE64CE4-202E-4F52-9F25-E0612F68D6C7}" srcOrd="2" destOrd="0" parTransId="{CAC3AA16-2EC5-4AEB-A1A3-6684829A7927}" sibTransId="{B2901CFA-DC43-4AC5-B107-60A627007E7E}"/>
    <dgm:cxn modelId="{E4640536-6E07-4BCC-AC8F-85D1E8EBEEA9}" type="presOf" srcId="{DFD9C34E-3E83-47CC-B927-510D967FFA1E}" destId="{A6E75D6D-3716-40B6-8382-C06BACF00070}" srcOrd="0" destOrd="2" presId="urn:microsoft.com/office/officeart/2005/8/layout/process1"/>
    <dgm:cxn modelId="{5265013A-18F6-4E23-8266-A58FF6EE3CAA}" type="presOf" srcId="{11C96D8D-8765-4471-82BA-1F4CD49AEDCE}" destId="{E1A45307-9A70-4FBB-9ACC-2326E1731B66}" srcOrd="0" destOrd="0" presId="urn:microsoft.com/office/officeart/2005/8/layout/process1"/>
    <dgm:cxn modelId="{26BF795B-9D2D-44C4-8551-AFA5C6468EED}" type="presOf" srcId="{5DD9748B-C9FC-424F-878C-318B72BDF05D}" destId="{F85F39B0-30D1-46CE-B918-64CD14C2000B}" srcOrd="0" destOrd="1" presId="urn:microsoft.com/office/officeart/2005/8/layout/process1"/>
    <dgm:cxn modelId="{344D275C-4B25-4ADD-BA4F-D2F1E7F343D6}" srcId="{11C96D8D-8765-4471-82BA-1F4CD49AEDCE}" destId="{E028232E-C9D6-45AE-8C88-4056C799820A}" srcOrd="1" destOrd="0" parTransId="{BD01B6E7-A0A6-4C24-9666-42B6FDE0F802}" sibTransId="{47507FB3-982B-47CD-8544-BE7B77BA6B26}"/>
    <dgm:cxn modelId="{F459E964-E1BA-47B1-8AE2-11FFEBD098E4}" srcId="{0CE64CE4-202E-4F52-9F25-E0612F68D6C7}" destId="{5DD9748B-C9FC-424F-878C-318B72BDF05D}" srcOrd="0" destOrd="0" parTransId="{C4A1E818-5298-4944-A59E-D591BC1942AC}" sibTransId="{12AD1B59-60AD-4DA8-A5E7-1F0FCFCBB90B}"/>
    <dgm:cxn modelId="{1A79424A-1671-46D3-87DC-FEE995138BC7}" srcId="{0CE64CE4-202E-4F52-9F25-E0612F68D6C7}" destId="{05D87D1D-7A17-48AC-B04F-7B5820307511}" srcOrd="2" destOrd="0" parTransId="{404806AF-4402-4275-844B-5A7C0392A4F3}" sibTransId="{BA0DA623-2D04-488D-93C7-B136BD436E90}"/>
    <dgm:cxn modelId="{D7D8A16F-65C8-4509-B9CB-0FAD85EEB2B9}" srcId="{0CE64CE4-202E-4F52-9F25-E0612F68D6C7}" destId="{1E56BC3E-17C2-4E01-8D29-5642449380DF}" srcOrd="1" destOrd="0" parTransId="{35F38398-920C-4B16-B923-B148DCC71FCD}" sibTransId="{C3ABB727-F722-48E7-98EA-C829B728C2C7}"/>
    <dgm:cxn modelId="{1AF6FB71-2761-4807-92D1-3A23C02C13C6}" type="presOf" srcId="{1E56BC3E-17C2-4E01-8D29-5642449380DF}" destId="{F85F39B0-30D1-46CE-B918-64CD14C2000B}" srcOrd="0" destOrd="2" presId="urn:microsoft.com/office/officeart/2005/8/layout/process1"/>
    <dgm:cxn modelId="{7F4EDE90-256F-46E2-98B1-C1FE7AE4A31B}" type="presOf" srcId="{F8A4CA92-8C4C-45C1-9291-3659DE4E2E41}" destId="{D75B347A-30C4-4EF5-82E0-BCF6EB8E7448}" srcOrd="0" destOrd="0" presId="urn:microsoft.com/office/officeart/2005/8/layout/process1"/>
    <dgm:cxn modelId="{23EA5798-9826-4417-A449-D0872231CD24}" srcId="{4181E0D3-A311-494D-875E-7223F72D4E36}" destId="{DFD9C34E-3E83-47CC-B927-510D967FFA1E}" srcOrd="1" destOrd="0" parTransId="{F7EA0E04-FDC6-4454-BAAC-3FCF42040E91}" sibTransId="{8F6326A0-BD5B-4ABA-8AEA-833159A64089}"/>
    <dgm:cxn modelId="{4B5C4199-6C3E-4DC3-88C5-2E123A5FCACD}" type="presOf" srcId="{1C6EFDC8-FAAC-4C49-A6EB-343FE96B3026}" destId="{2626DE54-CB23-4B4D-95C3-D90647850B7F}" srcOrd="0" destOrd="0" presId="urn:microsoft.com/office/officeart/2005/8/layout/process1"/>
    <dgm:cxn modelId="{8BAA319D-F93A-4D1A-862B-B30153430294}" type="presOf" srcId="{47507FB3-982B-47CD-8544-BE7B77BA6B26}" destId="{7343CCE1-D9BA-4482-9EBA-2A0376E90AB2}" srcOrd="0" destOrd="0" presId="urn:microsoft.com/office/officeart/2005/8/layout/process1"/>
    <dgm:cxn modelId="{889F83A1-ABF8-4797-94B8-74E70D67B653}" type="presOf" srcId="{87884499-9F33-4664-AB1A-86085D00A429}" destId="{79EFF047-165F-4B3C-9FE9-F0C8281F174D}" srcOrd="1" destOrd="0" presId="urn:microsoft.com/office/officeart/2005/8/layout/process1"/>
    <dgm:cxn modelId="{395BC7A9-00EA-4D4D-A981-57A5DD7E4862}" srcId="{11C96D8D-8765-4471-82BA-1F4CD49AEDCE}" destId="{4181E0D3-A311-494D-875E-7223F72D4E36}" srcOrd="3" destOrd="0" parTransId="{288B9A6A-4CD7-4E40-A546-CB1636D2FBC2}" sibTransId="{602737F9-2E4C-4EC3-8FE9-15C81F173595}"/>
    <dgm:cxn modelId="{3AF6D1B2-CA4F-4A99-AF96-403B83E1AB4B}" srcId="{0CE64CE4-202E-4F52-9F25-E0612F68D6C7}" destId="{D3103FE7-A113-46FE-A546-24444944945D}" srcOrd="3" destOrd="0" parTransId="{8BD080C7-644C-4CE8-BAF2-DBA3A1C5EE4B}" sibTransId="{0C8DA88F-7C2E-4DD0-8F83-87947058657D}"/>
    <dgm:cxn modelId="{6577B6B4-5487-4121-BCF1-1CA3B919555E}" type="presOf" srcId="{7707B7A2-AE55-471E-9EFD-F5A216531F5B}" destId="{A6E75D6D-3716-40B6-8382-C06BACF00070}" srcOrd="0" destOrd="1" presId="urn:microsoft.com/office/officeart/2005/8/layout/process1"/>
    <dgm:cxn modelId="{69EFC9B6-4A73-4D49-A11E-AC0EC5227B47}" type="presOf" srcId="{41D4A1AA-CEDA-435E-B2BD-697400BC5C39}" destId="{8E81B27E-2DB2-4877-B207-BFD49BB07D69}" srcOrd="0" destOrd="0" presId="urn:microsoft.com/office/officeart/2005/8/layout/process1"/>
    <dgm:cxn modelId="{79E1C7B9-7F78-43FA-9DF3-1F576BB004DA}" srcId="{41D4A1AA-CEDA-435E-B2BD-697400BC5C39}" destId="{C4AF4690-4704-4AF3-9B12-E461B726C57A}" srcOrd="1" destOrd="0" parTransId="{CEC9006F-3001-4975-A2D8-35C5966BF358}" sibTransId="{B561A723-D000-45BF-8059-98D6B954D4CF}"/>
    <dgm:cxn modelId="{FF3AF5BD-31D4-4237-85E9-4810E5E79FDC}" type="presOf" srcId="{602737F9-2E4C-4EC3-8FE9-15C81F173595}" destId="{43F342BE-2657-467B-82F7-7D57AC502F75}" srcOrd="0" destOrd="0" presId="urn:microsoft.com/office/officeart/2005/8/layout/process1"/>
    <dgm:cxn modelId="{8F279DBE-C0ED-481F-BBC0-7F4B7135F038}" srcId="{11C96D8D-8765-4471-82BA-1F4CD49AEDCE}" destId="{F8A4CA92-8C4C-45C1-9291-3659DE4E2E41}" srcOrd="5" destOrd="0" parTransId="{31B837A3-2439-4BFA-8473-1DD276C9574B}" sibTransId="{86688329-49BC-4A6B-A1EB-6B7C0438871F}"/>
    <dgm:cxn modelId="{EBBE51C7-72C0-4265-ACB3-E4E341341F3D}" srcId="{41D4A1AA-CEDA-435E-B2BD-697400BC5C39}" destId="{7A334DE7-6D08-4417-A58E-FB838A9A75F0}" srcOrd="0" destOrd="0" parTransId="{D42ED257-0DD6-4411-A13B-5A2E1A570096}" sibTransId="{E4D851E5-D027-4740-9F7D-4E291F26B48C}"/>
    <dgm:cxn modelId="{21AA76CC-5712-4BE8-B98B-2A8F5C22AB5C}" srcId="{11C96D8D-8765-4471-82BA-1F4CD49AEDCE}" destId="{1C6EFDC8-FAAC-4C49-A6EB-343FE96B3026}" srcOrd="0" destOrd="0" parTransId="{D82C27F3-56F9-4CE7-B78C-25E4D50136AA}" sibTransId="{E81C6779-E08D-4EF4-8F34-F9CBF7F40142}"/>
    <dgm:cxn modelId="{3A5BBFCE-F8ED-49A3-BA8D-8AC005EC7337}" type="presOf" srcId="{E028232E-C9D6-45AE-8C88-4056C799820A}" destId="{43B6860D-B373-4C38-8F6A-93D8C8B2B76F}" srcOrd="0" destOrd="0" presId="urn:microsoft.com/office/officeart/2005/8/layout/process1"/>
    <dgm:cxn modelId="{362863CF-77C6-4B1D-B1E7-EFC843F124AE}" type="presOf" srcId="{C4AF4690-4704-4AF3-9B12-E461B726C57A}" destId="{8E81B27E-2DB2-4877-B207-BFD49BB07D69}" srcOrd="0" destOrd="2" presId="urn:microsoft.com/office/officeart/2005/8/layout/process1"/>
    <dgm:cxn modelId="{3B9BDED0-B5BF-4A13-9C00-FEF1938DBE6E}" type="presOf" srcId="{D1094E78-31EC-475D-85E3-CA429A0C95CE}" destId="{D75B347A-30C4-4EF5-82E0-BCF6EB8E7448}" srcOrd="0" destOrd="2" presId="urn:microsoft.com/office/officeart/2005/8/layout/process1"/>
    <dgm:cxn modelId="{C25642DC-541E-4380-A808-3CDF9A6BA4D7}" srcId="{F8A4CA92-8C4C-45C1-9291-3659DE4E2E41}" destId="{9D38371A-3883-474A-83CA-D67DABD493C7}" srcOrd="0" destOrd="0" parTransId="{EF0FD6C5-FBFE-4B34-9C77-37D5A68FA5DB}" sibTransId="{1C5F9AF8-1B02-4D00-AA16-2D2115071795}"/>
    <dgm:cxn modelId="{9D72F7E4-8240-4048-A4C8-238E24B5D193}" type="presOf" srcId="{B2901CFA-DC43-4AC5-B107-60A627007E7E}" destId="{6FB76A25-CDFD-4CCE-9519-710284C753BA}" srcOrd="0" destOrd="0" presId="urn:microsoft.com/office/officeart/2005/8/layout/process1"/>
    <dgm:cxn modelId="{06D379E5-9A25-476A-B2D2-5AC3CA16B0A6}" type="presOf" srcId="{0CE64CE4-202E-4F52-9F25-E0612F68D6C7}" destId="{F85F39B0-30D1-46CE-B918-64CD14C2000B}" srcOrd="0" destOrd="0" presId="urn:microsoft.com/office/officeart/2005/8/layout/process1"/>
    <dgm:cxn modelId="{1F270DE7-E9B8-4E27-94D6-00C4F398A7E3}" srcId="{F8A4CA92-8C4C-45C1-9291-3659DE4E2E41}" destId="{D1094E78-31EC-475D-85E3-CA429A0C95CE}" srcOrd="1" destOrd="0" parTransId="{147BDA55-97D3-433B-9B94-3AF87224F518}" sibTransId="{10C423C2-EDDE-4DE4-93BA-798EED987E74}"/>
    <dgm:cxn modelId="{55B617E9-2D64-40B5-BD91-ACEA86C92B52}" type="presOf" srcId="{D3103FE7-A113-46FE-A546-24444944945D}" destId="{F85F39B0-30D1-46CE-B918-64CD14C2000B}" srcOrd="0" destOrd="4" presId="urn:microsoft.com/office/officeart/2005/8/layout/process1"/>
    <dgm:cxn modelId="{9E7DFEF0-ACB3-4ADB-9209-CCAD5C8B2288}" type="presOf" srcId="{87884499-9F33-4664-AB1A-86085D00A429}" destId="{8D699593-DE27-426B-B9F3-F8CAD0F7C7F6}" srcOrd="0" destOrd="0" presId="urn:microsoft.com/office/officeart/2005/8/layout/process1"/>
    <dgm:cxn modelId="{1FA20BF4-CC19-4EFB-B811-B9A7ED8A2976}" srcId="{11C96D8D-8765-4471-82BA-1F4CD49AEDCE}" destId="{41D4A1AA-CEDA-435E-B2BD-697400BC5C39}" srcOrd="4" destOrd="0" parTransId="{ADAFBB14-BB8C-4D0A-9C60-EDFBE1FFB76D}" sibTransId="{87884499-9F33-4664-AB1A-86085D00A429}"/>
    <dgm:cxn modelId="{519AAAF5-9683-4727-A1F6-80375F1DFABF}" srcId="{F8A4CA92-8C4C-45C1-9291-3659DE4E2E41}" destId="{E5A69EC1-20F3-4774-ADF2-2DB2C79C3A5D}" srcOrd="2" destOrd="0" parTransId="{2E213C0C-B667-408F-9508-2DD576049A63}" sibTransId="{182DF65B-7DF2-46A3-A88E-DF18D184AFF2}"/>
    <dgm:cxn modelId="{8A30CDF8-166E-4392-B6C3-FC29D90ECAA5}" type="presOf" srcId="{E5A69EC1-20F3-4774-ADF2-2DB2C79C3A5D}" destId="{D75B347A-30C4-4EF5-82E0-BCF6EB8E7448}" srcOrd="0" destOrd="3" presId="urn:microsoft.com/office/officeart/2005/8/layout/process1"/>
    <dgm:cxn modelId="{591E9288-8F87-4790-8C41-91E8D9C83D34}" type="presParOf" srcId="{E1A45307-9A70-4FBB-9ACC-2326E1731B66}" destId="{2626DE54-CB23-4B4D-95C3-D90647850B7F}" srcOrd="0" destOrd="0" presId="urn:microsoft.com/office/officeart/2005/8/layout/process1"/>
    <dgm:cxn modelId="{34D50586-D091-40AE-9D36-D3F495A91836}" type="presParOf" srcId="{E1A45307-9A70-4FBB-9ACC-2326E1731B66}" destId="{DE1D09D4-4351-42D4-BC69-B8B7C50AA9A1}" srcOrd="1" destOrd="0" presId="urn:microsoft.com/office/officeart/2005/8/layout/process1"/>
    <dgm:cxn modelId="{81F27214-0A2E-405B-AB79-0816DD97D208}" type="presParOf" srcId="{DE1D09D4-4351-42D4-BC69-B8B7C50AA9A1}" destId="{D234833A-F758-460B-8455-6BD98756128A}" srcOrd="0" destOrd="0" presId="urn:microsoft.com/office/officeart/2005/8/layout/process1"/>
    <dgm:cxn modelId="{DCD25F5A-230C-4756-892B-33D46B10BF1B}" type="presParOf" srcId="{E1A45307-9A70-4FBB-9ACC-2326E1731B66}" destId="{43B6860D-B373-4C38-8F6A-93D8C8B2B76F}" srcOrd="2" destOrd="0" presId="urn:microsoft.com/office/officeart/2005/8/layout/process1"/>
    <dgm:cxn modelId="{AF8FE139-C60B-4829-9493-AA6D5B77F6B1}" type="presParOf" srcId="{E1A45307-9A70-4FBB-9ACC-2326E1731B66}" destId="{7343CCE1-D9BA-4482-9EBA-2A0376E90AB2}" srcOrd="3" destOrd="0" presId="urn:microsoft.com/office/officeart/2005/8/layout/process1"/>
    <dgm:cxn modelId="{7E3A94DB-B1FB-4974-9A6A-7C3047826B07}" type="presParOf" srcId="{7343CCE1-D9BA-4482-9EBA-2A0376E90AB2}" destId="{51803BCC-8073-42B3-A360-0C888FA81D94}" srcOrd="0" destOrd="0" presId="urn:microsoft.com/office/officeart/2005/8/layout/process1"/>
    <dgm:cxn modelId="{42413B4B-E81D-4655-A58F-4199B63B1978}" type="presParOf" srcId="{E1A45307-9A70-4FBB-9ACC-2326E1731B66}" destId="{F85F39B0-30D1-46CE-B918-64CD14C2000B}" srcOrd="4" destOrd="0" presId="urn:microsoft.com/office/officeart/2005/8/layout/process1"/>
    <dgm:cxn modelId="{7D8F5184-ADFC-4E53-BCDC-993FA5FCC69A}" type="presParOf" srcId="{E1A45307-9A70-4FBB-9ACC-2326E1731B66}" destId="{6FB76A25-CDFD-4CCE-9519-710284C753BA}" srcOrd="5" destOrd="0" presId="urn:microsoft.com/office/officeart/2005/8/layout/process1"/>
    <dgm:cxn modelId="{87E5B09A-ABE3-4A38-BB0E-9B49A23C2010}" type="presParOf" srcId="{6FB76A25-CDFD-4CCE-9519-710284C753BA}" destId="{5276AFF6-5BFE-4C3B-A243-B3ED292111D6}" srcOrd="0" destOrd="0" presId="urn:microsoft.com/office/officeart/2005/8/layout/process1"/>
    <dgm:cxn modelId="{C01D0688-B8AF-4684-BE9F-120A9E7EDC75}" type="presParOf" srcId="{E1A45307-9A70-4FBB-9ACC-2326E1731B66}" destId="{A6E75D6D-3716-40B6-8382-C06BACF00070}" srcOrd="6" destOrd="0" presId="urn:microsoft.com/office/officeart/2005/8/layout/process1"/>
    <dgm:cxn modelId="{4C885DD5-21EA-4A30-93FE-E61C0319A3DB}" type="presParOf" srcId="{E1A45307-9A70-4FBB-9ACC-2326E1731B66}" destId="{43F342BE-2657-467B-82F7-7D57AC502F75}" srcOrd="7" destOrd="0" presId="urn:microsoft.com/office/officeart/2005/8/layout/process1"/>
    <dgm:cxn modelId="{4D94AE1A-0A71-4A11-8D94-70005836A9F8}" type="presParOf" srcId="{43F342BE-2657-467B-82F7-7D57AC502F75}" destId="{FB67C3CB-8EF2-4B92-9364-A32492DF00FE}" srcOrd="0" destOrd="0" presId="urn:microsoft.com/office/officeart/2005/8/layout/process1"/>
    <dgm:cxn modelId="{4F2EA74A-1F43-4AE8-A649-D9AB5898D048}" type="presParOf" srcId="{E1A45307-9A70-4FBB-9ACC-2326E1731B66}" destId="{8E81B27E-2DB2-4877-B207-BFD49BB07D69}" srcOrd="8" destOrd="0" presId="urn:microsoft.com/office/officeart/2005/8/layout/process1"/>
    <dgm:cxn modelId="{F395ACF8-34E9-473F-9B19-3EC2469FD777}" type="presParOf" srcId="{E1A45307-9A70-4FBB-9ACC-2326E1731B66}" destId="{8D699593-DE27-426B-B9F3-F8CAD0F7C7F6}" srcOrd="9" destOrd="0" presId="urn:microsoft.com/office/officeart/2005/8/layout/process1"/>
    <dgm:cxn modelId="{08E0D951-E9F7-4D56-BC93-4C21B666CDEC}" type="presParOf" srcId="{8D699593-DE27-426B-B9F3-F8CAD0F7C7F6}" destId="{79EFF047-165F-4B3C-9FE9-F0C8281F174D}" srcOrd="0" destOrd="0" presId="urn:microsoft.com/office/officeart/2005/8/layout/process1"/>
    <dgm:cxn modelId="{94D742BD-0948-480C-B4D1-7503DB637BCE}" type="presParOf" srcId="{E1A45307-9A70-4FBB-9ACC-2326E1731B66}" destId="{D75B347A-30C4-4EF5-82E0-BCF6EB8E7448}" srcOrd="10"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CAD23C2-655C-471A-ABCB-6B69E43789B8}" type="doc">
      <dgm:prSet loTypeId="urn:microsoft.com/office/officeart/2005/8/layout/vList3" loCatId="list" qsTypeId="urn:microsoft.com/office/officeart/2005/8/quickstyle/simple5" qsCatId="simple" csTypeId="urn:microsoft.com/office/officeart/2005/8/colors/accent1_3" csCatId="accent1" phldr="1"/>
      <dgm:spPr/>
      <dgm:t>
        <a:bodyPr/>
        <a:lstStyle/>
        <a:p>
          <a:endParaRPr lang="it-IT"/>
        </a:p>
      </dgm:t>
    </dgm:pt>
    <dgm:pt modelId="{F7204DC2-83CA-424F-8D70-76A0B8D2F4AF}">
      <dgm:prSet/>
      <dgm:spPr/>
      <dgm:t>
        <a:bodyPr/>
        <a:lstStyle/>
        <a:p>
          <a:r>
            <a:rPr lang="it-IT" b="1" dirty="0">
              <a:solidFill>
                <a:schemeClr val="bg1"/>
              </a:solidFill>
            </a:rPr>
            <a:t>Compiti Svolti:</a:t>
          </a:r>
          <a:endParaRPr lang="it-IT" dirty="0">
            <a:solidFill>
              <a:schemeClr val="bg1"/>
            </a:solidFill>
          </a:endParaRPr>
        </a:p>
      </dgm:t>
    </dgm:pt>
    <dgm:pt modelId="{15203581-384B-484E-A59B-7377F06E07A8}" type="parTrans" cxnId="{8583B18D-A165-4D23-996A-E6776655D014}">
      <dgm:prSet/>
      <dgm:spPr/>
      <dgm:t>
        <a:bodyPr/>
        <a:lstStyle/>
        <a:p>
          <a:endParaRPr lang="it-IT"/>
        </a:p>
      </dgm:t>
    </dgm:pt>
    <dgm:pt modelId="{F898FCC0-AA79-4A47-BB15-EAD060765837}" type="sibTrans" cxnId="{8583B18D-A165-4D23-996A-E6776655D014}">
      <dgm:prSet/>
      <dgm:spPr/>
      <dgm:t>
        <a:bodyPr/>
        <a:lstStyle/>
        <a:p>
          <a:endParaRPr lang="it-IT"/>
        </a:p>
      </dgm:t>
    </dgm:pt>
    <dgm:pt modelId="{CA79D279-F7B0-4991-A5E7-E66A7CA23D6F}" type="pres">
      <dgm:prSet presAssocID="{FCAD23C2-655C-471A-ABCB-6B69E43789B8}" presName="linearFlow" presStyleCnt="0">
        <dgm:presLayoutVars>
          <dgm:dir/>
          <dgm:resizeHandles val="exact"/>
        </dgm:presLayoutVars>
      </dgm:prSet>
      <dgm:spPr/>
    </dgm:pt>
    <dgm:pt modelId="{719065D3-01A8-4752-9768-5BDD0B418A4B}" type="pres">
      <dgm:prSet presAssocID="{F7204DC2-83CA-424F-8D70-76A0B8D2F4AF}" presName="composite" presStyleCnt="0"/>
      <dgm:spPr/>
    </dgm:pt>
    <dgm:pt modelId="{068F9908-2BE1-4097-A6F1-407B4AE52FEB}" type="pres">
      <dgm:prSet presAssocID="{F7204DC2-83CA-424F-8D70-76A0B8D2F4AF}" presName="imgShp" presStyleLbl="fgImgPlace1" presStyleIdx="0" presStyleCnt="1"/>
      <dgm:spPr>
        <a:solidFill>
          <a:schemeClr val="bg1"/>
        </a:solidFill>
      </dgm:spPr>
    </dgm:pt>
    <dgm:pt modelId="{5B6F49B7-4AC7-4CAB-A063-C687F29A29D8}" type="pres">
      <dgm:prSet presAssocID="{F7204DC2-83CA-424F-8D70-76A0B8D2F4AF}" presName="txShp" presStyleLbl="node1" presStyleIdx="0" presStyleCnt="1">
        <dgm:presLayoutVars>
          <dgm:bulletEnabled val="1"/>
        </dgm:presLayoutVars>
      </dgm:prSet>
      <dgm:spPr/>
    </dgm:pt>
  </dgm:ptLst>
  <dgm:cxnLst>
    <dgm:cxn modelId="{5DB81142-34A7-4AFC-AACC-324544D95860}" type="presOf" srcId="{FCAD23C2-655C-471A-ABCB-6B69E43789B8}" destId="{CA79D279-F7B0-4991-A5E7-E66A7CA23D6F}" srcOrd="0" destOrd="0" presId="urn:microsoft.com/office/officeart/2005/8/layout/vList3"/>
    <dgm:cxn modelId="{8583B18D-A165-4D23-996A-E6776655D014}" srcId="{FCAD23C2-655C-471A-ABCB-6B69E43789B8}" destId="{F7204DC2-83CA-424F-8D70-76A0B8D2F4AF}" srcOrd="0" destOrd="0" parTransId="{15203581-384B-484E-A59B-7377F06E07A8}" sibTransId="{F898FCC0-AA79-4A47-BB15-EAD060765837}"/>
    <dgm:cxn modelId="{EA91E0C7-5096-48E1-9399-2B1605945958}" type="presOf" srcId="{F7204DC2-83CA-424F-8D70-76A0B8D2F4AF}" destId="{5B6F49B7-4AC7-4CAB-A063-C687F29A29D8}" srcOrd="0" destOrd="0" presId="urn:microsoft.com/office/officeart/2005/8/layout/vList3"/>
    <dgm:cxn modelId="{BA3225EC-8553-481A-898B-2C9BA27DE35A}" type="presParOf" srcId="{CA79D279-F7B0-4991-A5E7-E66A7CA23D6F}" destId="{719065D3-01A8-4752-9768-5BDD0B418A4B}" srcOrd="0" destOrd="0" presId="urn:microsoft.com/office/officeart/2005/8/layout/vList3"/>
    <dgm:cxn modelId="{C121B849-4848-4263-BF45-E04646C3A45C}" type="presParOf" srcId="{719065D3-01A8-4752-9768-5BDD0B418A4B}" destId="{068F9908-2BE1-4097-A6F1-407B4AE52FEB}" srcOrd="0" destOrd="0" presId="urn:microsoft.com/office/officeart/2005/8/layout/vList3"/>
    <dgm:cxn modelId="{D4D5A3A9-379E-4D39-96DD-11D734D9098E}" type="presParOf" srcId="{719065D3-01A8-4752-9768-5BDD0B418A4B}" destId="{5B6F49B7-4AC7-4CAB-A063-C687F29A29D8}"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B103B6D-128A-432E-8526-352D2E99E316}"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174BD36-57EC-42EA-903F-811AE3EF69FA}">
      <dgm:prSet phldrT="[Testo]"/>
      <dgm:spPr/>
      <dgm:t>
        <a:bodyPr/>
        <a:lstStyle/>
        <a:p>
          <a:r>
            <a:rPr lang="it-IT" dirty="0"/>
            <a:t>Work hard, dream big</a:t>
          </a:r>
        </a:p>
      </dgm:t>
    </dgm:pt>
    <dgm:pt modelId="{1C94F86F-E1B5-45E4-AB1C-21BF6953C944}" type="parTrans" cxnId="{25A2E265-4425-4B46-89FA-10A6230DDF3A}">
      <dgm:prSet/>
      <dgm:spPr/>
      <dgm:t>
        <a:bodyPr/>
        <a:lstStyle/>
        <a:p>
          <a:endParaRPr lang="it-IT"/>
        </a:p>
      </dgm:t>
    </dgm:pt>
    <dgm:pt modelId="{890D22EF-EA78-4EC3-9A31-8912C7F17A99}" type="sibTrans" cxnId="{25A2E265-4425-4B46-89FA-10A6230DDF3A}">
      <dgm:prSet/>
      <dgm:spPr/>
      <dgm:t>
        <a:bodyPr/>
        <a:lstStyle/>
        <a:p>
          <a:endParaRPr lang="it-IT"/>
        </a:p>
      </dgm:t>
    </dgm:pt>
    <dgm:pt modelId="{6029D387-D1D5-4489-AA3B-D018B37BD78F}" type="pres">
      <dgm:prSet presAssocID="{9B103B6D-128A-432E-8526-352D2E99E316}" presName="diagram" presStyleCnt="0">
        <dgm:presLayoutVars>
          <dgm:dir/>
        </dgm:presLayoutVars>
      </dgm:prSet>
      <dgm:spPr/>
    </dgm:pt>
    <dgm:pt modelId="{3236E0C0-A2BC-48E4-89C2-F136F47C2550}" type="pres">
      <dgm:prSet presAssocID="{D174BD36-57EC-42EA-903F-811AE3EF69FA}" presName="composite" presStyleCnt="0"/>
      <dgm:spPr/>
    </dgm:pt>
    <dgm:pt modelId="{9F56CFE1-630B-45D5-BC18-2BF585DC9F7A}" type="pres">
      <dgm:prSet presAssocID="{D174BD36-57EC-42EA-903F-811AE3EF69FA}"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15B95F7F-FF55-4D48-A551-0ECBB491DBD1}" type="pres">
      <dgm:prSet presAssocID="{D174BD36-57EC-42EA-903F-811AE3EF69FA}" presName="Parent" presStyleLbl="node0" presStyleIdx="0" presStyleCnt="1">
        <dgm:presLayoutVars>
          <dgm:bulletEnabled val="1"/>
        </dgm:presLayoutVars>
      </dgm:prSet>
      <dgm:spPr/>
    </dgm:pt>
  </dgm:ptLst>
  <dgm:cxnLst>
    <dgm:cxn modelId="{25A2E265-4425-4B46-89FA-10A6230DDF3A}" srcId="{9B103B6D-128A-432E-8526-352D2E99E316}" destId="{D174BD36-57EC-42EA-903F-811AE3EF69FA}" srcOrd="0" destOrd="0" parTransId="{1C94F86F-E1B5-45E4-AB1C-21BF6953C944}" sibTransId="{890D22EF-EA78-4EC3-9A31-8912C7F17A99}"/>
    <dgm:cxn modelId="{B9EAF681-D3DF-439D-B4CE-3746D414E75E}" type="presOf" srcId="{D174BD36-57EC-42EA-903F-811AE3EF69FA}" destId="{15B95F7F-FF55-4D48-A551-0ECBB491DBD1}" srcOrd="0" destOrd="0" presId="urn:microsoft.com/office/officeart/2008/layout/BendingPictureCaption"/>
    <dgm:cxn modelId="{AE3D21FF-4CF9-4420-ADF2-C86C0346AA04}" type="presOf" srcId="{9B103B6D-128A-432E-8526-352D2E99E316}" destId="{6029D387-D1D5-4489-AA3B-D018B37BD78F}" srcOrd="0" destOrd="0" presId="urn:microsoft.com/office/officeart/2008/layout/BendingPictureCaption"/>
    <dgm:cxn modelId="{AF608DBF-20CE-4B64-A055-23B11B2D7A36}" type="presParOf" srcId="{6029D387-D1D5-4489-AA3B-D018B37BD78F}" destId="{3236E0C0-A2BC-48E4-89C2-F136F47C2550}" srcOrd="0" destOrd="0" presId="urn:microsoft.com/office/officeart/2008/layout/BendingPictureCaption"/>
    <dgm:cxn modelId="{19C2F24C-92D8-4022-8281-1D8D2BE927C2}" type="presParOf" srcId="{3236E0C0-A2BC-48E4-89C2-F136F47C2550}" destId="{9F56CFE1-630B-45D5-BC18-2BF585DC9F7A}" srcOrd="0" destOrd="0" presId="urn:microsoft.com/office/officeart/2008/layout/BendingPictureCaption"/>
    <dgm:cxn modelId="{BBA64B21-8ABB-44FB-9E2B-9E53195F72D9}" type="presParOf" srcId="{3236E0C0-A2BC-48E4-89C2-F136F47C2550}" destId="{15B95F7F-FF55-4D48-A551-0ECBB491DBD1}"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56A0558A-BA68-4179-9F2D-656A081316F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0972933B-3F34-40BA-BEE0-B2B16542267E}">
      <dgm:prSet/>
      <dgm:spPr/>
      <dgm:t>
        <a:bodyPr/>
        <a:lstStyle/>
        <a:p>
          <a:r>
            <a:rPr lang="it-IT" b="1"/>
            <a:t>Organizzazione e Collaborazione</a:t>
          </a:r>
          <a:endParaRPr lang="it-IT"/>
        </a:p>
      </dgm:t>
    </dgm:pt>
    <dgm:pt modelId="{2D983187-66AB-4A80-B8AC-9AB624681AAF}" type="parTrans" cxnId="{E3492058-5A4C-4E94-AF93-A11070065BE2}">
      <dgm:prSet/>
      <dgm:spPr/>
      <dgm:t>
        <a:bodyPr/>
        <a:lstStyle/>
        <a:p>
          <a:endParaRPr lang="it-IT"/>
        </a:p>
      </dgm:t>
    </dgm:pt>
    <dgm:pt modelId="{D737B70B-F19E-4049-A6AA-A22FF9DBBE46}" type="sibTrans" cxnId="{E3492058-5A4C-4E94-AF93-A11070065BE2}">
      <dgm:prSet/>
      <dgm:spPr/>
      <dgm:t>
        <a:bodyPr/>
        <a:lstStyle/>
        <a:p>
          <a:endParaRPr lang="it-IT"/>
        </a:p>
      </dgm:t>
    </dgm:pt>
    <dgm:pt modelId="{94732858-11AD-4816-A4FA-5D10F256B445}">
      <dgm:prSet/>
      <dgm:spPr/>
      <dgm:t>
        <a:bodyPr/>
        <a:lstStyle/>
        <a:p>
          <a:r>
            <a:rPr lang="it-IT" b="1"/>
            <a:t>Lavoro di coppia:</a:t>
          </a:r>
          <a:endParaRPr lang="it-IT"/>
        </a:p>
      </dgm:t>
    </dgm:pt>
    <dgm:pt modelId="{9CA77954-9250-4BCF-9D3F-33704B0DFEB3}" type="parTrans" cxnId="{A4CB4497-D2D8-449B-90F8-DA4BB6E33334}">
      <dgm:prSet/>
      <dgm:spPr/>
      <dgm:t>
        <a:bodyPr/>
        <a:lstStyle/>
        <a:p>
          <a:endParaRPr lang="it-IT"/>
        </a:p>
      </dgm:t>
    </dgm:pt>
    <dgm:pt modelId="{A4EDA246-A07C-477F-BD21-81E6B04DA177}" type="sibTrans" cxnId="{A4CB4497-D2D8-449B-90F8-DA4BB6E33334}">
      <dgm:prSet/>
      <dgm:spPr/>
      <dgm:t>
        <a:bodyPr/>
        <a:lstStyle/>
        <a:p>
          <a:endParaRPr lang="it-IT"/>
        </a:p>
      </dgm:t>
    </dgm:pt>
    <dgm:pt modelId="{BFE12DB5-559D-46C9-B93C-DD2D586714A6}">
      <dgm:prSet/>
      <dgm:spPr/>
      <dgm:t>
        <a:bodyPr/>
        <a:lstStyle/>
        <a:p>
          <a:r>
            <a:rPr lang="it-IT"/>
            <a:t>Io: sistemazione dei documenti nelle cassettiere.</a:t>
          </a:r>
        </a:p>
      </dgm:t>
    </dgm:pt>
    <dgm:pt modelId="{E2406697-3385-4BB9-B5DF-173C9BE8EB5F}" type="parTrans" cxnId="{FA740044-39B2-4260-B02E-14F631E301F0}">
      <dgm:prSet/>
      <dgm:spPr/>
      <dgm:t>
        <a:bodyPr/>
        <a:lstStyle/>
        <a:p>
          <a:endParaRPr lang="it-IT"/>
        </a:p>
      </dgm:t>
    </dgm:pt>
    <dgm:pt modelId="{6DDEFCD9-123A-452A-9F41-57E53A2D0039}" type="sibTrans" cxnId="{FA740044-39B2-4260-B02E-14F631E301F0}">
      <dgm:prSet/>
      <dgm:spPr/>
      <dgm:t>
        <a:bodyPr/>
        <a:lstStyle/>
        <a:p>
          <a:endParaRPr lang="it-IT"/>
        </a:p>
      </dgm:t>
    </dgm:pt>
    <dgm:pt modelId="{0AF3E4E8-447C-4B6D-AD9B-AB0836D5188B}">
      <dgm:prSet/>
      <dgm:spPr/>
      <dgm:t>
        <a:bodyPr/>
        <a:lstStyle/>
        <a:p>
          <a:r>
            <a:rPr lang="it-IT"/>
            <a:t>Clementi: rimozione delle grappette e raggruppamento dei documenti.</a:t>
          </a:r>
        </a:p>
      </dgm:t>
    </dgm:pt>
    <dgm:pt modelId="{590F4D0A-33A2-464E-937A-349B36E32BA2}" type="parTrans" cxnId="{1424218A-4CD7-4139-B12D-9D2070AC831D}">
      <dgm:prSet/>
      <dgm:spPr/>
      <dgm:t>
        <a:bodyPr/>
        <a:lstStyle/>
        <a:p>
          <a:endParaRPr lang="it-IT"/>
        </a:p>
      </dgm:t>
    </dgm:pt>
    <dgm:pt modelId="{CAFD5787-3412-4FF5-864D-C2111F327C8B}" type="sibTrans" cxnId="{1424218A-4CD7-4139-B12D-9D2070AC831D}">
      <dgm:prSet/>
      <dgm:spPr/>
      <dgm:t>
        <a:bodyPr/>
        <a:lstStyle/>
        <a:p>
          <a:endParaRPr lang="it-IT"/>
        </a:p>
      </dgm:t>
    </dgm:pt>
    <dgm:pt modelId="{5FEF3C40-1B3D-4061-BCAF-70490544406B}">
      <dgm:prSet/>
      <dgm:spPr/>
      <dgm:t>
        <a:bodyPr/>
        <a:lstStyle/>
        <a:p>
          <a:r>
            <a:rPr lang="it-IT" b="1"/>
            <a:t>Metodo efficiente:</a:t>
          </a:r>
          <a:r>
            <a:rPr lang="it-IT"/>
            <a:t> Collaborazione strutturata e lavoro parallelo per velocizzare le operazioni.</a:t>
          </a:r>
        </a:p>
      </dgm:t>
    </dgm:pt>
    <dgm:pt modelId="{BC7213F5-9875-4FFD-BC25-693AB43F93CE}" type="parTrans" cxnId="{287FE39B-2222-448B-AD50-EAEA2E20C448}">
      <dgm:prSet/>
      <dgm:spPr/>
      <dgm:t>
        <a:bodyPr/>
        <a:lstStyle/>
        <a:p>
          <a:endParaRPr lang="it-IT"/>
        </a:p>
      </dgm:t>
    </dgm:pt>
    <dgm:pt modelId="{1D14281C-C216-4D86-BC01-422FF64AA50F}" type="sibTrans" cxnId="{287FE39B-2222-448B-AD50-EAEA2E20C448}">
      <dgm:prSet/>
      <dgm:spPr/>
      <dgm:t>
        <a:bodyPr/>
        <a:lstStyle/>
        <a:p>
          <a:endParaRPr lang="it-IT"/>
        </a:p>
      </dgm:t>
    </dgm:pt>
    <dgm:pt modelId="{29F2F221-4C71-4464-8680-E3C240DE7218}" type="pres">
      <dgm:prSet presAssocID="{56A0558A-BA68-4179-9F2D-656A081316F0}" presName="linear" presStyleCnt="0">
        <dgm:presLayoutVars>
          <dgm:dir/>
          <dgm:animLvl val="lvl"/>
          <dgm:resizeHandles val="exact"/>
        </dgm:presLayoutVars>
      </dgm:prSet>
      <dgm:spPr/>
    </dgm:pt>
    <dgm:pt modelId="{6CBFE981-A18D-4F74-BD76-14C3A9B1D1D2}" type="pres">
      <dgm:prSet presAssocID="{0972933B-3F34-40BA-BEE0-B2B16542267E}" presName="parentLin" presStyleCnt="0"/>
      <dgm:spPr/>
    </dgm:pt>
    <dgm:pt modelId="{B1FB9A6F-3F20-418E-9AC5-ED071A6915B5}" type="pres">
      <dgm:prSet presAssocID="{0972933B-3F34-40BA-BEE0-B2B16542267E}" presName="parentLeftMargin" presStyleLbl="node1" presStyleIdx="0" presStyleCnt="1"/>
      <dgm:spPr/>
    </dgm:pt>
    <dgm:pt modelId="{818DB492-CF0E-4F55-88D8-D7622CC6E3BD}" type="pres">
      <dgm:prSet presAssocID="{0972933B-3F34-40BA-BEE0-B2B16542267E}" presName="parentText" presStyleLbl="node1" presStyleIdx="0" presStyleCnt="1">
        <dgm:presLayoutVars>
          <dgm:chMax val="0"/>
          <dgm:bulletEnabled val="1"/>
        </dgm:presLayoutVars>
      </dgm:prSet>
      <dgm:spPr/>
    </dgm:pt>
    <dgm:pt modelId="{33A86CD8-56E3-434F-856B-79EAAC7B0166}" type="pres">
      <dgm:prSet presAssocID="{0972933B-3F34-40BA-BEE0-B2B16542267E}" presName="negativeSpace" presStyleCnt="0"/>
      <dgm:spPr/>
    </dgm:pt>
    <dgm:pt modelId="{52354A10-C089-42E3-A6AC-1EC10C05B03A}" type="pres">
      <dgm:prSet presAssocID="{0972933B-3F34-40BA-BEE0-B2B16542267E}" presName="childText" presStyleLbl="conFgAcc1" presStyleIdx="0" presStyleCnt="1">
        <dgm:presLayoutVars>
          <dgm:bulletEnabled val="1"/>
        </dgm:presLayoutVars>
      </dgm:prSet>
      <dgm:spPr/>
    </dgm:pt>
  </dgm:ptLst>
  <dgm:cxnLst>
    <dgm:cxn modelId="{BFE77E42-85CC-4090-A314-DB4BF3931070}" type="presOf" srcId="{BFE12DB5-559D-46C9-B93C-DD2D586714A6}" destId="{52354A10-C089-42E3-A6AC-1EC10C05B03A}" srcOrd="0" destOrd="1" presId="urn:microsoft.com/office/officeart/2005/8/layout/list1"/>
    <dgm:cxn modelId="{84C1EC62-66AE-45F1-887F-C89F367A330D}" type="presOf" srcId="{5FEF3C40-1B3D-4061-BCAF-70490544406B}" destId="{52354A10-C089-42E3-A6AC-1EC10C05B03A}" srcOrd="0" destOrd="3" presId="urn:microsoft.com/office/officeart/2005/8/layout/list1"/>
    <dgm:cxn modelId="{FA740044-39B2-4260-B02E-14F631E301F0}" srcId="{94732858-11AD-4816-A4FA-5D10F256B445}" destId="{BFE12DB5-559D-46C9-B93C-DD2D586714A6}" srcOrd="0" destOrd="0" parTransId="{E2406697-3385-4BB9-B5DF-173C9BE8EB5F}" sibTransId="{6DDEFCD9-123A-452A-9F41-57E53A2D0039}"/>
    <dgm:cxn modelId="{E3492058-5A4C-4E94-AF93-A11070065BE2}" srcId="{56A0558A-BA68-4179-9F2D-656A081316F0}" destId="{0972933B-3F34-40BA-BEE0-B2B16542267E}" srcOrd="0" destOrd="0" parTransId="{2D983187-66AB-4A80-B8AC-9AB624681AAF}" sibTransId="{D737B70B-F19E-4049-A6AA-A22FF9DBBE46}"/>
    <dgm:cxn modelId="{69047379-350D-477C-A2D7-19D395BA5F15}" type="presOf" srcId="{0AF3E4E8-447C-4B6D-AD9B-AB0836D5188B}" destId="{52354A10-C089-42E3-A6AC-1EC10C05B03A}" srcOrd="0" destOrd="2" presId="urn:microsoft.com/office/officeart/2005/8/layout/list1"/>
    <dgm:cxn modelId="{1424218A-4CD7-4139-B12D-9D2070AC831D}" srcId="{94732858-11AD-4816-A4FA-5D10F256B445}" destId="{0AF3E4E8-447C-4B6D-AD9B-AB0836D5188B}" srcOrd="1" destOrd="0" parTransId="{590F4D0A-33A2-464E-937A-349B36E32BA2}" sibTransId="{CAFD5787-3412-4FF5-864D-C2111F327C8B}"/>
    <dgm:cxn modelId="{A4CB4497-D2D8-449B-90F8-DA4BB6E33334}" srcId="{0972933B-3F34-40BA-BEE0-B2B16542267E}" destId="{94732858-11AD-4816-A4FA-5D10F256B445}" srcOrd="0" destOrd="0" parTransId="{9CA77954-9250-4BCF-9D3F-33704B0DFEB3}" sibTransId="{A4EDA246-A07C-477F-BD21-81E6B04DA177}"/>
    <dgm:cxn modelId="{287FE39B-2222-448B-AD50-EAEA2E20C448}" srcId="{0972933B-3F34-40BA-BEE0-B2B16542267E}" destId="{5FEF3C40-1B3D-4061-BCAF-70490544406B}" srcOrd="1" destOrd="0" parTransId="{BC7213F5-9875-4FFD-BC25-693AB43F93CE}" sibTransId="{1D14281C-C216-4D86-BC01-422FF64AA50F}"/>
    <dgm:cxn modelId="{3E7192A9-943A-4E36-9470-AA3FA52A28F1}" type="presOf" srcId="{0972933B-3F34-40BA-BEE0-B2B16542267E}" destId="{818DB492-CF0E-4F55-88D8-D7622CC6E3BD}" srcOrd="1" destOrd="0" presId="urn:microsoft.com/office/officeart/2005/8/layout/list1"/>
    <dgm:cxn modelId="{983179B2-495D-4D29-A576-7494FB36B8BC}" type="presOf" srcId="{94732858-11AD-4816-A4FA-5D10F256B445}" destId="{52354A10-C089-42E3-A6AC-1EC10C05B03A}" srcOrd="0" destOrd="0" presId="urn:microsoft.com/office/officeart/2005/8/layout/list1"/>
    <dgm:cxn modelId="{D679CBBF-B099-407B-B3E4-6181ACA65081}" type="presOf" srcId="{0972933B-3F34-40BA-BEE0-B2B16542267E}" destId="{B1FB9A6F-3F20-418E-9AC5-ED071A6915B5}" srcOrd="0" destOrd="0" presId="urn:microsoft.com/office/officeart/2005/8/layout/list1"/>
    <dgm:cxn modelId="{B4C84CF5-F28A-4E40-A68C-ADA7DD53E558}" type="presOf" srcId="{56A0558A-BA68-4179-9F2D-656A081316F0}" destId="{29F2F221-4C71-4464-8680-E3C240DE7218}" srcOrd="0" destOrd="0" presId="urn:microsoft.com/office/officeart/2005/8/layout/list1"/>
    <dgm:cxn modelId="{F115D6B9-358C-4F46-AE7E-D4E9DF46FE97}" type="presParOf" srcId="{29F2F221-4C71-4464-8680-E3C240DE7218}" destId="{6CBFE981-A18D-4F74-BD76-14C3A9B1D1D2}" srcOrd="0" destOrd="0" presId="urn:microsoft.com/office/officeart/2005/8/layout/list1"/>
    <dgm:cxn modelId="{B51D1E86-F0FE-4F70-B4B6-894A8D34CA54}" type="presParOf" srcId="{6CBFE981-A18D-4F74-BD76-14C3A9B1D1D2}" destId="{B1FB9A6F-3F20-418E-9AC5-ED071A6915B5}" srcOrd="0" destOrd="0" presId="urn:microsoft.com/office/officeart/2005/8/layout/list1"/>
    <dgm:cxn modelId="{23FE739B-7D33-4913-9EFC-0B6E203EEFE8}" type="presParOf" srcId="{6CBFE981-A18D-4F74-BD76-14C3A9B1D1D2}" destId="{818DB492-CF0E-4F55-88D8-D7622CC6E3BD}" srcOrd="1" destOrd="0" presId="urn:microsoft.com/office/officeart/2005/8/layout/list1"/>
    <dgm:cxn modelId="{85761D58-F79A-461D-A275-7AC744D8F3C9}" type="presParOf" srcId="{29F2F221-4C71-4464-8680-E3C240DE7218}" destId="{33A86CD8-56E3-434F-856B-79EAAC7B0166}" srcOrd="1" destOrd="0" presId="urn:microsoft.com/office/officeart/2005/8/layout/list1"/>
    <dgm:cxn modelId="{E1343CD7-3CBB-4E21-8801-1925CC316C4C}" type="presParOf" srcId="{29F2F221-4C71-4464-8680-E3C240DE7218}" destId="{52354A10-C089-42E3-A6AC-1EC10C05B03A}"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B63D1F7-09C5-40DE-B094-D09EB0A0BFAA}"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567371D3-589B-4588-8BAF-22D6A3B8F3B2}">
      <dgm:prSet/>
      <dgm:spPr/>
      <dgm:t>
        <a:bodyPr/>
        <a:lstStyle/>
        <a:p>
          <a:r>
            <a:rPr lang="it-IT" b="1"/>
            <a:t>Conclusione e Prospettive</a:t>
          </a:r>
          <a:endParaRPr lang="it-IT"/>
        </a:p>
      </dgm:t>
    </dgm:pt>
    <dgm:pt modelId="{6346C8C7-CF72-4F15-A981-3F1CC164DDA2}" type="parTrans" cxnId="{37563D7C-205C-4C4C-AD58-E9E4A8EA3CF4}">
      <dgm:prSet/>
      <dgm:spPr/>
      <dgm:t>
        <a:bodyPr/>
        <a:lstStyle/>
        <a:p>
          <a:endParaRPr lang="it-IT"/>
        </a:p>
      </dgm:t>
    </dgm:pt>
    <dgm:pt modelId="{29354228-6F78-4B90-928A-0B1A46DEA99F}" type="sibTrans" cxnId="{37563D7C-205C-4C4C-AD58-E9E4A8EA3CF4}">
      <dgm:prSet/>
      <dgm:spPr/>
      <dgm:t>
        <a:bodyPr/>
        <a:lstStyle/>
        <a:p>
          <a:endParaRPr lang="it-IT"/>
        </a:p>
      </dgm:t>
    </dgm:pt>
    <dgm:pt modelId="{D6C42B3B-41C1-4599-BA11-C3B89DCC23FF}">
      <dgm:prSet/>
      <dgm:spPr/>
      <dgm:t>
        <a:bodyPr/>
        <a:lstStyle/>
        <a:p>
          <a:r>
            <a:rPr lang="it-IT" b="1"/>
            <a:t>Produttività:</a:t>
          </a:r>
          <a:r>
            <a:rPr lang="it-IT"/>
            <a:t> Attività completate con precisione, nonostante le limitazioni tecniche.</a:t>
          </a:r>
        </a:p>
      </dgm:t>
    </dgm:pt>
    <dgm:pt modelId="{90153EB4-AADF-4DD6-9961-2C0E61636189}" type="parTrans" cxnId="{B910E5C0-7126-4D37-A1B3-A5D9D9E7B248}">
      <dgm:prSet/>
      <dgm:spPr/>
      <dgm:t>
        <a:bodyPr/>
        <a:lstStyle/>
        <a:p>
          <a:endParaRPr lang="it-IT"/>
        </a:p>
      </dgm:t>
    </dgm:pt>
    <dgm:pt modelId="{B0821CF5-94CA-4E8A-B68F-B45000A291BF}" type="sibTrans" cxnId="{B910E5C0-7126-4D37-A1B3-A5D9D9E7B248}">
      <dgm:prSet/>
      <dgm:spPr/>
      <dgm:t>
        <a:bodyPr/>
        <a:lstStyle/>
        <a:p>
          <a:endParaRPr lang="it-IT"/>
        </a:p>
      </dgm:t>
    </dgm:pt>
    <dgm:pt modelId="{4FB7764F-1DF7-4B38-A677-2B4C27FB63DB}">
      <dgm:prSet/>
      <dgm:spPr/>
      <dgm:t>
        <a:bodyPr/>
        <a:lstStyle/>
        <a:p>
          <a:r>
            <a:rPr lang="it-IT" b="1"/>
            <a:t>Competenze sviluppate:</a:t>
          </a:r>
          <a:r>
            <a:rPr lang="it-IT"/>
            <a:t> Miglioramento nell’organizzazione, gestione documentale e lavoro di squadra.</a:t>
          </a:r>
        </a:p>
      </dgm:t>
    </dgm:pt>
    <dgm:pt modelId="{625FB680-58C6-4677-A3D2-44D0298AFF36}" type="parTrans" cxnId="{BC0B9D6F-4A40-4844-9127-3A2E4613D059}">
      <dgm:prSet/>
      <dgm:spPr/>
      <dgm:t>
        <a:bodyPr/>
        <a:lstStyle/>
        <a:p>
          <a:endParaRPr lang="it-IT"/>
        </a:p>
      </dgm:t>
    </dgm:pt>
    <dgm:pt modelId="{622E5181-275B-44D6-83B4-24C9486D3512}" type="sibTrans" cxnId="{BC0B9D6F-4A40-4844-9127-3A2E4613D059}">
      <dgm:prSet/>
      <dgm:spPr/>
      <dgm:t>
        <a:bodyPr/>
        <a:lstStyle/>
        <a:p>
          <a:endParaRPr lang="it-IT"/>
        </a:p>
      </dgm:t>
    </dgm:pt>
    <dgm:pt modelId="{A0F8C36A-8E66-4D02-9EFD-386D43168960}">
      <dgm:prSet/>
      <dgm:spPr/>
      <dgm:t>
        <a:bodyPr/>
        <a:lstStyle/>
        <a:p>
          <a:r>
            <a:rPr lang="it-IT" b="1"/>
            <a:t>Esperienza formativa:</a:t>
          </a:r>
          <a:r>
            <a:rPr lang="it-IT"/>
            <a:t> Continua a rivelarsi utile per affinare abilità pratiche e gestionali.</a:t>
          </a:r>
        </a:p>
      </dgm:t>
    </dgm:pt>
    <dgm:pt modelId="{2CC1E758-E39B-40AC-8DE0-143E54530003}" type="parTrans" cxnId="{124B13E0-A719-48E2-9673-9F0D1449BB0C}">
      <dgm:prSet/>
      <dgm:spPr/>
      <dgm:t>
        <a:bodyPr/>
        <a:lstStyle/>
        <a:p>
          <a:endParaRPr lang="it-IT"/>
        </a:p>
      </dgm:t>
    </dgm:pt>
    <dgm:pt modelId="{A4E730BF-8D00-4AA7-A659-F9FAD9BAFF6F}" type="sibTrans" cxnId="{124B13E0-A719-48E2-9673-9F0D1449BB0C}">
      <dgm:prSet/>
      <dgm:spPr/>
      <dgm:t>
        <a:bodyPr/>
        <a:lstStyle/>
        <a:p>
          <a:endParaRPr lang="it-IT"/>
        </a:p>
      </dgm:t>
    </dgm:pt>
    <dgm:pt modelId="{E5FED2B6-C906-4A9C-BD8D-3D2730D04E97}" type="pres">
      <dgm:prSet presAssocID="{BB63D1F7-09C5-40DE-B094-D09EB0A0BFAA}" presName="linear" presStyleCnt="0">
        <dgm:presLayoutVars>
          <dgm:dir/>
          <dgm:animLvl val="lvl"/>
          <dgm:resizeHandles val="exact"/>
        </dgm:presLayoutVars>
      </dgm:prSet>
      <dgm:spPr/>
    </dgm:pt>
    <dgm:pt modelId="{D8F02E18-DA1E-4325-8AB5-ACA3FAFD62E6}" type="pres">
      <dgm:prSet presAssocID="{567371D3-589B-4588-8BAF-22D6A3B8F3B2}" presName="parentLin" presStyleCnt="0"/>
      <dgm:spPr/>
    </dgm:pt>
    <dgm:pt modelId="{7760AB70-ADD5-4D62-BAA8-6EA1242C9206}" type="pres">
      <dgm:prSet presAssocID="{567371D3-589B-4588-8BAF-22D6A3B8F3B2}" presName="parentLeftMargin" presStyleLbl="node1" presStyleIdx="0" presStyleCnt="1"/>
      <dgm:spPr/>
    </dgm:pt>
    <dgm:pt modelId="{C772CA3C-BB87-48AF-8BE2-C2C25D97B989}" type="pres">
      <dgm:prSet presAssocID="{567371D3-589B-4588-8BAF-22D6A3B8F3B2}" presName="parentText" presStyleLbl="node1" presStyleIdx="0" presStyleCnt="1">
        <dgm:presLayoutVars>
          <dgm:chMax val="0"/>
          <dgm:bulletEnabled val="1"/>
        </dgm:presLayoutVars>
      </dgm:prSet>
      <dgm:spPr/>
    </dgm:pt>
    <dgm:pt modelId="{D6966019-B178-4232-83CA-AA33261CAA8B}" type="pres">
      <dgm:prSet presAssocID="{567371D3-589B-4588-8BAF-22D6A3B8F3B2}" presName="negativeSpace" presStyleCnt="0"/>
      <dgm:spPr/>
    </dgm:pt>
    <dgm:pt modelId="{96EAC9DD-B39A-40CA-9847-38C69453B969}" type="pres">
      <dgm:prSet presAssocID="{567371D3-589B-4588-8BAF-22D6A3B8F3B2}" presName="childText" presStyleLbl="conFgAcc1" presStyleIdx="0" presStyleCnt="1">
        <dgm:presLayoutVars>
          <dgm:bulletEnabled val="1"/>
        </dgm:presLayoutVars>
      </dgm:prSet>
      <dgm:spPr/>
    </dgm:pt>
  </dgm:ptLst>
  <dgm:cxnLst>
    <dgm:cxn modelId="{637BE52C-3A33-43FA-B6B7-DE823D237E58}" type="presOf" srcId="{BB63D1F7-09C5-40DE-B094-D09EB0A0BFAA}" destId="{E5FED2B6-C906-4A9C-BD8D-3D2730D04E97}" srcOrd="0" destOrd="0" presId="urn:microsoft.com/office/officeart/2005/8/layout/list1"/>
    <dgm:cxn modelId="{BC0B9D6F-4A40-4844-9127-3A2E4613D059}" srcId="{567371D3-589B-4588-8BAF-22D6A3B8F3B2}" destId="{4FB7764F-1DF7-4B38-A677-2B4C27FB63DB}" srcOrd="1" destOrd="0" parTransId="{625FB680-58C6-4677-A3D2-44D0298AFF36}" sibTransId="{622E5181-275B-44D6-83B4-24C9486D3512}"/>
    <dgm:cxn modelId="{37563D7C-205C-4C4C-AD58-E9E4A8EA3CF4}" srcId="{BB63D1F7-09C5-40DE-B094-D09EB0A0BFAA}" destId="{567371D3-589B-4588-8BAF-22D6A3B8F3B2}" srcOrd="0" destOrd="0" parTransId="{6346C8C7-CF72-4F15-A981-3F1CC164DDA2}" sibTransId="{29354228-6F78-4B90-928A-0B1A46DEA99F}"/>
    <dgm:cxn modelId="{AFEC38A2-CABB-40EE-AA18-69D503FF6714}" type="presOf" srcId="{D6C42B3B-41C1-4599-BA11-C3B89DCC23FF}" destId="{96EAC9DD-B39A-40CA-9847-38C69453B969}" srcOrd="0" destOrd="0" presId="urn:microsoft.com/office/officeart/2005/8/layout/list1"/>
    <dgm:cxn modelId="{BD7CF0BA-EA87-4D7A-ACB2-152AC5445F6B}" type="presOf" srcId="{567371D3-589B-4588-8BAF-22D6A3B8F3B2}" destId="{7760AB70-ADD5-4D62-BAA8-6EA1242C9206}" srcOrd="0" destOrd="0" presId="urn:microsoft.com/office/officeart/2005/8/layout/list1"/>
    <dgm:cxn modelId="{B910E5C0-7126-4D37-A1B3-A5D9D9E7B248}" srcId="{567371D3-589B-4588-8BAF-22D6A3B8F3B2}" destId="{D6C42B3B-41C1-4599-BA11-C3B89DCC23FF}" srcOrd="0" destOrd="0" parTransId="{90153EB4-AADF-4DD6-9961-2C0E61636189}" sibTransId="{B0821CF5-94CA-4E8A-B68F-B45000A291BF}"/>
    <dgm:cxn modelId="{BF1CD7CD-6B2F-45A3-9311-6DC97E6FF1AB}" type="presOf" srcId="{4FB7764F-1DF7-4B38-A677-2B4C27FB63DB}" destId="{96EAC9DD-B39A-40CA-9847-38C69453B969}" srcOrd="0" destOrd="1" presId="urn:microsoft.com/office/officeart/2005/8/layout/list1"/>
    <dgm:cxn modelId="{B31C59DB-44F0-4AA4-BA22-4AB533CD43F6}" type="presOf" srcId="{A0F8C36A-8E66-4D02-9EFD-386D43168960}" destId="{96EAC9DD-B39A-40CA-9847-38C69453B969}" srcOrd="0" destOrd="2" presId="urn:microsoft.com/office/officeart/2005/8/layout/list1"/>
    <dgm:cxn modelId="{124B13E0-A719-48E2-9673-9F0D1449BB0C}" srcId="{567371D3-589B-4588-8BAF-22D6A3B8F3B2}" destId="{A0F8C36A-8E66-4D02-9EFD-386D43168960}" srcOrd="2" destOrd="0" parTransId="{2CC1E758-E39B-40AC-8DE0-143E54530003}" sibTransId="{A4E730BF-8D00-4AA7-A659-F9FAD9BAFF6F}"/>
    <dgm:cxn modelId="{D42CBDEE-8351-433F-970D-E175D61F18AA}" type="presOf" srcId="{567371D3-589B-4588-8BAF-22D6A3B8F3B2}" destId="{C772CA3C-BB87-48AF-8BE2-C2C25D97B989}" srcOrd="1" destOrd="0" presId="urn:microsoft.com/office/officeart/2005/8/layout/list1"/>
    <dgm:cxn modelId="{A6177E69-3274-48A2-9974-F04F315928BF}" type="presParOf" srcId="{E5FED2B6-C906-4A9C-BD8D-3D2730D04E97}" destId="{D8F02E18-DA1E-4325-8AB5-ACA3FAFD62E6}" srcOrd="0" destOrd="0" presId="urn:microsoft.com/office/officeart/2005/8/layout/list1"/>
    <dgm:cxn modelId="{F0A478CE-F8B9-4BBB-9661-7B31B5FB3ADC}" type="presParOf" srcId="{D8F02E18-DA1E-4325-8AB5-ACA3FAFD62E6}" destId="{7760AB70-ADD5-4D62-BAA8-6EA1242C9206}" srcOrd="0" destOrd="0" presId="urn:microsoft.com/office/officeart/2005/8/layout/list1"/>
    <dgm:cxn modelId="{76E3B822-870F-4D30-BC61-867C053EFA21}" type="presParOf" srcId="{D8F02E18-DA1E-4325-8AB5-ACA3FAFD62E6}" destId="{C772CA3C-BB87-48AF-8BE2-C2C25D97B989}" srcOrd="1" destOrd="0" presId="urn:microsoft.com/office/officeart/2005/8/layout/list1"/>
    <dgm:cxn modelId="{BBF8E802-5346-4709-903A-F2FFA3F3BF77}" type="presParOf" srcId="{E5FED2B6-C906-4A9C-BD8D-3D2730D04E97}" destId="{D6966019-B178-4232-83CA-AA33261CAA8B}" srcOrd="1" destOrd="0" presId="urn:microsoft.com/office/officeart/2005/8/layout/list1"/>
    <dgm:cxn modelId="{7FA70C87-E54E-4E4D-835A-9A1563626763}" type="presParOf" srcId="{E5FED2B6-C906-4A9C-BD8D-3D2730D04E97}" destId="{96EAC9DD-B39A-40CA-9847-38C69453B969}"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7F93EC30-3F93-4D79-9040-413D50D1B224}"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DC847A6F-9FF6-4F29-8540-0F3467261CB5}">
      <dgm:prSet phldrT="[Testo]"/>
      <dgm:spPr/>
      <dgm:t>
        <a:bodyPr/>
        <a:lstStyle/>
        <a:p>
          <a:r>
            <a:rPr lang="it-IT" dirty="0"/>
            <a:t>Competenze</a:t>
          </a:r>
        </a:p>
      </dgm:t>
    </dgm:pt>
    <dgm:pt modelId="{731AA878-F47C-47FA-AECD-D8A699BBBBA9}" type="parTrans" cxnId="{2F235402-5058-4371-81E8-A81F63581967}">
      <dgm:prSet/>
      <dgm:spPr/>
      <dgm:t>
        <a:bodyPr/>
        <a:lstStyle/>
        <a:p>
          <a:endParaRPr lang="it-IT"/>
        </a:p>
      </dgm:t>
    </dgm:pt>
    <dgm:pt modelId="{794EBEDE-894B-4D22-981D-E69CE87F2E72}" type="sibTrans" cxnId="{2F235402-5058-4371-81E8-A81F63581967}">
      <dgm:prSet/>
      <dgm:spPr/>
      <dgm:t>
        <a:bodyPr/>
        <a:lstStyle/>
        <a:p>
          <a:endParaRPr lang="it-IT"/>
        </a:p>
      </dgm:t>
    </dgm:pt>
    <dgm:pt modelId="{56BC81FD-8C09-431F-946F-1B5060C85050}">
      <dgm:prSet phldrT="[Testo]"/>
      <dgm:spPr/>
      <dgm:t>
        <a:bodyPr/>
        <a:lstStyle/>
        <a:p>
          <a:r>
            <a:rPr lang="it-IT" dirty="0"/>
            <a:t>Produttività</a:t>
          </a:r>
        </a:p>
      </dgm:t>
    </dgm:pt>
    <dgm:pt modelId="{27111C08-6F7F-4684-9202-22DFA82C0BAF}" type="parTrans" cxnId="{7DC7E407-4305-4971-8F4D-48A2D34D9C62}">
      <dgm:prSet/>
      <dgm:spPr/>
      <dgm:t>
        <a:bodyPr/>
        <a:lstStyle/>
        <a:p>
          <a:endParaRPr lang="it-IT"/>
        </a:p>
      </dgm:t>
    </dgm:pt>
    <dgm:pt modelId="{BCCAF1BF-0579-4BD0-92B2-641F186F37AD}" type="sibTrans" cxnId="{7DC7E407-4305-4971-8F4D-48A2D34D9C62}">
      <dgm:prSet/>
      <dgm:spPr/>
      <dgm:t>
        <a:bodyPr/>
        <a:lstStyle/>
        <a:p>
          <a:endParaRPr lang="it-IT"/>
        </a:p>
      </dgm:t>
    </dgm:pt>
    <dgm:pt modelId="{99F6C442-E757-43B1-8CE2-5ECABDCBE1CB}" type="pres">
      <dgm:prSet presAssocID="{7F93EC30-3F93-4D79-9040-413D50D1B224}" presName="diagram" presStyleCnt="0">
        <dgm:presLayoutVars>
          <dgm:dir/>
        </dgm:presLayoutVars>
      </dgm:prSet>
      <dgm:spPr/>
    </dgm:pt>
    <dgm:pt modelId="{2325EC88-0DA2-4ED0-A2AA-CFD0D244189B}" type="pres">
      <dgm:prSet presAssocID="{DC847A6F-9FF6-4F29-8540-0F3467261CB5}" presName="composite" presStyleCnt="0"/>
      <dgm:spPr/>
    </dgm:pt>
    <dgm:pt modelId="{EA8B5EB9-7850-47FA-A048-902ECDD8674C}" type="pres">
      <dgm:prSet presAssocID="{DC847A6F-9FF6-4F29-8540-0F3467261CB5}"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AE21360E-9E95-40E8-9489-6E4F61A2A0E6}" type="pres">
      <dgm:prSet presAssocID="{DC847A6F-9FF6-4F29-8540-0F3467261CB5}" presName="Parent" presStyleLbl="node0" presStyleIdx="0" presStyleCnt="2">
        <dgm:presLayoutVars>
          <dgm:bulletEnabled val="1"/>
        </dgm:presLayoutVars>
      </dgm:prSet>
      <dgm:spPr/>
    </dgm:pt>
    <dgm:pt modelId="{0A7FDED5-8C35-415E-8BC5-367A485DE286}" type="pres">
      <dgm:prSet presAssocID="{794EBEDE-894B-4D22-981D-E69CE87F2E72}" presName="sibTrans" presStyleCnt="0"/>
      <dgm:spPr/>
    </dgm:pt>
    <dgm:pt modelId="{0B3E4120-33DC-4FBE-88DF-6A1316285A60}" type="pres">
      <dgm:prSet presAssocID="{56BC81FD-8C09-431F-946F-1B5060C85050}" presName="composite" presStyleCnt="0"/>
      <dgm:spPr/>
    </dgm:pt>
    <dgm:pt modelId="{D6DF7901-F42F-4D97-BBE0-4656217A4CD2}" type="pres">
      <dgm:prSet presAssocID="{56BC81FD-8C09-431F-946F-1B5060C85050}"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278E3959-182A-403F-AA8B-A2A28F59D9A6}" type="pres">
      <dgm:prSet presAssocID="{56BC81FD-8C09-431F-946F-1B5060C85050}" presName="Parent" presStyleLbl="node0" presStyleIdx="1" presStyleCnt="2">
        <dgm:presLayoutVars>
          <dgm:bulletEnabled val="1"/>
        </dgm:presLayoutVars>
      </dgm:prSet>
      <dgm:spPr/>
    </dgm:pt>
  </dgm:ptLst>
  <dgm:cxnLst>
    <dgm:cxn modelId="{2F235402-5058-4371-81E8-A81F63581967}" srcId="{7F93EC30-3F93-4D79-9040-413D50D1B224}" destId="{DC847A6F-9FF6-4F29-8540-0F3467261CB5}" srcOrd="0" destOrd="0" parTransId="{731AA878-F47C-47FA-AECD-D8A699BBBBA9}" sibTransId="{794EBEDE-894B-4D22-981D-E69CE87F2E72}"/>
    <dgm:cxn modelId="{7DC7E407-4305-4971-8F4D-48A2D34D9C62}" srcId="{7F93EC30-3F93-4D79-9040-413D50D1B224}" destId="{56BC81FD-8C09-431F-946F-1B5060C85050}" srcOrd="1" destOrd="0" parTransId="{27111C08-6F7F-4684-9202-22DFA82C0BAF}" sibTransId="{BCCAF1BF-0579-4BD0-92B2-641F186F37AD}"/>
    <dgm:cxn modelId="{AB482B32-2C74-49C7-86FA-86908F62A189}" type="presOf" srcId="{7F93EC30-3F93-4D79-9040-413D50D1B224}" destId="{99F6C442-E757-43B1-8CE2-5ECABDCBE1CB}" srcOrd="0" destOrd="0" presId="urn:microsoft.com/office/officeart/2008/layout/BendingPictureCaption"/>
    <dgm:cxn modelId="{E594C142-4238-4D38-9B75-25CAD9AB73A7}" type="presOf" srcId="{DC847A6F-9FF6-4F29-8540-0F3467261CB5}" destId="{AE21360E-9E95-40E8-9489-6E4F61A2A0E6}" srcOrd="0" destOrd="0" presId="urn:microsoft.com/office/officeart/2008/layout/BendingPictureCaption"/>
    <dgm:cxn modelId="{E3EC1271-A486-4318-9ECA-84730D56E9EB}" type="presOf" srcId="{56BC81FD-8C09-431F-946F-1B5060C85050}" destId="{278E3959-182A-403F-AA8B-A2A28F59D9A6}" srcOrd="0" destOrd="0" presId="urn:microsoft.com/office/officeart/2008/layout/BendingPictureCaption"/>
    <dgm:cxn modelId="{250F747F-3004-434C-B880-46303E4DF89B}" type="presParOf" srcId="{99F6C442-E757-43B1-8CE2-5ECABDCBE1CB}" destId="{2325EC88-0DA2-4ED0-A2AA-CFD0D244189B}" srcOrd="0" destOrd="0" presId="urn:microsoft.com/office/officeart/2008/layout/BendingPictureCaption"/>
    <dgm:cxn modelId="{AA77DDCB-2883-414A-A829-ACFB503155E2}" type="presParOf" srcId="{2325EC88-0DA2-4ED0-A2AA-CFD0D244189B}" destId="{EA8B5EB9-7850-47FA-A048-902ECDD8674C}" srcOrd="0" destOrd="0" presId="urn:microsoft.com/office/officeart/2008/layout/BendingPictureCaption"/>
    <dgm:cxn modelId="{2CBA6F16-C8A2-4C35-9BE3-2D5EB7E73961}" type="presParOf" srcId="{2325EC88-0DA2-4ED0-A2AA-CFD0D244189B}" destId="{AE21360E-9E95-40E8-9489-6E4F61A2A0E6}" srcOrd="1" destOrd="0" presId="urn:microsoft.com/office/officeart/2008/layout/BendingPictureCaption"/>
    <dgm:cxn modelId="{6EEDD743-3922-4ECA-A718-7B70859837B2}" type="presParOf" srcId="{99F6C442-E757-43B1-8CE2-5ECABDCBE1CB}" destId="{0A7FDED5-8C35-415E-8BC5-367A485DE286}" srcOrd="1" destOrd="0" presId="urn:microsoft.com/office/officeart/2008/layout/BendingPictureCaption"/>
    <dgm:cxn modelId="{C7E894D4-AADB-4DCF-BE02-BCA0C78A077B}" type="presParOf" srcId="{99F6C442-E757-43B1-8CE2-5ECABDCBE1CB}" destId="{0B3E4120-33DC-4FBE-88DF-6A1316285A60}" srcOrd="2" destOrd="0" presId="urn:microsoft.com/office/officeart/2008/layout/BendingPictureCaption"/>
    <dgm:cxn modelId="{1FA71335-62B1-455C-B7ED-6A79644AEC57}" type="presParOf" srcId="{0B3E4120-33DC-4FBE-88DF-6A1316285A60}" destId="{D6DF7901-F42F-4D97-BBE0-4656217A4CD2}" srcOrd="0" destOrd="0" presId="urn:microsoft.com/office/officeart/2008/layout/BendingPictureCaption"/>
    <dgm:cxn modelId="{D15CEDD5-5E85-40B3-8013-203E308609A5}" type="presParOf" srcId="{0B3E4120-33DC-4FBE-88DF-6A1316285A60}" destId="{278E3959-182A-403F-AA8B-A2A28F59D9A6}"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L'Ente Ospitante: Il Comune di Gradara</a:t>
          </a:r>
          <a:endParaRPr lang="it-IT" sz="2000" dirty="0"/>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14 Aprile 2025 – Sesto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08:40 – 13:40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1493CBE6-4F43-484D-8572-FD2114BC2EB7}"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it-IT"/>
        </a:p>
      </dgm:t>
    </dgm:pt>
    <dgm:pt modelId="{0884CBC0-71A3-417C-BFBB-04DB3617C3B7}">
      <dgm:prSet custT="1"/>
      <dgm:spPr/>
      <dgm:t>
        <a:bodyPr/>
        <a:lstStyle/>
        <a:p>
          <a:pPr rtl="0"/>
          <a:r>
            <a:rPr lang="it-IT" sz="1400" b="1" dirty="0">
              <a:solidFill>
                <a:schemeClr val="tx1"/>
              </a:solidFill>
            </a:rPr>
            <a:t>Attività Svolte:</a:t>
          </a:r>
          <a:endParaRPr lang="it-IT" sz="1400" dirty="0">
            <a:solidFill>
              <a:schemeClr val="tx1"/>
            </a:solidFill>
          </a:endParaRPr>
        </a:p>
      </dgm:t>
    </dgm:pt>
    <dgm:pt modelId="{30BB4362-5638-4A11-A92B-454A2275093A}" type="parTrans" cxnId="{BF613F70-C641-42FB-A8B1-625A6C721988}">
      <dgm:prSet/>
      <dgm:spPr/>
      <dgm:t>
        <a:bodyPr/>
        <a:lstStyle/>
        <a:p>
          <a:endParaRPr lang="it-IT" sz="1400">
            <a:solidFill>
              <a:schemeClr val="tx1"/>
            </a:solidFill>
          </a:endParaRPr>
        </a:p>
      </dgm:t>
    </dgm:pt>
    <dgm:pt modelId="{FF0DB4E7-6B01-4C8D-9E52-0FCF72739D67}" type="sibTrans" cxnId="{BF613F70-C641-42FB-A8B1-625A6C721988}">
      <dgm:prSet custT="1"/>
      <dgm:spPr/>
      <dgm:t>
        <a:bodyPr/>
        <a:lstStyle/>
        <a:p>
          <a:endParaRPr lang="it-IT" sz="1400">
            <a:solidFill>
              <a:schemeClr val="tx1"/>
            </a:solidFill>
          </a:endParaRPr>
        </a:p>
      </dgm:t>
    </dgm:pt>
    <dgm:pt modelId="{4266994A-BA17-4603-BC61-841BEF25EF19}">
      <dgm:prSet custT="1"/>
      <dgm:spPr/>
      <dgm:t>
        <a:bodyPr/>
        <a:lstStyle/>
        <a:p>
          <a:pPr rtl="0"/>
          <a:r>
            <a:rPr lang="it-IT" sz="1400" b="1" dirty="0">
              <a:solidFill>
                <a:schemeClr val="tx1"/>
              </a:solidFill>
            </a:rPr>
            <a:t>Completamento delle attività in sospeso:</a:t>
          </a:r>
          <a:r>
            <a:rPr lang="it-IT" sz="1400" dirty="0">
              <a:solidFill>
                <a:schemeClr val="tx1"/>
              </a:solidFill>
            </a:rPr>
            <a:t> abbiamo ripreso il lavoro lasciato il venerdì, verificando ogni documento e assicurandoci che fosse classificato correttamente.</a:t>
          </a:r>
        </a:p>
      </dgm:t>
    </dgm:pt>
    <dgm:pt modelId="{48CAD7FD-59D1-4B91-8400-853472D495C4}" type="parTrans" cxnId="{56A01BD9-886B-40B1-9B44-457484FD61D0}">
      <dgm:prSet/>
      <dgm:spPr/>
      <dgm:t>
        <a:bodyPr/>
        <a:lstStyle/>
        <a:p>
          <a:endParaRPr lang="it-IT" sz="1400">
            <a:solidFill>
              <a:schemeClr val="tx1"/>
            </a:solidFill>
          </a:endParaRPr>
        </a:p>
      </dgm:t>
    </dgm:pt>
    <dgm:pt modelId="{BDCDE8D5-F4C7-443B-8BB8-AC6A477653AE}" type="sibTrans" cxnId="{56A01BD9-886B-40B1-9B44-457484FD61D0}">
      <dgm:prSet/>
      <dgm:spPr/>
      <dgm:t>
        <a:bodyPr/>
        <a:lstStyle/>
        <a:p>
          <a:endParaRPr lang="it-IT" sz="1400">
            <a:solidFill>
              <a:schemeClr val="tx1"/>
            </a:solidFill>
          </a:endParaRPr>
        </a:p>
      </dgm:t>
    </dgm:pt>
    <dgm:pt modelId="{61AC9DF4-3F08-4DB0-8B7D-FBC532764C2F}">
      <dgm:prSet custT="1"/>
      <dgm:spPr/>
      <dgm:t>
        <a:bodyPr/>
        <a:lstStyle/>
        <a:p>
          <a:pPr rtl="0"/>
          <a:r>
            <a:rPr lang="it-IT" sz="1400" b="1">
              <a:solidFill>
                <a:schemeClr val="tx1"/>
              </a:solidFill>
            </a:rPr>
            <a:t>Organizzazione e archiviazione:</a:t>
          </a:r>
          <a:r>
            <a:rPr lang="it-IT" sz="1400">
              <a:solidFill>
                <a:schemeClr val="tx1"/>
              </a:solidFill>
            </a:rPr>
            <a:t> prima abbiamo suddiviso i documenti, rimosso le graffette e li abbiamo riordinati; successivamente li abbiamo archiviati nelle cassettiere seguendo una logica precisa.</a:t>
          </a:r>
        </a:p>
      </dgm:t>
    </dgm:pt>
    <dgm:pt modelId="{3E53A4FD-C66C-4333-9C52-3E3693946086}" type="parTrans" cxnId="{4852E7FB-3FBA-46A8-B131-BDC0BB52877D}">
      <dgm:prSet/>
      <dgm:spPr/>
      <dgm:t>
        <a:bodyPr/>
        <a:lstStyle/>
        <a:p>
          <a:endParaRPr lang="it-IT" sz="1400">
            <a:solidFill>
              <a:schemeClr val="tx1"/>
            </a:solidFill>
          </a:endParaRPr>
        </a:p>
      </dgm:t>
    </dgm:pt>
    <dgm:pt modelId="{88F2C339-5C8E-4EEF-8D42-F9DC9DE92442}" type="sibTrans" cxnId="{4852E7FB-3FBA-46A8-B131-BDC0BB52877D}">
      <dgm:prSet/>
      <dgm:spPr/>
      <dgm:t>
        <a:bodyPr/>
        <a:lstStyle/>
        <a:p>
          <a:endParaRPr lang="it-IT" sz="1400">
            <a:solidFill>
              <a:schemeClr val="tx1"/>
            </a:solidFill>
          </a:endParaRPr>
        </a:p>
      </dgm:t>
    </dgm:pt>
    <dgm:pt modelId="{CA6D875B-7A9B-41A5-AB4C-C62E0C50796F}">
      <dgm:prSet custT="1"/>
      <dgm:spPr/>
      <dgm:t>
        <a:bodyPr/>
        <a:lstStyle/>
        <a:p>
          <a:pPr rtl="0"/>
          <a:r>
            <a:rPr lang="it-IT" sz="1400" b="1">
              <a:solidFill>
                <a:schemeClr val="tx1"/>
              </a:solidFill>
            </a:rPr>
            <a:t>Creazione di pile alfabetiche:</a:t>
          </a:r>
          <a:r>
            <a:rPr lang="it-IT" sz="1400">
              <a:solidFill>
                <a:schemeClr val="tx1"/>
              </a:solidFill>
            </a:rPr>
            <a:t> per facilitare il lavoro successivo, i documenti sono stati suddivisi in gruppi distinti (A-D, E-M), permettendo una ricerca più mirata.</a:t>
          </a:r>
        </a:p>
      </dgm:t>
    </dgm:pt>
    <dgm:pt modelId="{0A794287-C911-457A-A6AE-42C77BE3C585}" type="parTrans" cxnId="{B6681823-34B8-4192-B0C2-D66627C6FA1F}">
      <dgm:prSet/>
      <dgm:spPr/>
      <dgm:t>
        <a:bodyPr/>
        <a:lstStyle/>
        <a:p>
          <a:endParaRPr lang="it-IT" sz="1400">
            <a:solidFill>
              <a:schemeClr val="tx1"/>
            </a:solidFill>
          </a:endParaRPr>
        </a:p>
      </dgm:t>
    </dgm:pt>
    <dgm:pt modelId="{ADE5BAAD-B7FC-44FA-98BD-0102D93518A7}" type="sibTrans" cxnId="{B6681823-34B8-4192-B0C2-D66627C6FA1F}">
      <dgm:prSet/>
      <dgm:spPr/>
      <dgm:t>
        <a:bodyPr/>
        <a:lstStyle/>
        <a:p>
          <a:endParaRPr lang="it-IT" sz="1400">
            <a:solidFill>
              <a:schemeClr val="tx1"/>
            </a:solidFill>
          </a:endParaRPr>
        </a:p>
      </dgm:t>
    </dgm:pt>
    <dgm:pt modelId="{169DCECE-7ED1-4D4C-A843-E88B8A681633}">
      <dgm:prSet custT="1"/>
      <dgm:spPr/>
      <dgm:t>
        <a:bodyPr/>
        <a:lstStyle/>
        <a:p>
          <a:pPr rtl="0"/>
          <a:r>
            <a:rPr lang="it-IT" sz="1400" b="1" dirty="0">
              <a:solidFill>
                <a:schemeClr val="tx1"/>
              </a:solidFill>
            </a:rPr>
            <a:t>Metodologia e Collaborazione:</a:t>
          </a:r>
          <a:endParaRPr lang="it-IT" sz="1400" dirty="0">
            <a:solidFill>
              <a:schemeClr val="tx1"/>
            </a:solidFill>
          </a:endParaRPr>
        </a:p>
      </dgm:t>
    </dgm:pt>
    <dgm:pt modelId="{C0DC8098-DD39-4733-ACE9-F133CD14CD70}" type="parTrans" cxnId="{8F06EF27-2E5D-4E5B-99DC-1A93D142460D}">
      <dgm:prSet/>
      <dgm:spPr/>
      <dgm:t>
        <a:bodyPr/>
        <a:lstStyle/>
        <a:p>
          <a:endParaRPr lang="it-IT" sz="1400">
            <a:solidFill>
              <a:schemeClr val="tx1"/>
            </a:solidFill>
          </a:endParaRPr>
        </a:p>
      </dgm:t>
    </dgm:pt>
    <dgm:pt modelId="{56B99379-AD89-41BB-BEBE-CAD2708ECD3B}" type="sibTrans" cxnId="{8F06EF27-2E5D-4E5B-99DC-1A93D142460D}">
      <dgm:prSet custT="1"/>
      <dgm:spPr/>
      <dgm:t>
        <a:bodyPr/>
        <a:lstStyle/>
        <a:p>
          <a:endParaRPr lang="it-IT" sz="1400">
            <a:solidFill>
              <a:schemeClr val="tx1"/>
            </a:solidFill>
          </a:endParaRPr>
        </a:p>
      </dgm:t>
    </dgm:pt>
    <dgm:pt modelId="{346A8D4E-D75B-4135-8A10-FD35603ED0B5}">
      <dgm:prSet custT="1"/>
      <dgm:spPr/>
      <dgm:t>
        <a:bodyPr/>
        <a:lstStyle/>
        <a:p>
          <a:pPr rtl="0"/>
          <a:r>
            <a:rPr lang="it-IT" sz="1400" b="1">
              <a:solidFill>
                <a:schemeClr val="tx1"/>
              </a:solidFill>
            </a:rPr>
            <a:t>Ruoli ben definiti:</a:t>
          </a:r>
          <a:r>
            <a:rPr lang="it-IT" sz="1400">
              <a:solidFill>
                <a:schemeClr val="tx1"/>
              </a:solidFill>
            </a:rPr>
            <a:t> uno si occupava della gestione fisica dei documenti (rimozione, riordino, riclassificazione), mentre l’altro provvedeva all’archiviazione.</a:t>
          </a:r>
        </a:p>
      </dgm:t>
    </dgm:pt>
    <dgm:pt modelId="{2AB3F8CB-71E6-4C75-ADDD-16784B5A7BE2}" type="parTrans" cxnId="{4ADCE444-BD78-4027-B584-6067710B2F08}">
      <dgm:prSet/>
      <dgm:spPr/>
      <dgm:t>
        <a:bodyPr/>
        <a:lstStyle/>
        <a:p>
          <a:endParaRPr lang="it-IT" sz="1400">
            <a:solidFill>
              <a:schemeClr val="tx1"/>
            </a:solidFill>
          </a:endParaRPr>
        </a:p>
      </dgm:t>
    </dgm:pt>
    <dgm:pt modelId="{D2BA27BE-8324-4233-939C-A0B1918D7BCD}" type="sibTrans" cxnId="{4ADCE444-BD78-4027-B584-6067710B2F08}">
      <dgm:prSet/>
      <dgm:spPr/>
      <dgm:t>
        <a:bodyPr/>
        <a:lstStyle/>
        <a:p>
          <a:endParaRPr lang="it-IT" sz="1400">
            <a:solidFill>
              <a:schemeClr val="tx1"/>
            </a:solidFill>
          </a:endParaRPr>
        </a:p>
      </dgm:t>
    </dgm:pt>
    <dgm:pt modelId="{24D19EF6-1451-4DEE-8E69-E437AF2E85AB}">
      <dgm:prSet custT="1"/>
      <dgm:spPr/>
      <dgm:t>
        <a:bodyPr/>
        <a:lstStyle/>
        <a:p>
          <a:pPr rtl="0"/>
          <a:r>
            <a:rPr lang="it-IT" sz="1400" b="1">
              <a:solidFill>
                <a:schemeClr val="tx1"/>
              </a:solidFill>
            </a:rPr>
            <a:t>Lavoro in coppia:</a:t>
          </a:r>
          <a:r>
            <a:rPr lang="it-IT" sz="1400">
              <a:solidFill>
                <a:schemeClr val="tx1"/>
              </a:solidFill>
            </a:rPr>
            <a:t> questo ha permesso un flusso continuo e preciso, evitando errori e velocizzando il processo.</a:t>
          </a:r>
        </a:p>
      </dgm:t>
    </dgm:pt>
    <dgm:pt modelId="{5F3F5A09-A6DE-406E-97DE-B1608B5DE4E2}" type="parTrans" cxnId="{AEED8D74-2210-475F-AE83-436E0BBD3C6A}">
      <dgm:prSet/>
      <dgm:spPr/>
      <dgm:t>
        <a:bodyPr/>
        <a:lstStyle/>
        <a:p>
          <a:endParaRPr lang="it-IT" sz="1400">
            <a:solidFill>
              <a:schemeClr val="tx1"/>
            </a:solidFill>
          </a:endParaRPr>
        </a:p>
      </dgm:t>
    </dgm:pt>
    <dgm:pt modelId="{410A949F-3E64-497C-91C4-F3C6DA1CFDA3}" type="sibTrans" cxnId="{AEED8D74-2210-475F-AE83-436E0BBD3C6A}">
      <dgm:prSet/>
      <dgm:spPr/>
      <dgm:t>
        <a:bodyPr/>
        <a:lstStyle/>
        <a:p>
          <a:endParaRPr lang="it-IT" sz="1400">
            <a:solidFill>
              <a:schemeClr val="tx1"/>
            </a:solidFill>
          </a:endParaRPr>
        </a:p>
      </dgm:t>
    </dgm:pt>
    <dgm:pt modelId="{4F6A3523-1A44-4D3A-8B2A-391AD57BFD26}">
      <dgm:prSet custT="1"/>
      <dgm:spPr/>
      <dgm:t>
        <a:bodyPr/>
        <a:lstStyle/>
        <a:p>
          <a:pPr rtl="0"/>
          <a:r>
            <a:rPr lang="it-IT" sz="1400" b="1">
              <a:solidFill>
                <a:schemeClr val="tx1"/>
              </a:solidFill>
            </a:rPr>
            <a:t>Sistema di classificazione efficace:</a:t>
          </a:r>
          <a:r>
            <a:rPr lang="it-IT" sz="1400">
              <a:solidFill>
                <a:schemeClr val="tx1"/>
              </a:solidFill>
            </a:rPr>
            <a:t> abbiamo creato una pila separata per i documenti non trovati e quelli con nomi aziendali poco chiari, denominata “?”.</a:t>
          </a:r>
        </a:p>
      </dgm:t>
    </dgm:pt>
    <dgm:pt modelId="{833BB751-6E72-424F-8FBB-D14FF5A2B673}" type="parTrans" cxnId="{A5AB8C7D-FBDF-4AF1-BB9A-55F36B36A400}">
      <dgm:prSet/>
      <dgm:spPr/>
      <dgm:t>
        <a:bodyPr/>
        <a:lstStyle/>
        <a:p>
          <a:endParaRPr lang="it-IT" sz="1400">
            <a:solidFill>
              <a:schemeClr val="tx1"/>
            </a:solidFill>
          </a:endParaRPr>
        </a:p>
      </dgm:t>
    </dgm:pt>
    <dgm:pt modelId="{E87A5089-25FB-47A2-BADD-6B068A0F505A}" type="sibTrans" cxnId="{A5AB8C7D-FBDF-4AF1-BB9A-55F36B36A400}">
      <dgm:prSet/>
      <dgm:spPr/>
      <dgm:t>
        <a:bodyPr/>
        <a:lstStyle/>
        <a:p>
          <a:endParaRPr lang="it-IT" sz="1400">
            <a:solidFill>
              <a:schemeClr val="tx1"/>
            </a:solidFill>
          </a:endParaRPr>
        </a:p>
      </dgm:t>
    </dgm:pt>
    <dgm:pt modelId="{749A0F48-E953-4FC2-B34B-FC3DDF07DEA7}">
      <dgm:prSet custT="1"/>
      <dgm:spPr/>
      <dgm:t>
        <a:bodyPr/>
        <a:lstStyle/>
        <a:p>
          <a:pPr rtl="0"/>
          <a:r>
            <a:rPr lang="it-IT" sz="1400" b="1" dirty="0">
              <a:solidFill>
                <a:schemeClr val="tx1"/>
              </a:solidFill>
            </a:rPr>
            <a:t>Risultati e Prospettive:</a:t>
          </a:r>
          <a:endParaRPr lang="it-IT" sz="1400" dirty="0">
            <a:solidFill>
              <a:schemeClr val="tx1"/>
            </a:solidFill>
          </a:endParaRPr>
        </a:p>
      </dgm:t>
    </dgm:pt>
    <dgm:pt modelId="{CB7D49DA-1A25-4773-A4BB-464E2D0EAFD9}" type="parTrans" cxnId="{37BCB7DC-31DC-4559-9746-8CBD87A2182F}">
      <dgm:prSet/>
      <dgm:spPr/>
      <dgm:t>
        <a:bodyPr/>
        <a:lstStyle/>
        <a:p>
          <a:endParaRPr lang="it-IT" sz="1400">
            <a:solidFill>
              <a:schemeClr val="tx1"/>
            </a:solidFill>
          </a:endParaRPr>
        </a:p>
      </dgm:t>
    </dgm:pt>
    <dgm:pt modelId="{757CB234-A368-495F-833C-D9B105F332D1}" type="sibTrans" cxnId="{37BCB7DC-31DC-4559-9746-8CBD87A2182F}">
      <dgm:prSet/>
      <dgm:spPr/>
      <dgm:t>
        <a:bodyPr/>
        <a:lstStyle/>
        <a:p>
          <a:endParaRPr lang="it-IT" sz="1400">
            <a:solidFill>
              <a:schemeClr val="tx1"/>
            </a:solidFill>
          </a:endParaRPr>
        </a:p>
      </dgm:t>
    </dgm:pt>
    <dgm:pt modelId="{E3D0C65B-90E8-46F8-BCA3-8DB778472094}">
      <dgm:prSet custT="1"/>
      <dgm:spPr/>
      <dgm:t>
        <a:bodyPr/>
        <a:lstStyle/>
        <a:p>
          <a:pPr rtl="0"/>
          <a:r>
            <a:rPr lang="it-IT" sz="1400" b="1">
              <a:solidFill>
                <a:schemeClr val="tx1"/>
              </a:solidFill>
            </a:rPr>
            <a:t>Obiettivi della giornata raggiunti:</a:t>
          </a:r>
          <a:r>
            <a:rPr lang="it-IT" sz="1400">
              <a:solidFill>
                <a:schemeClr val="tx1"/>
              </a:solidFill>
            </a:rPr>
            <a:t> tutti i documenti disponibili sono stati correttamente classificati e archiviati.</a:t>
          </a:r>
        </a:p>
      </dgm:t>
    </dgm:pt>
    <dgm:pt modelId="{2E889BD7-C9A0-495B-9E7C-9F71378CC541}" type="parTrans" cxnId="{735020F3-D9F8-48B0-95CF-51021D423C2C}">
      <dgm:prSet/>
      <dgm:spPr/>
      <dgm:t>
        <a:bodyPr/>
        <a:lstStyle/>
        <a:p>
          <a:endParaRPr lang="it-IT" sz="1400">
            <a:solidFill>
              <a:schemeClr val="tx1"/>
            </a:solidFill>
          </a:endParaRPr>
        </a:p>
      </dgm:t>
    </dgm:pt>
    <dgm:pt modelId="{1EEABABB-9163-4220-AC98-9E1207A0B9D5}" type="sibTrans" cxnId="{735020F3-D9F8-48B0-95CF-51021D423C2C}">
      <dgm:prSet/>
      <dgm:spPr/>
      <dgm:t>
        <a:bodyPr/>
        <a:lstStyle/>
        <a:p>
          <a:endParaRPr lang="it-IT" sz="1400">
            <a:solidFill>
              <a:schemeClr val="tx1"/>
            </a:solidFill>
          </a:endParaRPr>
        </a:p>
      </dgm:t>
    </dgm:pt>
    <dgm:pt modelId="{39AE3CB1-EE6A-42D1-9EBB-BCDCAD671224}">
      <dgm:prSet custT="1"/>
      <dgm:spPr/>
      <dgm:t>
        <a:bodyPr/>
        <a:lstStyle/>
        <a:p>
          <a:pPr rtl="0"/>
          <a:r>
            <a:rPr lang="it-IT" sz="1400" b="1">
              <a:solidFill>
                <a:schemeClr val="tx1"/>
              </a:solidFill>
            </a:rPr>
            <a:t>Miglioramento delle competenze:</a:t>
          </a:r>
          <a:r>
            <a:rPr lang="it-IT" sz="1400">
              <a:solidFill>
                <a:schemeClr val="tx1"/>
              </a:solidFill>
            </a:rPr>
            <a:t> l’esperienza ha permesso di affinare capacità organizzative e gestionali.</a:t>
          </a:r>
        </a:p>
      </dgm:t>
    </dgm:pt>
    <dgm:pt modelId="{39793F35-D89D-4607-914F-63AADF60BB11}" type="parTrans" cxnId="{16155032-E0A9-4210-B1C4-0320725FF112}">
      <dgm:prSet/>
      <dgm:spPr/>
      <dgm:t>
        <a:bodyPr/>
        <a:lstStyle/>
        <a:p>
          <a:endParaRPr lang="it-IT" sz="1400">
            <a:solidFill>
              <a:schemeClr val="tx1"/>
            </a:solidFill>
          </a:endParaRPr>
        </a:p>
      </dgm:t>
    </dgm:pt>
    <dgm:pt modelId="{E1453D5C-40D5-4D9A-8CE9-7C2F3399ABE2}" type="sibTrans" cxnId="{16155032-E0A9-4210-B1C4-0320725FF112}">
      <dgm:prSet/>
      <dgm:spPr/>
      <dgm:t>
        <a:bodyPr/>
        <a:lstStyle/>
        <a:p>
          <a:endParaRPr lang="it-IT" sz="1400">
            <a:solidFill>
              <a:schemeClr val="tx1"/>
            </a:solidFill>
          </a:endParaRPr>
        </a:p>
      </dgm:t>
    </dgm:pt>
    <dgm:pt modelId="{4B087379-E3AE-4164-BCA2-344E38D40C6C}">
      <dgm:prSet custT="1"/>
      <dgm:spPr/>
      <dgm:t>
        <a:bodyPr/>
        <a:lstStyle/>
        <a:p>
          <a:pPr rtl="0"/>
          <a:r>
            <a:rPr lang="it-IT" sz="1400" b="1">
              <a:solidFill>
                <a:schemeClr val="tx1"/>
              </a:solidFill>
            </a:rPr>
            <a:t>Preparazione per il giorno successivo:</a:t>
          </a:r>
          <a:r>
            <a:rPr lang="it-IT" sz="1400">
              <a:solidFill>
                <a:schemeClr val="tx1"/>
              </a:solidFill>
            </a:rPr>
            <a:t> la suddivisione dei documenti garantirà una continuità efficiente nel lavoro.</a:t>
          </a:r>
        </a:p>
      </dgm:t>
    </dgm:pt>
    <dgm:pt modelId="{584FF59C-B411-4659-A5BF-90119B1D7853}" type="parTrans" cxnId="{E1FB1165-225C-46B4-858D-7F8EE9BB4E20}">
      <dgm:prSet/>
      <dgm:spPr/>
      <dgm:t>
        <a:bodyPr/>
        <a:lstStyle/>
        <a:p>
          <a:endParaRPr lang="it-IT" sz="1400">
            <a:solidFill>
              <a:schemeClr val="tx1"/>
            </a:solidFill>
          </a:endParaRPr>
        </a:p>
      </dgm:t>
    </dgm:pt>
    <dgm:pt modelId="{51E4E732-90D8-471D-AA59-303E62959D8A}" type="sibTrans" cxnId="{E1FB1165-225C-46B4-858D-7F8EE9BB4E20}">
      <dgm:prSet/>
      <dgm:spPr/>
      <dgm:t>
        <a:bodyPr/>
        <a:lstStyle/>
        <a:p>
          <a:endParaRPr lang="it-IT" sz="1400">
            <a:solidFill>
              <a:schemeClr val="tx1"/>
            </a:solidFill>
          </a:endParaRPr>
        </a:p>
      </dgm:t>
    </dgm:pt>
    <dgm:pt modelId="{AE23544F-6C96-4BF0-A5C6-2A2E98B1982E}" type="pres">
      <dgm:prSet presAssocID="{1493CBE6-4F43-484D-8572-FD2114BC2EB7}" presName="Name0" presStyleCnt="0">
        <dgm:presLayoutVars>
          <dgm:dir/>
          <dgm:resizeHandles val="exact"/>
        </dgm:presLayoutVars>
      </dgm:prSet>
      <dgm:spPr/>
    </dgm:pt>
    <dgm:pt modelId="{91AF0E6C-9262-40B1-96B5-DE9024FD6515}" type="pres">
      <dgm:prSet presAssocID="{0884CBC0-71A3-417C-BFBB-04DB3617C3B7}" presName="node" presStyleLbl="node1" presStyleIdx="0" presStyleCnt="3">
        <dgm:presLayoutVars>
          <dgm:bulletEnabled val="1"/>
        </dgm:presLayoutVars>
      </dgm:prSet>
      <dgm:spPr/>
    </dgm:pt>
    <dgm:pt modelId="{6CBE35C3-AEC8-4340-B180-E40D9D6EB16A}" type="pres">
      <dgm:prSet presAssocID="{FF0DB4E7-6B01-4C8D-9E52-0FCF72739D67}" presName="sibTrans" presStyleLbl="sibTrans2D1" presStyleIdx="0" presStyleCnt="2"/>
      <dgm:spPr/>
    </dgm:pt>
    <dgm:pt modelId="{BF7BC0AC-C300-4A2D-B519-D0AD083F56C3}" type="pres">
      <dgm:prSet presAssocID="{FF0DB4E7-6B01-4C8D-9E52-0FCF72739D67}" presName="connectorText" presStyleLbl="sibTrans2D1" presStyleIdx="0" presStyleCnt="2"/>
      <dgm:spPr/>
    </dgm:pt>
    <dgm:pt modelId="{2F281A87-E2FB-4AAF-B5F4-BD5A72718AA0}" type="pres">
      <dgm:prSet presAssocID="{169DCECE-7ED1-4D4C-A843-E88B8A681633}" presName="node" presStyleLbl="node1" presStyleIdx="1" presStyleCnt="3">
        <dgm:presLayoutVars>
          <dgm:bulletEnabled val="1"/>
        </dgm:presLayoutVars>
      </dgm:prSet>
      <dgm:spPr/>
    </dgm:pt>
    <dgm:pt modelId="{AE5427D7-B4CF-4B6A-9ABA-6B70BC144366}" type="pres">
      <dgm:prSet presAssocID="{56B99379-AD89-41BB-BEBE-CAD2708ECD3B}" presName="sibTrans" presStyleLbl="sibTrans2D1" presStyleIdx="1" presStyleCnt="2"/>
      <dgm:spPr/>
    </dgm:pt>
    <dgm:pt modelId="{CE6A1877-A3F0-4307-9DE6-82DC0CEFFEB8}" type="pres">
      <dgm:prSet presAssocID="{56B99379-AD89-41BB-BEBE-CAD2708ECD3B}" presName="connectorText" presStyleLbl="sibTrans2D1" presStyleIdx="1" presStyleCnt="2"/>
      <dgm:spPr/>
    </dgm:pt>
    <dgm:pt modelId="{86FFD6D6-5607-47BE-9DFD-A0F5CC3A3B8A}" type="pres">
      <dgm:prSet presAssocID="{749A0F48-E953-4FC2-B34B-FC3DDF07DEA7}" presName="node" presStyleLbl="node1" presStyleIdx="2" presStyleCnt="3">
        <dgm:presLayoutVars>
          <dgm:bulletEnabled val="1"/>
        </dgm:presLayoutVars>
      </dgm:prSet>
      <dgm:spPr/>
    </dgm:pt>
  </dgm:ptLst>
  <dgm:cxnLst>
    <dgm:cxn modelId="{D0D88C02-BA85-4846-AAE3-C5351462BBC4}" type="presOf" srcId="{1493CBE6-4F43-484D-8572-FD2114BC2EB7}" destId="{AE23544F-6C96-4BF0-A5C6-2A2E98B1982E}" srcOrd="0" destOrd="0" presId="urn:microsoft.com/office/officeart/2005/8/layout/process1"/>
    <dgm:cxn modelId="{B6681823-34B8-4192-B0C2-D66627C6FA1F}" srcId="{0884CBC0-71A3-417C-BFBB-04DB3617C3B7}" destId="{CA6D875B-7A9B-41A5-AB4C-C62E0C50796F}" srcOrd="2" destOrd="0" parTransId="{0A794287-C911-457A-A6AE-42C77BE3C585}" sibTransId="{ADE5BAAD-B7FC-44FA-98BD-0102D93518A7}"/>
    <dgm:cxn modelId="{8F06EF27-2E5D-4E5B-99DC-1A93D142460D}" srcId="{1493CBE6-4F43-484D-8572-FD2114BC2EB7}" destId="{169DCECE-7ED1-4D4C-A843-E88B8A681633}" srcOrd="1" destOrd="0" parTransId="{C0DC8098-DD39-4733-ACE9-F133CD14CD70}" sibTransId="{56B99379-AD89-41BB-BEBE-CAD2708ECD3B}"/>
    <dgm:cxn modelId="{2ED5C929-9C44-428C-B046-A567D22401CF}" type="presOf" srcId="{0884CBC0-71A3-417C-BFBB-04DB3617C3B7}" destId="{91AF0E6C-9262-40B1-96B5-DE9024FD6515}" srcOrd="0" destOrd="0" presId="urn:microsoft.com/office/officeart/2005/8/layout/process1"/>
    <dgm:cxn modelId="{F1F3CF29-42B3-4F46-9A62-6D55DC682E37}" type="presOf" srcId="{61AC9DF4-3F08-4DB0-8B7D-FBC532764C2F}" destId="{91AF0E6C-9262-40B1-96B5-DE9024FD6515}" srcOrd="0" destOrd="2" presId="urn:microsoft.com/office/officeart/2005/8/layout/process1"/>
    <dgm:cxn modelId="{E23F712D-0605-4A07-AB60-59E1929631CF}" type="presOf" srcId="{56B99379-AD89-41BB-BEBE-CAD2708ECD3B}" destId="{AE5427D7-B4CF-4B6A-9ABA-6B70BC144366}" srcOrd="0" destOrd="0" presId="urn:microsoft.com/office/officeart/2005/8/layout/process1"/>
    <dgm:cxn modelId="{16155032-E0A9-4210-B1C4-0320725FF112}" srcId="{749A0F48-E953-4FC2-B34B-FC3DDF07DEA7}" destId="{39AE3CB1-EE6A-42D1-9EBB-BCDCAD671224}" srcOrd="1" destOrd="0" parTransId="{39793F35-D89D-4607-914F-63AADF60BB11}" sibTransId="{E1453D5C-40D5-4D9A-8CE9-7C2F3399ABE2}"/>
    <dgm:cxn modelId="{5A351F35-DA3E-49F8-BEAF-6E5A4D8A8DA0}" type="presOf" srcId="{FF0DB4E7-6B01-4C8D-9E52-0FCF72739D67}" destId="{BF7BC0AC-C300-4A2D-B519-D0AD083F56C3}" srcOrd="1" destOrd="0" presId="urn:microsoft.com/office/officeart/2005/8/layout/process1"/>
    <dgm:cxn modelId="{60C4823B-BF7D-4911-A4B6-D03723669937}" type="presOf" srcId="{CA6D875B-7A9B-41A5-AB4C-C62E0C50796F}" destId="{91AF0E6C-9262-40B1-96B5-DE9024FD6515}" srcOrd="0" destOrd="3" presId="urn:microsoft.com/office/officeart/2005/8/layout/process1"/>
    <dgm:cxn modelId="{B0462762-4584-44AD-89FB-7ADE6D90F797}" type="presOf" srcId="{4266994A-BA17-4603-BC61-841BEF25EF19}" destId="{91AF0E6C-9262-40B1-96B5-DE9024FD6515}" srcOrd="0" destOrd="1" presId="urn:microsoft.com/office/officeart/2005/8/layout/process1"/>
    <dgm:cxn modelId="{4ADCE444-BD78-4027-B584-6067710B2F08}" srcId="{169DCECE-7ED1-4D4C-A843-E88B8A681633}" destId="{346A8D4E-D75B-4135-8A10-FD35603ED0B5}" srcOrd="0" destOrd="0" parTransId="{2AB3F8CB-71E6-4C75-ADDD-16784B5A7BE2}" sibTransId="{D2BA27BE-8324-4233-939C-A0B1918D7BCD}"/>
    <dgm:cxn modelId="{E1FB1165-225C-46B4-858D-7F8EE9BB4E20}" srcId="{749A0F48-E953-4FC2-B34B-FC3DDF07DEA7}" destId="{4B087379-E3AE-4164-BCA2-344E38D40C6C}" srcOrd="2" destOrd="0" parTransId="{584FF59C-B411-4659-A5BF-90119B1D7853}" sibTransId="{51E4E732-90D8-471D-AA59-303E62959D8A}"/>
    <dgm:cxn modelId="{2E1EE968-63CF-484B-86EE-B9DF48323A07}" type="presOf" srcId="{169DCECE-7ED1-4D4C-A843-E88B8A681633}" destId="{2F281A87-E2FB-4AAF-B5F4-BD5A72718AA0}" srcOrd="0" destOrd="0" presId="urn:microsoft.com/office/officeart/2005/8/layout/process1"/>
    <dgm:cxn modelId="{E5C5664D-66B1-4C9E-B88B-550DDE669B0D}" type="presOf" srcId="{346A8D4E-D75B-4135-8A10-FD35603ED0B5}" destId="{2F281A87-E2FB-4AAF-B5F4-BD5A72718AA0}" srcOrd="0" destOrd="1" presId="urn:microsoft.com/office/officeart/2005/8/layout/process1"/>
    <dgm:cxn modelId="{BF613F70-C641-42FB-A8B1-625A6C721988}" srcId="{1493CBE6-4F43-484D-8572-FD2114BC2EB7}" destId="{0884CBC0-71A3-417C-BFBB-04DB3617C3B7}" srcOrd="0" destOrd="0" parTransId="{30BB4362-5638-4A11-A92B-454A2275093A}" sibTransId="{FF0DB4E7-6B01-4C8D-9E52-0FCF72739D67}"/>
    <dgm:cxn modelId="{A3B84B72-4A3B-4AF7-8FDE-25C2D29AFF03}" type="presOf" srcId="{39AE3CB1-EE6A-42D1-9EBB-BCDCAD671224}" destId="{86FFD6D6-5607-47BE-9DFD-A0F5CC3A3B8A}" srcOrd="0" destOrd="2" presId="urn:microsoft.com/office/officeart/2005/8/layout/process1"/>
    <dgm:cxn modelId="{AEED8D74-2210-475F-AE83-436E0BBD3C6A}" srcId="{169DCECE-7ED1-4D4C-A843-E88B8A681633}" destId="{24D19EF6-1451-4DEE-8E69-E437AF2E85AB}" srcOrd="1" destOrd="0" parTransId="{5F3F5A09-A6DE-406E-97DE-B1608B5DE4E2}" sibTransId="{410A949F-3E64-497C-91C4-F3C6DA1CFDA3}"/>
    <dgm:cxn modelId="{A5AB8C7D-FBDF-4AF1-BB9A-55F36B36A400}" srcId="{169DCECE-7ED1-4D4C-A843-E88B8A681633}" destId="{4F6A3523-1A44-4D3A-8B2A-391AD57BFD26}" srcOrd="2" destOrd="0" parTransId="{833BB751-6E72-424F-8FBB-D14FF5A2B673}" sibTransId="{E87A5089-25FB-47A2-BADD-6B068A0F505A}"/>
    <dgm:cxn modelId="{ED94118F-7F9B-4A9B-BFA7-0F4E983B498D}" type="presOf" srcId="{749A0F48-E953-4FC2-B34B-FC3DDF07DEA7}" destId="{86FFD6D6-5607-47BE-9DFD-A0F5CC3A3B8A}" srcOrd="0" destOrd="0" presId="urn:microsoft.com/office/officeart/2005/8/layout/process1"/>
    <dgm:cxn modelId="{5CE9A795-29DC-4966-A694-9C2C859C2523}" type="presOf" srcId="{FF0DB4E7-6B01-4C8D-9E52-0FCF72739D67}" destId="{6CBE35C3-AEC8-4340-B180-E40D9D6EB16A}" srcOrd="0" destOrd="0" presId="urn:microsoft.com/office/officeart/2005/8/layout/process1"/>
    <dgm:cxn modelId="{44696096-7C7E-48ED-97F6-EE428CFD5661}" type="presOf" srcId="{56B99379-AD89-41BB-BEBE-CAD2708ECD3B}" destId="{CE6A1877-A3F0-4307-9DE6-82DC0CEFFEB8}" srcOrd="1" destOrd="0" presId="urn:microsoft.com/office/officeart/2005/8/layout/process1"/>
    <dgm:cxn modelId="{F49D7AB0-0620-421D-AFBC-F68FBDA897BD}" type="presOf" srcId="{24D19EF6-1451-4DEE-8E69-E437AF2E85AB}" destId="{2F281A87-E2FB-4AAF-B5F4-BD5A72718AA0}" srcOrd="0" destOrd="2" presId="urn:microsoft.com/office/officeart/2005/8/layout/process1"/>
    <dgm:cxn modelId="{C979BEBA-275E-4DBB-907E-A66861D7F614}" type="presOf" srcId="{4F6A3523-1A44-4D3A-8B2A-391AD57BFD26}" destId="{2F281A87-E2FB-4AAF-B5F4-BD5A72718AA0}" srcOrd="0" destOrd="3" presId="urn:microsoft.com/office/officeart/2005/8/layout/process1"/>
    <dgm:cxn modelId="{E10405C1-1565-4DB1-AFEB-EAAA38FB666E}" type="presOf" srcId="{E3D0C65B-90E8-46F8-BCA3-8DB778472094}" destId="{86FFD6D6-5607-47BE-9DFD-A0F5CC3A3B8A}" srcOrd="0" destOrd="1" presId="urn:microsoft.com/office/officeart/2005/8/layout/process1"/>
    <dgm:cxn modelId="{56A01BD9-886B-40B1-9B44-457484FD61D0}" srcId="{0884CBC0-71A3-417C-BFBB-04DB3617C3B7}" destId="{4266994A-BA17-4603-BC61-841BEF25EF19}" srcOrd="0" destOrd="0" parTransId="{48CAD7FD-59D1-4B91-8400-853472D495C4}" sibTransId="{BDCDE8D5-F4C7-443B-8BB8-AC6A477653AE}"/>
    <dgm:cxn modelId="{37BCB7DC-31DC-4559-9746-8CBD87A2182F}" srcId="{1493CBE6-4F43-484D-8572-FD2114BC2EB7}" destId="{749A0F48-E953-4FC2-B34B-FC3DDF07DEA7}" srcOrd="2" destOrd="0" parTransId="{CB7D49DA-1A25-4773-A4BB-464E2D0EAFD9}" sibTransId="{757CB234-A368-495F-833C-D9B105F332D1}"/>
    <dgm:cxn modelId="{735020F3-D9F8-48B0-95CF-51021D423C2C}" srcId="{749A0F48-E953-4FC2-B34B-FC3DDF07DEA7}" destId="{E3D0C65B-90E8-46F8-BCA3-8DB778472094}" srcOrd="0" destOrd="0" parTransId="{2E889BD7-C9A0-495B-9E7C-9F71378CC541}" sibTransId="{1EEABABB-9163-4220-AC98-9E1207A0B9D5}"/>
    <dgm:cxn modelId="{4852E7FB-3FBA-46A8-B131-BDC0BB52877D}" srcId="{0884CBC0-71A3-417C-BFBB-04DB3617C3B7}" destId="{61AC9DF4-3F08-4DB0-8B7D-FBC532764C2F}" srcOrd="1" destOrd="0" parTransId="{3E53A4FD-C66C-4333-9C52-3E3693946086}" sibTransId="{88F2C339-5C8E-4EEF-8D42-F9DC9DE92442}"/>
    <dgm:cxn modelId="{16E950FF-5993-4A2C-BD12-8B053F3695B7}" type="presOf" srcId="{4B087379-E3AE-4164-BCA2-344E38D40C6C}" destId="{86FFD6D6-5607-47BE-9DFD-A0F5CC3A3B8A}" srcOrd="0" destOrd="3" presId="urn:microsoft.com/office/officeart/2005/8/layout/process1"/>
    <dgm:cxn modelId="{88492926-A690-4D87-9502-A490F876B07E}" type="presParOf" srcId="{AE23544F-6C96-4BF0-A5C6-2A2E98B1982E}" destId="{91AF0E6C-9262-40B1-96B5-DE9024FD6515}" srcOrd="0" destOrd="0" presId="urn:microsoft.com/office/officeart/2005/8/layout/process1"/>
    <dgm:cxn modelId="{F6E8CF1D-EABB-40BF-9CB7-2FAF50335969}" type="presParOf" srcId="{AE23544F-6C96-4BF0-A5C6-2A2E98B1982E}" destId="{6CBE35C3-AEC8-4340-B180-E40D9D6EB16A}" srcOrd="1" destOrd="0" presId="urn:microsoft.com/office/officeart/2005/8/layout/process1"/>
    <dgm:cxn modelId="{10B12969-3D58-4391-86BC-B7C2AA6E1ECE}" type="presParOf" srcId="{6CBE35C3-AEC8-4340-B180-E40D9D6EB16A}" destId="{BF7BC0AC-C300-4A2D-B519-D0AD083F56C3}" srcOrd="0" destOrd="0" presId="urn:microsoft.com/office/officeart/2005/8/layout/process1"/>
    <dgm:cxn modelId="{4A39A41E-2744-46F5-B5A7-3166E1948874}" type="presParOf" srcId="{AE23544F-6C96-4BF0-A5C6-2A2E98B1982E}" destId="{2F281A87-E2FB-4AAF-B5F4-BD5A72718AA0}" srcOrd="2" destOrd="0" presId="urn:microsoft.com/office/officeart/2005/8/layout/process1"/>
    <dgm:cxn modelId="{017FB3B2-547B-446C-9EEC-CB1653EE5021}" type="presParOf" srcId="{AE23544F-6C96-4BF0-A5C6-2A2E98B1982E}" destId="{AE5427D7-B4CF-4B6A-9ABA-6B70BC144366}" srcOrd="3" destOrd="0" presId="urn:microsoft.com/office/officeart/2005/8/layout/process1"/>
    <dgm:cxn modelId="{F69CA87A-3D25-40D3-9F53-72FE5CDE66D4}" type="presParOf" srcId="{AE5427D7-B4CF-4B6A-9ABA-6B70BC144366}" destId="{CE6A1877-A3F0-4307-9DE6-82DC0CEFFEB8}" srcOrd="0" destOrd="0" presId="urn:microsoft.com/office/officeart/2005/8/layout/process1"/>
    <dgm:cxn modelId="{218BB258-9343-4AED-9CFA-65088E62EF02}" type="presParOf" srcId="{AE23544F-6C96-4BF0-A5C6-2A2E98B1982E}" destId="{86FFD6D6-5607-47BE-9DFD-A0F5CC3A3B8A}"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93F46473-948B-48B7-8DB6-3EACF854C2A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7303BDA0-BF8F-4B60-8F0F-54757F7C2715}">
      <dgm:prSet phldrT="[Testo]"/>
      <dgm:spPr/>
      <dgm:t>
        <a:bodyPr/>
        <a:lstStyle/>
        <a:p>
          <a:r>
            <a:rPr lang="it-IT" dirty="0"/>
            <a:t>Metodologia</a:t>
          </a:r>
        </a:p>
      </dgm:t>
    </dgm:pt>
    <dgm:pt modelId="{3B216F58-65C4-42ED-8191-232E8EEEF7F5}" type="parTrans" cxnId="{D1646AC4-7186-4889-BD13-89238678531E}">
      <dgm:prSet/>
      <dgm:spPr/>
      <dgm:t>
        <a:bodyPr/>
        <a:lstStyle/>
        <a:p>
          <a:endParaRPr lang="it-IT"/>
        </a:p>
      </dgm:t>
    </dgm:pt>
    <dgm:pt modelId="{6F264BCB-9F68-41B8-9B4F-E0D25D4A9DFC}" type="sibTrans" cxnId="{D1646AC4-7186-4889-BD13-89238678531E}">
      <dgm:prSet/>
      <dgm:spPr/>
      <dgm:t>
        <a:bodyPr/>
        <a:lstStyle/>
        <a:p>
          <a:endParaRPr lang="it-IT"/>
        </a:p>
      </dgm:t>
    </dgm:pt>
    <dgm:pt modelId="{13D0110D-B6AF-49DF-90CE-59302B98E012}" type="pres">
      <dgm:prSet presAssocID="{93F46473-948B-48B7-8DB6-3EACF854C2A2}" presName="diagram" presStyleCnt="0">
        <dgm:presLayoutVars>
          <dgm:dir/>
        </dgm:presLayoutVars>
      </dgm:prSet>
      <dgm:spPr/>
    </dgm:pt>
    <dgm:pt modelId="{7D7F094B-1838-4F37-BD7A-E3CE26BB17DF}" type="pres">
      <dgm:prSet presAssocID="{7303BDA0-BF8F-4B60-8F0F-54757F7C2715}" presName="composite" presStyleCnt="0"/>
      <dgm:spPr/>
    </dgm:pt>
    <dgm:pt modelId="{C739ACF8-367A-4B0E-8C0C-633BF7854FD4}" type="pres">
      <dgm:prSet presAssocID="{7303BDA0-BF8F-4B60-8F0F-54757F7C2715}"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CF42C1B4-EC45-4902-B15F-55C4DDC8D9CA}" type="pres">
      <dgm:prSet presAssocID="{7303BDA0-BF8F-4B60-8F0F-54757F7C2715}" presName="Parent" presStyleLbl="node0" presStyleIdx="0" presStyleCnt="1">
        <dgm:presLayoutVars>
          <dgm:bulletEnabled val="1"/>
        </dgm:presLayoutVars>
      </dgm:prSet>
      <dgm:spPr/>
    </dgm:pt>
  </dgm:ptLst>
  <dgm:cxnLst>
    <dgm:cxn modelId="{E7E3857A-5D1C-4D7A-87C2-3D3FEBAEA898}" type="presOf" srcId="{93F46473-948B-48B7-8DB6-3EACF854C2A2}" destId="{13D0110D-B6AF-49DF-90CE-59302B98E012}" srcOrd="0" destOrd="0" presId="urn:microsoft.com/office/officeart/2008/layout/BendingPictureCaption"/>
    <dgm:cxn modelId="{B04245C4-A492-431E-A86C-8C1CC42176B3}" type="presOf" srcId="{7303BDA0-BF8F-4B60-8F0F-54757F7C2715}" destId="{CF42C1B4-EC45-4902-B15F-55C4DDC8D9CA}" srcOrd="0" destOrd="0" presId="urn:microsoft.com/office/officeart/2008/layout/BendingPictureCaption"/>
    <dgm:cxn modelId="{D1646AC4-7186-4889-BD13-89238678531E}" srcId="{93F46473-948B-48B7-8DB6-3EACF854C2A2}" destId="{7303BDA0-BF8F-4B60-8F0F-54757F7C2715}" srcOrd="0" destOrd="0" parTransId="{3B216F58-65C4-42ED-8191-232E8EEEF7F5}" sibTransId="{6F264BCB-9F68-41B8-9B4F-E0D25D4A9DFC}"/>
    <dgm:cxn modelId="{7B923176-95AD-4DDB-9113-88D85F4B3CDA}" type="presParOf" srcId="{13D0110D-B6AF-49DF-90CE-59302B98E012}" destId="{7D7F094B-1838-4F37-BD7A-E3CE26BB17DF}" srcOrd="0" destOrd="0" presId="urn:microsoft.com/office/officeart/2008/layout/BendingPictureCaption"/>
    <dgm:cxn modelId="{929F7753-92A9-446B-AACD-AB9E35465AEB}" type="presParOf" srcId="{7D7F094B-1838-4F37-BD7A-E3CE26BB17DF}" destId="{C739ACF8-367A-4B0E-8C0C-633BF7854FD4}" srcOrd="0" destOrd="0" presId="urn:microsoft.com/office/officeart/2008/layout/BendingPictureCaption"/>
    <dgm:cxn modelId="{A9652F2F-0730-4EF2-9995-EE69151BA940}" type="presParOf" srcId="{7D7F094B-1838-4F37-BD7A-E3CE26BB17DF}" destId="{CF42C1B4-EC45-4902-B15F-55C4DDC8D9CA}"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15 Aprile 2025 – Settimo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sz="1600" dirty="0"/>
            <a:t>08:00 – 14:10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7440CD8-0E49-4E24-BDEA-0872749AD5ED}"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it-IT"/>
        </a:p>
      </dgm:t>
    </dgm:pt>
    <dgm:pt modelId="{D79C98A9-7651-490B-9A49-41BD788D28FA}">
      <dgm:prSet custT="1"/>
      <dgm:spPr/>
      <dgm:t>
        <a:bodyPr/>
        <a:lstStyle/>
        <a:p>
          <a:pPr rtl="0"/>
          <a:r>
            <a:rPr lang="it-IT" sz="1400" b="1" dirty="0">
              <a:solidFill>
                <a:schemeClr val="tx1"/>
              </a:solidFill>
            </a:rPr>
            <a:t>Attività Svolte:</a:t>
          </a:r>
        </a:p>
      </dgm:t>
    </dgm:pt>
    <dgm:pt modelId="{3CA88262-0074-4E94-92D9-6C7B2B0C2B18}" type="parTrans" cxnId="{741DE64A-2770-46BE-AF6A-809255BA1055}">
      <dgm:prSet/>
      <dgm:spPr/>
      <dgm:t>
        <a:bodyPr/>
        <a:lstStyle/>
        <a:p>
          <a:endParaRPr lang="it-IT" sz="1400">
            <a:solidFill>
              <a:schemeClr val="tx1"/>
            </a:solidFill>
          </a:endParaRPr>
        </a:p>
      </dgm:t>
    </dgm:pt>
    <dgm:pt modelId="{6B5AEF39-0F0A-48DD-8149-4D8C70CFB849}" type="sibTrans" cxnId="{741DE64A-2770-46BE-AF6A-809255BA1055}">
      <dgm:prSet custT="1"/>
      <dgm:spPr/>
      <dgm:t>
        <a:bodyPr/>
        <a:lstStyle/>
        <a:p>
          <a:endParaRPr lang="it-IT" sz="1400">
            <a:solidFill>
              <a:schemeClr val="tx1"/>
            </a:solidFill>
          </a:endParaRPr>
        </a:p>
      </dgm:t>
    </dgm:pt>
    <dgm:pt modelId="{579459B3-BDE3-4747-9EDE-51B2B9831833}">
      <dgm:prSet custT="1"/>
      <dgm:spPr/>
      <dgm:t>
        <a:bodyPr/>
        <a:lstStyle/>
        <a:p>
          <a:pPr rtl="0"/>
          <a:r>
            <a:rPr lang="it-IT" sz="1400" dirty="0">
              <a:solidFill>
                <a:schemeClr val="tx1"/>
              </a:solidFill>
            </a:rPr>
            <a:t>Lavoro interamente svolto nell’ufficio di sopra con i raccoglitori prelevati dal piano terra.</a:t>
          </a:r>
        </a:p>
      </dgm:t>
    </dgm:pt>
    <dgm:pt modelId="{5316BDC6-4717-49CB-AC1E-099605D28C70}" type="parTrans" cxnId="{F7F9F98D-D8BA-439C-BBB9-7E70A5234527}">
      <dgm:prSet/>
      <dgm:spPr/>
      <dgm:t>
        <a:bodyPr/>
        <a:lstStyle/>
        <a:p>
          <a:endParaRPr lang="it-IT" sz="1400">
            <a:solidFill>
              <a:schemeClr val="tx1"/>
            </a:solidFill>
          </a:endParaRPr>
        </a:p>
      </dgm:t>
    </dgm:pt>
    <dgm:pt modelId="{F4551F1C-9A27-4B96-9189-93A365D7457A}" type="sibTrans" cxnId="{F7F9F98D-D8BA-439C-BBB9-7E70A5234527}">
      <dgm:prSet/>
      <dgm:spPr/>
      <dgm:t>
        <a:bodyPr/>
        <a:lstStyle/>
        <a:p>
          <a:endParaRPr lang="it-IT" sz="1400">
            <a:solidFill>
              <a:schemeClr val="tx1"/>
            </a:solidFill>
          </a:endParaRPr>
        </a:p>
      </dgm:t>
    </dgm:pt>
    <dgm:pt modelId="{255683B3-2E9D-46B6-B863-5C861E6671E5}">
      <dgm:prSet custT="1"/>
      <dgm:spPr/>
      <dgm:t>
        <a:bodyPr/>
        <a:lstStyle/>
        <a:p>
          <a:pPr rtl="0"/>
          <a:r>
            <a:rPr lang="it-IT" sz="1400" b="1">
              <a:solidFill>
                <a:schemeClr val="tx1"/>
              </a:solidFill>
            </a:rPr>
            <a:t>Identificazione documenti:</a:t>
          </a:r>
          <a:r>
            <a:rPr lang="it-IT" sz="1400">
              <a:solidFill>
                <a:schemeClr val="tx1"/>
              </a:solidFill>
            </a:rPr>
            <a:t> verifica con nome, cognome, codice fiscale; in mancanza, controllo tramite data di nascita e indirizzo.</a:t>
          </a:r>
        </a:p>
      </dgm:t>
    </dgm:pt>
    <dgm:pt modelId="{CA4CB0FD-A2EB-437C-8101-D95DABCA523D}" type="parTrans" cxnId="{7A4C9779-CD7C-40CA-AE44-6A9AC83F18A0}">
      <dgm:prSet/>
      <dgm:spPr/>
      <dgm:t>
        <a:bodyPr/>
        <a:lstStyle/>
        <a:p>
          <a:endParaRPr lang="it-IT" sz="1400">
            <a:solidFill>
              <a:schemeClr val="tx1"/>
            </a:solidFill>
          </a:endParaRPr>
        </a:p>
      </dgm:t>
    </dgm:pt>
    <dgm:pt modelId="{65D2646D-AD54-4B24-BAD2-B72AA9429D0E}" type="sibTrans" cxnId="{7A4C9779-CD7C-40CA-AE44-6A9AC83F18A0}">
      <dgm:prSet/>
      <dgm:spPr/>
      <dgm:t>
        <a:bodyPr/>
        <a:lstStyle/>
        <a:p>
          <a:endParaRPr lang="it-IT" sz="1400">
            <a:solidFill>
              <a:schemeClr val="tx1"/>
            </a:solidFill>
          </a:endParaRPr>
        </a:p>
      </dgm:t>
    </dgm:pt>
    <dgm:pt modelId="{1F8C9F1B-B657-4413-A8DD-BE35BC0064E0}">
      <dgm:prSet custT="1"/>
      <dgm:spPr/>
      <dgm:t>
        <a:bodyPr/>
        <a:lstStyle/>
        <a:p>
          <a:pPr rtl="0"/>
          <a:r>
            <a:rPr lang="it-IT" sz="1400" b="1">
              <a:solidFill>
                <a:schemeClr val="tx1"/>
              </a:solidFill>
            </a:rPr>
            <a:t>Gestione in coppia:</a:t>
          </a:r>
          <a:r>
            <a:rPr lang="it-IT" sz="1400">
              <a:solidFill>
                <a:schemeClr val="tx1"/>
              </a:solidFill>
            </a:rPr>
            <a:t> mentre una persona leggeva i documenti, l’altra li archiviava.</a:t>
          </a:r>
        </a:p>
      </dgm:t>
    </dgm:pt>
    <dgm:pt modelId="{77AF529C-8A96-4B45-86E3-04530027B526}" type="parTrans" cxnId="{08AC9774-57F6-4D09-8CBB-06B1EB8A8865}">
      <dgm:prSet/>
      <dgm:spPr/>
      <dgm:t>
        <a:bodyPr/>
        <a:lstStyle/>
        <a:p>
          <a:endParaRPr lang="it-IT" sz="1400">
            <a:solidFill>
              <a:schemeClr val="tx1"/>
            </a:solidFill>
          </a:endParaRPr>
        </a:p>
      </dgm:t>
    </dgm:pt>
    <dgm:pt modelId="{661AD66D-9304-4D3E-A973-F4B339AF96A0}" type="sibTrans" cxnId="{08AC9774-57F6-4D09-8CBB-06B1EB8A8865}">
      <dgm:prSet/>
      <dgm:spPr/>
      <dgm:t>
        <a:bodyPr/>
        <a:lstStyle/>
        <a:p>
          <a:endParaRPr lang="it-IT" sz="1400">
            <a:solidFill>
              <a:schemeClr val="tx1"/>
            </a:solidFill>
          </a:endParaRPr>
        </a:p>
      </dgm:t>
    </dgm:pt>
    <dgm:pt modelId="{18287778-51F4-452A-BED0-BC13343D4D3A}">
      <dgm:prSet custT="1"/>
      <dgm:spPr/>
      <dgm:t>
        <a:bodyPr/>
        <a:lstStyle/>
        <a:p>
          <a:pPr rtl="0"/>
          <a:r>
            <a:rPr lang="it-IT" sz="1400" b="1">
              <a:solidFill>
                <a:schemeClr val="tx1"/>
              </a:solidFill>
            </a:rPr>
            <a:t>Ottimizzazione del processo:</a:t>
          </a:r>
          <a:r>
            <a:rPr lang="it-IT" sz="1400">
              <a:solidFill>
                <a:schemeClr val="tx1"/>
              </a:solidFill>
            </a:rPr>
            <a:t> suddivisione preventiva in micro-pile alfabetiche per facilitare l’inserimento.</a:t>
          </a:r>
        </a:p>
      </dgm:t>
    </dgm:pt>
    <dgm:pt modelId="{8667DE03-A0BA-47E4-9F6C-71F603214842}" type="parTrans" cxnId="{1904668A-78C5-4C6B-A938-23EF95D50471}">
      <dgm:prSet/>
      <dgm:spPr/>
      <dgm:t>
        <a:bodyPr/>
        <a:lstStyle/>
        <a:p>
          <a:endParaRPr lang="it-IT" sz="1400">
            <a:solidFill>
              <a:schemeClr val="tx1"/>
            </a:solidFill>
          </a:endParaRPr>
        </a:p>
      </dgm:t>
    </dgm:pt>
    <dgm:pt modelId="{E1AA9379-2934-4467-AA88-066C1E7B7CA9}" type="sibTrans" cxnId="{1904668A-78C5-4C6B-A938-23EF95D50471}">
      <dgm:prSet/>
      <dgm:spPr/>
      <dgm:t>
        <a:bodyPr/>
        <a:lstStyle/>
        <a:p>
          <a:endParaRPr lang="it-IT" sz="1400">
            <a:solidFill>
              <a:schemeClr val="tx1"/>
            </a:solidFill>
          </a:endParaRPr>
        </a:p>
      </dgm:t>
    </dgm:pt>
    <dgm:pt modelId="{8C4CCC52-9795-4155-9685-06281EC3837F}">
      <dgm:prSet custT="1"/>
      <dgm:spPr/>
      <dgm:t>
        <a:bodyPr/>
        <a:lstStyle/>
        <a:p>
          <a:pPr rtl="0"/>
          <a:r>
            <a:rPr lang="it-IT" sz="1400" b="1">
              <a:solidFill>
                <a:schemeClr val="tx1"/>
              </a:solidFill>
            </a:rPr>
            <a:t>Nuova strategia di archiviazione:</a:t>
          </a:r>
          <a:r>
            <a:rPr lang="it-IT" sz="1400">
              <a:solidFill>
                <a:schemeClr val="tx1"/>
              </a:solidFill>
            </a:rPr>
            <a:t> suddivisione più precisa dei documenti con cognomi A, B, C, D, F, G, L, M per migliorare il flusso di lavoro.</a:t>
          </a:r>
        </a:p>
      </dgm:t>
    </dgm:pt>
    <dgm:pt modelId="{6BDFDF13-3694-431F-B54C-D77DCBD30E95}" type="parTrans" cxnId="{ABC07C2A-D94E-4606-AE27-4CE91744F7BC}">
      <dgm:prSet/>
      <dgm:spPr/>
      <dgm:t>
        <a:bodyPr/>
        <a:lstStyle/>
        <a:p>
          <a:endParaRPr lang="it-IT" sz="1400">
            <a:solidFill>
              <a:schemeClr val="tx1"/>
            </a:solidFill>
          </a:endParaRPr>
        </a:p>
      </dgm:t>
    </dgm:pt>
    <dgm:pt modelId="{2A38ED8E-1B8D-41E6-A3B8-FD78880790CC}" type="sibTrans" cxnId="{ABC07C2A-D94E-4606-AE27-4CE91744F7BC}">
      <dgm:prSet/>
      <dgm:spPr/>
      <dgm:t>
        <a:bodyPr/>
        <a:lstStyle/>
        <a:p>
          <a:endParaRPr lang="it-IT" sz="1400">
            <a:solidFill>
              <a:schemeClr val="tx1"/>
            </a:solidFill>
          </a:endParaRPr>
        </a:p>
      </dgm:t>
    </dgm:pt>
    <dgm:pt modelId="{8AB2F96D-7636-4BF1-8A19-8565F3ABCA9E}">
      <dgm:prSet custT="1"/>
      <dgm:spPr/>
      <dgm:t>
        <a:bodyPr/>
        <a:lstStyle/>
        <a:p>
          <a:pPr rtl="0"/>
          <a:r>
            <a:rPr lang="it-IT" sz="1400" b="1" dirty="0">
              <a:solidFill>
                <a:schemeClr val="tx1"/>
              </a:solidFill>
            </a:rPr>
            <a:t>Suddivisione dei Documenti:</a:t>
          </a:r>
        </a:p>
        <a:p>
          <a:pPr rtl="0"/>
          <a:r>
            <a:rPr lang="it-IT" sz="1400" dirty="0">
              <a:solidFill>
                <a:schemeClr val="tx1"/>
              </a:solidFill>
            </a:rPr>
            <a:t>I documenti sono stati classificati in gruppi alfabetici per una gestione più efficiente:</a:t>
          </a:r>
        </a:p>
      </dgm:t>
    </dgm:pt>
    <dgm:pt modelId="{56B8B4E6-D712-4EE5-A2B3-B23105AA8C97}" type="parTrans" cxnId="{63B8D6DE-46A1-4B77-991D-173C4C06A440}">
      <dgm:prSet/>
      <dgm:spPr/>
      <dgm:t>
        <a:bodyPr/>
        <a:lstStyle/>
        <a:p>
          <a:endParaRPr lang="it-IT" sz="1400">
            <a:solidFill>
              <a:schemeClr val="tx1"/>
            </a:solidFill>
          </a:endParaRPr>
        </a:p>
      </dgm:t>
    </dgm:pt>
    <dgm:pt modelId="{A2987AB0-95B6-4836-BBFF-51D3A7DE673F}" type="sibTrans" cxnId="{63B8D6DE-46A1-4B77-991D-173C4C06A440}">
      <dgm:prSet custT="1"/>
      <dgm:spPr/>
      <dgm:t>
        <a:bodyPr/>
        <a:lstStyle/>
        <a:p>
          <a:endParaRPr lang="it-IT" sz="1400">
            <a:solidFill>
              <a:schemeClr val="tx1"/>
            </a:solidFill>
          </a:endParaRPr>
        </a:p>
      </dgm:t>
    </dgm:pt>
    <dgm:pt modelId="{15F01503-623F-4C46-9D26-A1214A1C49B9}">
      <dgm:prSet custT="1"/>
      <dgm:spPr/>
      <dgm:t>
        <a:bodyPr/>
        <a:lstStyle/>
        <a:p>
          <a:pPr rtl="0"/>
          <a:r>
            <a:rPr lang="it-IT" sz="1400" b="1">
              <a:solidFill>
                <a:schemeClr val="tx1"/>
              </a:solidFill>
            </a:rPr>
            <a:t>A:</a:t>
          </a:r>
          <a:r>
            <a:rPr lang="it-IT" sz="1400">
              <a:solidFill>
                <a:schemeClr val="tx1"/>
              </a:solidFill>
            </a:rPr>
            <a:t> Alessandri, Amadori, Antonioli, Arduini, ecc.</a:t>
          </a:r>
        </a:p>
      </dgm:t>
    </dgm:pt>
    <dgm:pt modelId="{6F934559-C4A9-46C8-8058-E869B97AB3A7}" type="parTrans" cxnId="{6C4BF349-1895-4777-8B74-4E994C15CFE2}">
      <dgm:prSet/>
      <dgm:spPr/>
      <dgm:t>
        <a:bodyPr/>
        <a:lstStyle/>
        <a:p>
          <a:endParaRPr lang="it-IT" sz="1400">
            <a:solidFill>
              <a:schemeClr val="tx1"/>
            </a:solidFill>
          </a:endParaRPr>
        </a:p>
      </dgm:t>
    </dgm:pt>
    <dgm:pt modelId="{259B48A6-7776-4662-ADAE-D9481F3E1225}" type="sibTrans" cxnId="{6C4BF349-1895-4777-8B74-4E994C15CFE2}">
      <dgm:prSet/>
      <dgm:spPr/>
      <dgm:t>
        <a:bodyPr/>
        <a:lstStyle/>
        <a:p>
          <a:endParaRPr lang="it-IT" sz="1400">
            <a:solidFill>
              <a:schemeClr val="tx1"/>
            </a:solidFill>
          </a:endParaRPr>
        </a:p>
      </dgm:t>
    </dgm:pt>
    <dgm:pt modelId="{41D38DCA-720C-439D-ABC4-4569B424BC7C}">
      <dgm:prSet custT="1"/>
      <dgm:spPr/>
      <dgm:t>
        <a:bodyPr/>
        <a:lstStyle/>
        <a:p>
          <a:pPr rtl="0"/>
          <a:r>
            <a:rPr lang="it-IT" sz="1400" b="1">
              <a:solidFill>
                <a:schemeClr val="tx1"/>
              </a:solidFill>
            </a:rPr>
            <a:t>B:</a:t>
          </a:r>
          <a:r>
            <a:rPr lang="it-IT" sz="1400">
              <a:solidFill>
                <a:schemeClr val="tx1"/>
              </a:solidFill>
            </a:rPr>
            <a:t> Bacchiocchi, Balducci, Bertozzi, Bratti, ecc.</a:t>
          </a:r>
        </a:p>
      </dgm:t>
    </dgm:pt>
    <dgm:pt modelId="{D1B98FB6-2AF6-4561-96B1-1DA4C105158C}" type="parTrans" cxnId="{4CEECC70-4B8F-4477-94EB-EDF6096D1FF3}">
      <dgm:prSet/>
      <dgm:spPr/>
      <dgm:t>
        <a:bodyPr/>
        <a:lstStyle/>
        <a:p>
          <a:endParaRPr lang="it-IT" sz="1400">
            <a:solidFill>
              <a:schemeClr val="tx1"/>
            </a:solidFill>
          </a:endParaRPr>
        </a:p>
      </dgm:t>
    </dgm:pt>
    <dgm:pt modelId="{37ABCED3-C2A1-414D-9168-5360CC17EE2A}" type="sibTrans" cxnId="{4CEECC70-4B8F-4477-94EB-EDF6096D1FF3}">
      <dgm:prSet/>
      <dgm:spPr/>
      <dgm:t>
        <a:bodyPr/>
        <a:lstStyle/>
        <a:p>
          <a:endParaRPr lang="it-IT" sz="1400">
            <a:solidFill>
              <a:schemeClr val="tx1"/>
            </a:solidFill>
          </a:endParaRPr>
        </a:p>
      </dgm:t>
    </dgm:pt>
    <dgm:pt modelId="{BD38423D-491B-4C4B-9EA7-F7D70D51DEF6}">
      <dgm:prSet custT="1"/>
      <dgm:spPr/>
      <dgm:t>
        <a:bodyPr/>
        <a:lstStyle/>
        <a:p>
          <a:pPr rtl="0"/>
          <a:r>
            <a:rPr lang="it-IT" sz="1400" b="1">
              <a:solidFill>
                <a:schemeClr val="tx1"/>
              </a:solidFill>
            </a:rPr>
            <a:t>C:</a:t>
          </a:r>
          <a:r>
            <a:rPr lang="it-IT" sz="1400">
              <a:solidFill>
                <a:schemeClr val="tx1"/>
              </a:solidFill>
            </a:rPr>
            <a:t> Cambrini, Carletti, Castro, Cervesi, Cola, ecc.</a:t>
          </a:r>
        </a:p>
      </dgm:t>
    </dgm:pt>
    <dgm:pt modelId="{4CA15C87-97F8-47A1-BD8C-9C7B3C12E793}" type="parTrans" cxnId="{8C01D0E1-6D35-4E32-93F7-53D46DA89294}">
      <dgm:prSet/>
      <dgm:spPr/>
      <dgm:t>
        <a:bodyPr/>
        <a:lstStyle/>
        <a:p>
          <a:endParaRPr lang="it-IT" sz="1400">
            <a:solidFill>
              <a:schemeClr val="tx1"/>
            </a:solidFill>
          </a:endParaRPr>
        </a:p>
      </dgm:t>
    </dgm:pt>
    <dgm:pt modelId="{1E4945A7-D8E6-4D96-A3A5-9F9FC096FE4E}" type="sibTrans" cxnId="{8C01D0E1-6D35-4E32-93F7-53D46DA89294}">
      <dgm:prSet/>
      <dgm:spPr/>
      <dgm:t>
        <a:bodyPr/>
        <a:lstStyle/>
        <a:p>
          <a:endParaRPr lang="it-IT" sz="1400">
            <a:solidFill>
              <a:schemeClr val="tx1"/>
            </a:solidFill>
          </a:endParaRPr>
        </a:p>
      </dgm:t>
    </dgm:pt>
    <dgm:pt modelId="{05DDFF17-D7DE-40A8-8405-52E46A717348}">
      <dgm:prSet custT="1"/>
      <dgm:spPr/>
      <dgm:t>
        <a:bodyPr/>
        <a:lstStyle/>
        <a:p>
          <a:pPr rtl="0"/>
          <a:r>
            <a:rPr lang="it-IT" sz="1400" b="1">
              <a:solidFill>
                <a:schemeClr val="tx1"/>
              </a:solidFill>
            </a:rPr>
            <a:t>D:</a:t>
          </a:r>
          <a:r>
            <a:rPr lang="it-IT" sz="1400">
              <a:solidFill>
                <a:schemeClr val="tx1"/>
              </a:solidFill>
            </a:rPr>
            <a:t> D’Andrea, Del Monte, Di Pietro, ecc.</a:t>
          </a:r>
        </a:p>
      </dgm:t>
    </dgm:pt>
    <dgm:pt modelId="{5AFB2F41-9149-4267-B746-B3C732279F2C}" type="parTrans" cxnId="{8323D007-6CB9-4940-820B-462FA416583C}">
      <dgm:prSet/>
      <dgm:spPr/>
      <dgm:t>
        <a:bodyPr/>
        <a:lstStyle/>
        <a:p>
          <a:endParaRPr lang="it-IT" sz="1400">
            <a:solidFill>
              <a:schemeClr val="tx1"/>
            </a:solidFill>
          </a:endParaRPr>
        </a:p>
      </dgm:t>
    </dgm:pt>
    <dgm:pt modelId="{E1DFDB0F-069F-4FA7-8AF5-AFAC9917A724}" type="sibTrans" cxnId="{8323D007-6CB9-4940-820B-462FA416583C}">
      <dgm:prSet/>
      <dgm:spPr/>
      <dgm:t>
        <a:bodyPr/>
        <a:lstStyle/>
        <a:p>
          <a:endParaRPr lang="it-IT" sz="1400">
            <a:solidFill>
              <a:schemeClr val="tx1"/>
            </a:solidFill>
          </a:endParaRPr>
        </a:p>
      </dgm:t>
    </dgm:pt>
    <dgm:pt modelId="{72788A2F-879C-443D-9FFD-E9F6CEB1B96B}">
      <dgm:prSet custT="1"/>
      <dgm:spPr/>
      <dgm:t>
        <a:bodyPr/>
        <a:lstStyle/>
        <a:p>
          <a:pPr rtl="0"/>
          <a:r>
            <a:rPr lang="it-IT" sz="1400" b="1">
              <a:solidFill>
                <a:schemeClr val="tx1"/>
              </a:solidFill>
            </a:rPr>
            <a:t>F:</a:t>
          </a:r>
          <a:r>
            <a:rPr lang="it-IT" sz="1400">
              <a:solidFill>
                <a:schemeClr val="tx1"/>
              </a:solidFill>
            </a:rPr>
            <a:t> Facondini, Filippini, Fraternali, ecc.</a:t>
          </a:r>
        </a:p>
      </dgm:t>
    </dgm:pt>
    <dgm:pt modelId="{F15EEF7F-23C8-479D-9436-D9FB2DD9C6AA}" type="parTrans" cxnId="{B5112728-F2E1-4FA2-8A94-2F5AF431DB6E}">
      <dgm:prSet/>
      <dgm:spPr/>
      <dgm:t>
        <a:bodyPr/>
        <a:lstStyle/>
        <a:p>
          <a:endParaRPr lang="it-IT" sz="1400">
            <a:solidFill>
              <a:schemeClr val="tx1"/>
            </a:solidFill>
          </a:endParaRPr>
        </a:p>
      </dgm:t>
    </dgm:pt>
    <dgm:pt modelId="{2885E1E6-24DD-4C94-8832-C79F7B6D10B8}" type="sibTrans" cxnId="{B5112728-F2E1-4FA2-8A94-2F5AF431DB6E}">
      <dgm:prSet/>
      <dgm:spPr/>
      <dgm:t>
        <a:bodyPr/>
        <a:lstStyle/>
        <a:p>
          <a:endParaRPr lang="it-IT" sz="1400">
            <a:solidFill>
              <a:schemeClr val="tx1"/>
            </a:solidFill>
          </a:endParaRPr>
        </a:p>
      </dgm:t>
    </dgm:pt>
    <dgm:pt modelId="{E47E9DB3-F26A-46C8-8ECC-085A922B8968}">
      <dgm:prSet custT="1"/>
      <dgm:spPr/>
      <dgm:t>
        <a:bodyPr/>
        <a:lstStyle/>
        <a:p>
          <a:pPr rtl="0"/>
          <a:r>
            <a:rPr lang="it-IT" sz="1400" b="1">
              <a:solidFill>
                <a:schemeClr val="tx1"/>
              </a:solidFill>
            </a:rPr>
            <a:t>G:</a:t>
          </a:r>
          <a:r>
            <a:rPr lang="it-IT" sz="1400">
              <a:solidFill>
                <a:schemeClr val="tx1"/>
              </a:solidFill>
            </a:rPr>
            <a:t> Gabellini, Galli, Gaudenzi, Gerboni, Giovannini, Gregori, ecc.</a:t>
          </a:r>
        </a:p>
      </dgm:t>
    </dgm:pt>
    <dgm:pt modelId="{38E7F67B-1387-4EF5-BD0F-98A60B7DF744}" type="parTrans" cxnId="{6D9E422B-62E6-4A79-9B24-17D3BA02F85A}">
      <dgm:prSet/>
      <dgm:spPr/>
      <dgm:t>
        <a:bodyPr/>
        <a:lstStyle/>
        <a:p>
          <a:endParaRPr lang="it-IT" sz="1400">
            <a:solidFill>
              <a:schemeClr val="tx1"/>
            </a:solidFill>
          </a:endParaRPr>
        </a:p>
      </dgm:t>
    </dgm:pt>
    <dgm:pt modelId="{DA8E9A43-3C63-4CB6-BD74-E273817D9D54}" type="sibTrans" cxnId="{6D9E422B-62E6-4A79-9B24-17D3BA02F85A}">
      <dgm:prSet/>
      <dgm:spPr/>
      <dgm:t>
        <a:bodyPr/>
        <a:lstStyle/>
        <a:p>
          <a:endParaRPr lang="it-IT" sz="1400">
            <a:solidFill>
              <a:schemeClr val="tx1"/>
            </a:solidFill>
          </a:endParaRPr>
        </a:p>
      </dgm:t>
    </dgm:pt>
    <dgm:pt modelId="{88563795-8B7E-4E8A-AAC0-55744D77F9FA}">
      <dgm:prSet custT="1"/>
      <dgm:spPr/>
      <dgm:t>
        <a:bodyPr/>
        <a:lstStyle/>
        <a:p>
          <a:pPr rtl="0"/>
          <a:r>
            <a:rPr lang="it-IT" sz="1400" b="1">
              <a:solidFill>
                <a:schemeClr val="tx1"/>
              </a:solidFill>
            </a:rPr>
            <a:t>L:</a:t>
          </a:r>
          <a:r>
            <a:rPr lang="it-IT" sz="1400">
              <a:solidFill>
                <a:schemeClr val="tx1"/>
              </a:solidFill>
            </a:rPr>
            <a:t> Lamaha, Latini, Leonardi, Leoni, ecc.</a:t>
          </a:r>
        </a:p>
      </dgm:t>
    </dgm:pt>
    <dgm:pt modelId="{7C73CFB1-6957-4EF8-9307-B40F9CBF6FEB}" type="parTrans" cxnId="{ABB83C4B-C96A-44AF-B808-10E5F2D5DD37}">
      <dgm:prSet/>
      <dgm:spPr/>
      <dgm:t>
        <a:bodyPr/>
        <a:lstStyle/>
        <a:p>
          <a:endParaRPr lang="it-IT" sz="1400">
            <a:solidFill>
              <a:schemeClr val="tx1"/>
            </a:solidFill>
          </a:endParaRPr>
        </a:p>
      </dgm:t>
    </dgm:pt>
    <dgm:pt modelId="{03FFFE02-AC3C-4A60-A615-77C91B3BB04A}" type="sibTrans" cxnId="{ABB83C4B-C96A-44AF-B808-10E5F2D5DD37}">
      <dgm:prSet/>
      <dgm:spPr/>
      <dgm:t>
        <a:bodyPr/>
        <a:lstStyle/>
        <a:p>
          <a:endParaRPr lang="it-IT" sz="1400">
            <a:solidFill>
              <a:schemeClr val="tx1"/>
            </a:solidFill>
          </a:endParaRPr>
        </a:p>
      </dgm:t>
    </dgm:pt>
    <dgm:pt modelId="{9FD71B7B-A7F1-4269-9ED2-3684DBDD0FE3}">
      <dgm:prSet custT="1"/>
      <dgm:spPr/>
      <dgm:t>
        <a:bodyPr/>
        <a:lstStyle/>
        <a:p>
          <a:pPr rtl="0"/>
          <a:r>
            <a:rPr lang="it-IT" sz="1400" b="1">
              <a:solidFill>
                <a:schemeClr val="tx1"/>
              </a:solidFill>
            </a:rPr>
            <a:t>M:</a:t>
          </a:r>
          <a:r>
            <a:rPr lang="it-IT" sz="1400">
              <a:solidFill>
                <a:schemeClr val="tx1"/>
              </a:solidFill>
            </a:rPr>
            <a:t> Magnani, Marchetti, Mazzoli, Montesi, ecc.</a:t>
          </a:r>
        </a:p>
      </dgm:t>
    </dgm:pt>
    <dgm:pt modelId="{23D498EF-C3A7-413B-A023-5E4D2E77DB7D}" type="parTrans" cxnId="{DFF31E43-1A0E-4CF4-8344-0D623F555745}">
      <dgm:prSet/>
      <dgm:spPr/>
      <dgm:t>
        <a:bodyPr/>
        <a:lstStyle/>
        <a:p>
          <a:endParaRPr lang="it-IT" sz="1400">
            <a:solidFill>
              <a:schemeClr val="tx1"/>
            </a:solidFill>
          </a:endParaRPr>
        </a:p>
      </dgm:t>
    </dgm:pt>
    <dgm:pt modelId="{1FA1BC92-DEB2-4950-A487-85115358F19D}" type="sibTrans" cxnId="{DFF31E43-1A0E-4CF4-8344-0D623F555745}">
      <dgm:prSet/>
      <dgm:spPr/>
      <dgm:t>
        <a:bodyPr/>
        <a:lstStyle/>
        <a:p>
          <a:endParaRPr lang="it-IT" sz="1400">
            <a:solidFill>
              <a:schemeClr val="tx1"/>
            </a:solidFill>
          </a:endParaRPr>
        </a:p>
      </dgm:t>
    </dgm:pt>
    <dgm:pt modelId="{09637990-5D1D-417C-B37D-26012B1E2C69}">
      <dgm:prSet custT="1"/>
      <dgm:spPr/>
      <dgm:t>
        <a:bodyPr/>
        <a:lstStyle/>
        <a:p>
          <a:pPr rtl="0"/>
          <a:r>
            <a:rPr lang="it-IT" sz="1400">
              <a:solidFill>
                <a:schemeClr val="tx1"/>
              </a:solidFill>
            </a:rPr>
            <a:t>I documenti non trovati sono stati inseriti nel raccoglitore “Non trovati” suddiviso alfabeticamente.</a:t>
          </a:r>
        </a:p>
      </dgm:t>
    </dgm:pt>
    <dgm:pt modelId="{7791AD5D-D6DC-4AC6-8DC5-9E1DC13C4AA0}" type="parTrans" cxnId="{74A98066-566C-4324-97E3-D0D589954BA8}">
      <dgm:prSet/>
      <dgm:spPr/>
      <dgm:t>
        <a:bodyPr/>
        <a:lstStyle/>
        <a:p>
          <a:endParaRPr lang="it-IT" sz="1400">
            <a:solidFill>
              <a:schemeClr val="tx1"/>
            </a:solidFill>
          </a:endParaRPr>
        </a:p>
      </dgm:t>
    </dgm:pt>
    <dgm:pt modelId="{7594171D-AA79-429A-B688-0CFDA300A39D}" type="sibTrans" cxnId="{74A98066-566C-4324-97E3-D0D589954BA8}">
      <dgm:prSet/>
      <dgm:spPr/>
      <dgm:t>
        <a:bodyPr/>
        <a:lstStyle/>
        <a:p>
          <a:endParaRPr lang="it-IT" sz="1400">
            <a:solidFill>
              <a:schemeClr val="tx1"/>
            </a:solidFill>
          </a:endParaRPr>
        </a:p>
      </dgm:t>
    </dgm:pt>
    <dgm:pt modelId="{B6FEABD7-833C-4D4A-916B-47AA6C3F92C6}">
      <dgm:prSet custT="1"/>
      <dgm:spPr/>
      <dgm:t>
        <a:bodyPr/>
        <a:lstStyle/>
        <a:p>
          <a:pPr rtl="0"/>
          <a:r>
            <a:rPr lang="it-IT" sz="1400" b="1" dirty="0">
              <a:solidFill>
                <a:schemeClr val="tx1"/>
              </a:solidFill>
            </a:rPr>
            <a:t>Creazione di Bigliettini da Visita: </a:t>
          </a:r>
        </a:p>
        <a:p>
          <a:pPr rtl="0"/>
          <a:r>
            <a:rPr lang="it-IT" sz="1400" dirty="0">
              <a:solidFill>
                <a:schemeClr val="tx1"/>
              </a:solidFill>
            </a:rPr>
            <a:t>Grazie all’accesso al computer, sono stati realizzati bigliettini da visita per:</a:t>
          </a:r>
        </a:p>
      </dgm:t>
    </dgm:pt>
    <dgm:pt modelId="{3E8C2129-41E5-4E41-A8A0-AEEB8D43D9ED}" type="parTrans" cxnId="{C572F776-28E8-4F93-9A0D-3FB63AAF8416}">
      <dgm:prSet/>
      <dgm:spPr/>
      <dgm:t>
        <a:bodyPr/>
        <a:lstStyle/>
        <a:p>
          <a:endParaRPr lang="it-IT" sz="1400">
            <a:solidFill>
              <a:schemeClr val="tx1"/>
            </a:solidFill>
          </a:endParaRPr>
        </a:p>
      </dgm:t>
    </dgm:pt>
    <dgm:pt modelId="{114056E0-120E-4134-8699-C1D7E562D7F1}" type="sibTrans" cxnId="{C572F776-28E8-4F93-9A0D-3FB63AAF8416}">
      <dgm:prSet/>
      <dgm:spPr/>
      <dgm:t>
        <a:bodyPr/>
        <a:lstStyle/>
        <a:p>
          <a:endParaRPr lang="it-IT" sz="1400">
            <a:solidFill>
              <a:schemeClr val="tx1"/>
            </a:solidFill>
          </a:endParaRPr>
        </a:p>
      </dgm:t>
    </dgm:pt>
    <dgm:pt modelId="{15D63234-6622-4CEF-A8A2-139FECC67F5C}">
      <dgm:prSet custT="1"/>
      <dgm:spPr/>
      <dgm:t>
        <a:bodyPr/>
        <a:lstStyle/>
        <a:p>
          <a:pPr rtl="0"/>
          <a:r>
            <a:rPr lang="it-IT" sz="1400">
              <a:solidFill>
                <a:schemeClr val="tx1"/>
              </a:solidFill>
            </a:rPr>
            <a:t>la Polizia Municipale di Gradara</a:t>
          </a:r>
        </a:p>
      </dgm:t>
    </dgm:pt>
    <dgm:pt modelId="{8A166A1D-E63B-446C-90B9-F561CC8C8383}" type="parTrans" cxnId="{B423B8E3-640F-4A9B-83B7-4EB0DA234FE4}">
      <dgm:prSet/>
      <dgm:spPr/>
      <dgm:t>
        <a:bodyPr/>
        <a:lstStyle/>
        <a:p>
          <a:endParaRPr lang="it-IT" sz="1400">
            <a:solidFill>
              <a:schemeClr val="tx1"/>
            </a:solidFill>
          </a:endParaRPr>
        </a:p>
      </dgm:t>
    </dgm:pt>
    <dgm:pt modelId="{9693E8B4-B951-41CE-A88A-2174FF15C11E}" type="sibTrans" cxnId="{B423B8E3-640F-4A9B-83B7-4EB0DA234FE4}">
      <dgm:prSet/>
      <dgm:spPr/>
      <dgm:t>
        <a:bodyPr/>
        <a:lstStyle/>
        <a:p>
          <a:endParaRPr lang="it-IT" sz="1400">
            <a:solidFill>
              <a:schemeClr val="tx1"/>
            </a:solidFill>
          </a:endParaRPr>
        </a:p>
      </dgm:t>
    </dgm:pt>
    <dgm:pt modelId="{5B3B3D3D-8A19-405D-8D2C-B7D4EB077DCD}">
      <dgm:prSet custT="1"/>
      <dgm:spPr/>
      <dgm:t>
        <a:bodyPr/>
        <a:lstStyle/>
        <a:p>
          <a:pPr rtl="0"/>
          <a:r>
            <a:rPr lang="it-IT" sz="1400">
              <a:solidFill>
                <a:schemeClr val="tx1"/>
              </a:solidFill>
            </a:rPr>
            <a:t>il Comando di Gabicce Mare</a:t>
          </a:r>
        </a:p>
      </dgm:t>
    </dgm:pt>
    <dgm:pt modelId="{75D7F1B4-A5D3-4F36-9979-8E7A73C1DE1C}" type="parTrans" cxnId="{67064447-CFE9-4971-BB29-B092AD7D5ACD}">
      <dgm:prSet/>
      <dgm:spPr/>
      <dgm:t>
        <a:bodyPr/>
        <a:lstStyle/>
        <a:p>
          <a:endParaRPr lang="it-IT" sz="1400">
            <a:solidFill>
              <a:schemeClr val="tx1"/>
            </a:solidFill>
          </a:endParaRPr>
        </a:p>
      </dgm:t>
    </dgm:pt>
    <dgm:pt modelId="{408B0311-EA67-4EDF-BCB2-DB386FC5CF56}" type="sibTrans" cxnId="{67064447-CFE9-4971-BB29-B092AD7D5ACD}">
      <dgm:prSet/>
      <dgm:spPr/>
      <dgm:t>
        <a:bodyPr/>
        <a:lstStyle/>
        <a:p>
          <a:endParaRPr lang="it-IT" sz="1400">
            <a:solidFill>
              <a:schemeClr val="tx1"/>
            </a:solidFill>
          </a:endParaRPr>
        </a:p>
      </dgm:t>
    </dgm:pt>
    <dgm:pt modelId="{61FBFC60-5BD3-476F-9FB2-BE46B3F969A0}" type="pres">
      <dgm:prSet presAssocID="{37440CD8-0E49-4E24-BDEA-0872749AD5ED}" presName="Name0" presStyleCnt="0">
        <dgm:presLayoutVars>
          <dgm:dir/>
          <dgm:resizeHandles val="exact"/>
        </dgm:presLayoutVars>
      </dgm:prSet>
      <dgm:spPr/>
    </dgm:pt>
    <dgm:pt modelId="{39BB7F28-5049-4FBA-9359-CEC94A1D68F6}" type="pres">
      <dgm:prSet presAssocID="{D79C98A9-7651-490B-9A49-41BD788D28FA}" presName="node" presStyleLbl="node1" presStyleIdx="0" presStyleCnt="3">
        <dgm:presLayoutVars>
          <dgm:bulletEnabled val="1"/>
        </dgm:presLayoutVars>
      </dgm:prSet>
      <dgm:spPr/>
    </dgm:pt>
    <dgm:pt modelId="{72533695-1958-44D0-8AE4-BE393E0BC805}" type="pres">
      <dgm:prSet presAssocID="{6B5AEF39-0F0A-48DD-8149-4D8C70CFB849}" presName="sibTrans" presStyleLbl="sibTrans2D1" presStyleIdx="0" presStyleCnt="2"/>
      <dgm:spPr/>
    </dgm:pt>
    <dgm:pt modelId="{E311C072-85B6-4B6F-A80F-C7D8280DC9E1}" type="pres">
      <dgm:prSet presAssocID="{6B5AEF39-0F0A-48DD-8149-4D8C70CFB849}" presName="connectorText" presStyleLbl="sibTrans2D1" presStyleIdx="0" presStyleCnt="2"/>
      <dgm:spPr/>
    </dgm:pt>
    <dgm:pt modelId="{CDEA93D6-6B72-4EB8-AA88-4342D5C3C762}" type="pres">
      <dgm:prSet presAssocID="{8AB2F96D-7636-4BF1-8A19-8565F3ABCA9E}" presName="node" presStyleLbl="node1" presStyleIdx="1" presStyleCnt="3">
        <dgm:presLayoutVars>
          <dgm:bulletEnabled val="1"/>
        </dgm:presLayoutVars>
      </dgm:prSet>
      <dgm:spPr/>
    </dgm:pt>
    <dgm:pt modelId="{28CA9BD2-D4C7-4D0B-AAC8-944FE47DE077}" type="pres">
      <dgm:prSet presAssocID="{A2987AB0-95B6-4836-BBFF-51D3A7DE673F}" presName="sibTrans" presStyleLbl="sibTrans2D1" presStyleIdx="1" presStyleCnt="2"/>
      <dgm:spPr/>
    </dgm:pt>
    <dgm:pt modelId="{597D9C71-A64B-403A-9A07-FF7B1C2AA550}" type="pres">
      <dgm:prSet presAssocID="{A2987AB0-95B6-4836-BBFF-51D3A7DE673F}" presName="connectorText" presStyleLbl="sibTrans2D1" presStyleIdx="1" presStyleCnt="2"/>
      <dgm:spPr/>
    </dgm:pt>
    <dgm:pt modelId="{50543752-B7E3-4843-B444-6295FB8A49AF}" type="pres">
      <dgm:prSet presAssocID="{B6FEABD7-833C-4D4A-916B-47AA6C3F92C6}" presName="node" presStyleLbl="node1" presStyleIdx="2" presStyleCnt="3">
        <dgm:presLayoutVars>
          <dgm:bulletEnabled val="1"/>
        </dgm:presLayoutVars>
      </dgm:prSet>
      <dgm:spPr/>
    </dgm:pt>
  </dgm:ptLst>
  <dgm:cxnLst>
    <dgm:cxn modelId="{D94FDB04-3DA3-49AE-B4B4-7D15B3962EEF}" type="presOf" srcId="{BD38423D-491B-4C4B-9EA7-F7D70D51DEF6}" destId="{CDEA93D6-6B72-4EB8-AA88-4342D5C3C762}" srcOrd="0" destOrd="3" presId="urn:microsoft.com/office/officeart/2005/8/layout/process1"/>
    <dgm:cxn modelId="{8323D007-6CB9-4940-820B-462FA416583C}" srcId="{8AB2F96D-7636-4BF1-8A19-8565F3ABCA9E}" destId="{05DDFF17-D7DE-40A8-8405-52E46A717348}" srcOrd="3" destOrd="0" parTransId="{5AFB2F41-9149-4267-B746-B3C732279F2C}" sibTransId="{E1DFDB0F-069F-4FA7-8AF5-AFAC9917A724}"/>
    <dgm:cxn modelId="{2041AA0A-DAFD-4AD0-87FF-616A2F85A545}" type="presOf" srcId="{A2987AB0-95B6-4836-BBFF-51D3A7DE673F}" destId="{28CA9BD2-D4C7-4D0B-AAC8-944FE47DE077}" srcOrd="0" destOrd="0" presId="urn:microsoft.com/office/officeart/2005/8/layout/process1"/>
    <dgm:cxn modelId="{D31EF023-4958-496A-9E1C-A7EDB7F55DB3}" type="presOf" srcId="{5B3B3D3D-8A19-405D-8D2C-B7D4EB077DCD}" destId="{50543752-B7E3-4843-B444-6295FB8A49AF}" srcOrd="0" destOrd="2" presId="urn:microsoft.com/office/officeart/2005/8/layout/process1"/>
    <dgm:cxn modelId="{B5112728-F2E1-4FA2-8A94-2F5AF431DB6E}" srcId="{8AB2F96D-7636-4BF1-8A19-8565F3ABCA9E}" destId="{72788A2F-879C-443D-9FFD-E9F6CEB1B96B}" srcOrd="4" destOrd="0" parTransId="{F15EEF7F-23C8-479D-9436-D9FB2DD9C6AA}" sibTransId="{2885E1E6-24DD-4C94-8832-C79F7B6D10B8}"/>
    <dgm:cxn modelId="{ABC07C2A-D94E-4606-AE27-4CE91744F7BC}" srcId="{D79C98A9-7651-490B-9A49-41BD788D28FA}" destId="{8C4CCC52-9795-4155-9685-06281EC3837F}" srcOrd="4" destOrd="0" parTransId="{6BDFDF13-3694-431F-B54C-D77DCBD30E95}" sibTransId="{2A38ED8E-1B8D-41E6-A3B8-FD78880790CC}"/>
    <dgm:cxn modelId="{6D9E422B-62E6-4A79-9B24-17D3BA02F85A}" srcId="{8AB2F96D-7636-4BF1-8A19-8565F3ABCA9E}" destId="{E47E9DB3-F26A-46C8-8ECC-085A922B8968}" srcOrd="5" destOrd="0" parTransId="{38E7F67B-1387-4EF5-BD0F-98A60B7DF744}" sibTransId="{DA8E9A43-3C63-4CB6-BD74-E273817D9D54}"/>
    <dgm:cxn modelId="{1F9E0C31-6D7C-46BF-A6D8-1BF10E440E0D}" type="presOf" srcId="{41D38DCA-720C-439D-ABC4-4569B424BC7C}" destId="{CDEA93D6-6B72-4EB8-AA88-4342D5C3C762}" srcOrd="0" destOrd="2" presId="urn:microsoft.com/office/officeart/2005/8/layout/process1"/>
    <dgm:cxn modelId="{36B0193B-D18E-4332-8186-118259F88FFE}" type="presOf" srcId="{1F8C9F1B-B657-4413-A8DD-BE35BC0064E0}" destId="{39BB7F28-5049-4FBA-9359-CEC94A1D68F6}" srcOrd="0" destOrd="3" presId="urn:microsoft.com/office/officeart/2005/8/layout/process1"/>
    <dgm:cxn modelId="{65912D3B-3AA9-4251-9F8B-4CD6F5E320BE}" type="presOf" srcId="{37440CD8-0E49-4E24-BDEA-0872749AD5ED}" destId="{61FBFC60-5BD3-476F-9FB2-BE46B3F969A0}" srcOrd="0" destOrd="0" presId="urn:microsoft.com/office/officeart/2005/8/layout/process1"/>
    <dgm:cxn modelId="{901B593E-E8FA-4546-889C-D4FBD95D9D55}" type="presOf" srcId="{18287778-51F4-452A-BED0-BC13343D4D3A}" destId="{39BB7F28-5049-4FBA-9359-CEC94A1D68F6}" srcOrd="0" destOrd="4" presId="urn:microsoft.com/office/officeart/2005/8/layout/process1"/>
    <dgm:cxn modelId="{7061DC5C-43A6-4E6C-B9C8-CC0BD7D1B33D}" type="presOf" srcId="{9FD71B7B-A7F1-4269-9ED2-3684DBDD0FE3}" destId="{CDEA93D6-6B72-4EB8-AA88-4342D5C3C762}" srcOrd="0" destOrd="8" presId="urn:microsoft.com/office/officeart/2005/8/layout/process1"/>
    <dgm:cxn modelId="{C4110061-5B5C-46CC-88A2-C5371A63B7CB}" type="presOf" srcId="{09637990-5D1D-417C-B37D-26012B1E2C69}" destId="{CDEA93D6-6B72-4EB8-AA88-4342D5C3C762}" srcOrd="0" destOrd="9" presId="urn:microsoft.com/office/officeart/2005/8/layout/process1"/>
    <dgm:cxn modelId="{DFF31E43-1A0E-4CF4-8344-0D623F555745}" srcId="{8AB2F96D-7636-4BF1-8A19-8565F3ABCA9E}" destId="{9FD71B7B-A7F1-4269-9ED2-3684DBDD0FE3}" srcOrd="7" destOrd="0" parTransId="{23D498EF-C3A7-413B-A023-5E4D2E77DB7D}" sibTransId="{1FA1BC92-DEB2-4950-A487-85115358F19D}"/>
    <dgm:cxn modelId="{74A98066-566C-4324-97E3-D0D589954BA8}" srcId="{8AB2F96D-7636-4BF1-8A19-8565F3ABCA9E}" destId="{09637990-5D1D-417C-B37D-26012B1E2C69}" srcOrd="8" destOrd="0" parTransId="{7791AD5D-D6DC-4AC6-8DC5-9E1DC13C4AA0}" sibTransId="{7594171D-AA79-429A-B688-0CFDA300A39D}"/>
    <dgm:cxn modelId="{67064447-CFE9-4971-BB29-B092AD7D5ACD}" srcId="{B6FEABD7-833C-4D4A-916B-47AA6C3F92C6}" destId="{5B3B3D3D-8A19-405D-8D2C-B7D4EB077DCD}" srcOrd="1" destOrd="0" parTransId="{75D7F1B4-A5D3-4F36-9979-8E7A73C1DE1C}" sibTransId="{408B0311-EA67-4EDF-BCB2-DB386FC5CF56}"/>
    <dgm:cxn modelId="{6C4BF349-1895-4777-8B74-4E994C15CFE2}" srcId="{8AB2F96D-7636-4BF1-8A19-8565F3ABCA9E}" destId="{15F01503-623F-4C46-9D26-A1214A1C49B9}" srcOrd="0" destOrd="0" parTransId="{6F934559-C4A9-46C8-8058-E869B97AB3A7}" sibTransId="{259B48A6-7776-4662-ADAE-D9481F3E1225}"/>
    <dgm:cxn modelId="{741DE64A-2770-46BE-AF6A-809255BA1055}" srcId="{37440CD8-0E49-4E24-BDEA-0872749AD5ED}" destId="{D79C98A9-7651-490B-9A49-41BD788D28FA}" srcOrd="0" destOrd="0" parTransId="{3CA88262-0074-4E94-92D9-6C7B2B0C2B18}" sibTransId="{6B5AEF39-0F0A-48DD-8149-4D8C70CFB849}"/>
    <dgm:cxn modelId="{ABB83C4B-C96A-44AF-B808-10E5F2D5DD37}" srcId="{8AB2F96D-7636-4BF1-8A19-8565F3ABCA9E}" destId="{88563795-8B7E-4E8A-AAC0-55744D77F9FA}" srcOrd="6" destOrd="0" parTransId="{7C73CFB1-6957-4EF8-9307-B40F9CBF6FEB}" sibTransId="{03FFFE02-AC3C-4A60-A615-77C91B3BB04A}"/>
    <dgm:cxn modelId="{4CEECC70-4B8F-4477-94EB-EDF6096D1FF3}" srcId="{8AB2F96D-7636-4BF1-8A19-8565F3ABCA9E}" destId="{41D38DCA-720C-439D-ABC4-4569B424BC7C}" srcOrd="1" destOrd="0" parTransId="{D1B98FB6-2AF6-4561-96B1-1DA4C105158C}" sibTransId="{37ABCED3-C2A1-414D-9168-5360CC17EE2A}"/>
    <dgm:cxn modelId="{5E31E971-900D-4643-B407-88EEFD4D7918}" type="presOf" srcId="{D79C98A9-7651-490B-9A49-41BD788D28FA}" destId="{39BB7F28-5049-4FBA-9359-CEC94A1D68F6}" srcOrd="0" destOrd="0" presId="urn:microsoft.com/office/officeart/2005/8/layout/process1"/>
    <dgm:cxn modelId="{D9FE2452-39F6-44F2-B434-B36098527D45}" type="presOf" srcId="{579459B3-BDE3-4747-9EDE-51B2B9831833}" destId="{39BB7F28-5049-4FBA-9359-CEC94A1D68F6}" srcOrd="0" destOrd="1" presId="urn:microsoft.com/office/officeart/2005/8/layout/process1"/>
    <dgm:cxn modelId="{08AC9774-57F6-4D09-8CBB-06B1EB8A8865}" srcId="{D79C98A9-7651-490B-9A49-41BD788D28FA}" destId="{1F8C9F1B-B657-4413-A8DD-BE35BC0064E0}" srcOrd="2" destOrd="0" parTransId="{77AF529C-8A96-4B45-86E3-04530027B526}" sibTransId="{661AD66D-9304-4D3E-A973-F4B339AF96A0}"/>
    <dgm:cxn modelId="{C572F776-28E8-4F93-9A0D-3FB63AAF8416}" srcId="{37440CD8-0E49-4E24-BDEA-0872749AD5ED}" destId="{B6FEABD7-833C-4D4A-916B-47AA6C3F92C6}" srcOrd="2" destOrd="0" parTransId="{3E8C2129-41E5-4E41-A8A0-AEEB8D43D9ED}" sibTransId="{114056E0-120E-4134-8699-C1D7E562D7F1}"/>
    <dgm:cxn modelId="{7A4C9779-CD7C-40CA-AE44-6A9AC83F18A0}" srcId="{D79C98A9-7651-490B-9A49-41BD788D28FA}" destId="{255683B3-2E9D-46B6-B863-5C861E6671E5}" srcOrd="1" destOrd="0" parTransId="{CA4CB0FD-A2EB-437C-8101-D95DABCA523D}" sibTransId="{65D2646D-AD54-4B24-BAD2-B72AA9429D0E}"/>
    <dgm:cxn modelId="{FF48E159-6DA3-40B8-84EC-C2542E083DBB}" type="presOf" srcId="{15D63234-6622-4CEF-A8A2-139FECC67F5C}" destId="{50543752-B7E3-4843-B444-6295FB8A49AF}" srcOrd="0" destOrd="1" presId="urn:microsoft.com/office/officeart/2005/8/layout/process1"/>
    <dgm:cxn modelId="{61BB807F-8EE3-48E3-A6D0-BBEACD66E834}" type="presOf" srcId="{88563795-8B7E-4E8A-AAC0-55744D77F9FA}" destId="{CDEA93D6-6B72-4EB8-AA88-4342D5C3C762}" srcOrd="0" destOrd="7" presId="urn:microsoft.com/office/officeart/2005/8/layout/process1"/>
    <dgm:cxn modelId="{EFE80E89-23D5-47C5-A136-E11AEE87BF89}" type="presOf" srcId="{6B5AEF39-0F0A-48DD-8149-4D8C70CFB849}" destId="{72533695-1958-44D0-8AE4-BE393E0BC805}" srcOrd="0" destOrd="0" presId="urn:microsoft.com/office/officeart/2005/8/layout/process1"/>
    <dgm:cxn modelId="{6355F989-F6C8-48AC-A700-4D90D6BFC10D}" type="presOf" srcId="{15F01503-623F-4C46-9D26-A1214A1C49B9}" destId="{CDEA93D6-6B72-4EB8-AA88-4342D5C3C762}" srcOrd="0" destOrd="1" presId="urn:microsoft.com/office/officeart/2005/8/layout/process1"/>
    <dgm:cxn modelId="{1904668A-78C5-4C6B-A938-23EF95D50471}" srcId="{D79C98A9-7651-490B-9A49-41BD788D28FA}" destId="{18287778-51F4-452A-BED0-BC13343D4D3A}" srcOrd="3" destOrd="0" parTransId="{8667DE03-A0BA-47E4-9F6C-71F603214842}" sibTransId="{E1AA9379-2934-4467-AA88-066C1E7B7CA9}"/>
    <dgm:cxn modelId="{F7F9F98D-D8BA-439C-BBB9-7E70A5234527}" srcId="{D79C98A9-7651-490B-9A49-41BD788D28FA}" destId="{579459B3-BDE3-4747-9EDE-51B2B9831833}" srcOrd="0" destOrd="0" parTransId="{5316BDC6-4717-49CB-AC1E-099605D28C70}" sibTransId="{F4551F1C-9A27-4B96-9189-93A365D7457A}"/>
    <dgm:cxn modelId="{8738F693-912C-460B-80E3-CF505A509A64}" type="presOf" srcId="{05DDFF17-D7DE-40A8-8405-52E46A717348}" destId="{CDEA93D6-6B72-4EB8-AA88-4342D5C3C762}" srcOrd="0" destOrd="4" presId="urn:microsoft.com/office/officeart/2005/8/layout/process1"/>
    <dgm:cxn modelId="{FC3ED494-288A-480D-9B05-BCB4D4C3DB36}" type="presOf" srcId="{A2987AB0-95B6-4836-BBFF-51D3A7DE673F}" destId="{597D9C71-A64B-403A-9A07-FF7B1C2AA550}" srcOrd="1" destOrd="0" presId="urn:microsoft.com/office/officeart/2005/8/layout/process1"/>
    <dgm:cxn modelId="{F4D80C9A-A771-4831-9566-D4132CC12804}" type="presOf" srcId="{E47E9DB3-F26A-46C8-8ECC-085A922B8968}" destId="{CDEA93D6-6B72-4EB8-AA88-4342D5C3C762}" srcOrd="0" destOrd="6" presId="urn:microsoft.com/office/officeart/2005/8/layout/process1"/>
    <dgm:cxn modelId="{DAB7C0A9-1091-48F3-B303-F0A6E9B2E21E}" type="presOf" srcId="{8C4CCC52-9795-4155-9685-06281EC3837F}" destId="{39BB7F28-5049-4FBA-9359-CEC94A1D68F6}" srcOrd="0" destOrd="5" presId="urn:microsoft.com/office/officeart/2005/8/layout/process1"/>
    <dgm:cxn modelId="{FB7A97B2-0753-44FF-AE99-3F222B2896CD}" type="presOf" srcId="{72788A2F-879C-443D-9FFD-E9F6CEB1B96B}" destId="{CDEA93D6-6B72-4EB8-AA88-4342D5C3C762}" srcOrd="0" destOrd="5" presId="urn:microsoft.com/office/officeart/2005/8/layout/process1"/>
    <dgm:cxn modelId="{8F5530CA-5EC5-464F-95AA-CFFC47EBD2A3}" type="presOf" srcId="{8AB2F96D-7636-4BF1-8A19-8565F3ABCA9E}" destId="{CDEA93D6-6B72-4EB8-AA88-4342D5C3C762}" srcOrd="0" destOrd="0" presId="urn:microsoft.com/office/officeart/2005/8/layout/process1"/>
    <dgm:cxn modelId="{63B8D6DE-46A1-4B77-991D-173C4C06A440}" srcId="{37440CD8-0E49-4E24-BDEA-0872749AD5ED}" destId="{8AB2F96D-7636-4BF1-8A19-8565F3ABCA9E}" srcOrd="1" destOrd="0" parTransId="{56B8B4E6-D712-4EE5-A2B3-B23105AA8C97}" sibTransId="{A2987AB0-95B6-4836-BBFF-51D3A7DE673F}"/>
    <dgm:cxn modelId="{8C01D0E1-6D35-4E32-93F7-53D46DA89294}" srcId="{8AB2F96D-7636-4BF1-8A19-8565F3ABCA9E}" destId="{BD38423D-491B-4C4B-9EA7-F7D70D51DEF6}" srcOrd="2" destOrd="0" parTransId="{4CA15C87-97F8-47A1-BD8C-9C7B3C12E793}" sibTransId="{1E4945A7-D8E6-4D96-A3A5-9F9FC096FE4E}"/>
    <dgm:cxn modelId="{B423B8E3-640F-4A9B-83B7-4EB0DA234FE4}" srcId="{B6FEABD7-833C-4D4A-916B-47AA6C3F92C6}" destId="{15D63234-6622-4CEF-A8A2-139FECC67F5C}" srcOrd="0" destOrd="0" parTransId="{8A166A1D-E63B-446C-90B9-F561CC8C8383}" sibTransId="{9693E8B4-B951-41CE-A88A-2174FF15C11E}"/>
    <dgm:cxn modelId="{C574D4E6-111C-4DBB-BE8F-8694C20176EA}" type="presOf" srcId="{255683B3-2E9D-46B6-B863-5C861E6671E5}" destId="{39BB7F28-5049-4FBA-9359-CEC94A1D68F6}" srcOrd="0" destOrd="2" presId="urn:microsoft.com/office/officeart/2005/8/layout/process1"/>
    <dgm:cxn modelId="{E70DD5F0-8425-4438-BA0B-31618B1E3484}" type="presOf" srcId="{6B5AEF39-0F0A-48DD-8149-4D8C70CFB849}" destId="{E311C072-85B6-4B6F-A80F-C7D8280DC9E1}" srcOrd="1" destOrd="0" presId="urn:microsoft.com/office/officeart/2005/8/layout/process1"/>
    <dgm:cxn modelId="{41B425F5-9EB5-4475-AA5A-7072A316F266}" type="presOf" srcId="{B6FEABD7-833C-4D4A-916B-47AA6C3F92C6}" destId="{50543752-B7E3-4843-B444-6295FB8A49AF}" srcOrd="0" destOrd="0" presId="urn:microsoft.com/office/officeart/2005/8/layout/process1"/>
    <dgm:cxn modelId="{7A6CDFE9-487A-4660-AC54-28BC965F8800}" type="presParOf" srcId="{61FBFC60-5BD3-476F-9FB2-BE46B3F969A0}" destId="{39BB7F28-5049-4FBA-9359-CEC94A1D68F6}" srcOrd="0" destOrd="0" presId="urn:microsoft.com/office/officeart/2005/8/layout/process1"/>
    <dgm:cxn modelId="{99E151AE-250C-4E89-A13F-17FB6C8C0164}" type="presParOf" srcId="{61FBFC60-5BD3-476F-9FB2-BE46B3F969A0}" destId="{72533695-1958-44D0-8AE4-BE393E0BC805}" srcOrd="1" destOrd="0" presId="urn:microsoft.com/office/officeart/2005/8/layout/process1"/>
    <dgm:cxn modelId="{4B624BB1-3BA5-4795-90D5-50CEA13FDAB5}" type="presParOf" srcId="{72533695-1958-44D0-8AE4-BE393E0BC805}" destId="{E311C072-85B6-4B6F-A80F-C7D8280DC9E1}" srcOrd="0" destOrd="0" presId="urn:microsoft.com/office/officeart/2005/8/layout/process1"/>
    <dgm:cxn modelId="{5FC1E907-C173-45F1-B1A2-6FE07D331039}" type="presParOf" srcId="{61FBFC60-5BD3-476F-9FB2-BE46B3F969A0}" destId="{CDEA93D6-6B72-4EB8-AA88-4342D5C3C762}" srcOrd="2" destOrd="0" presId="urn:microsoft.com/office/officeart/2005/8/layout/process1"/>
    <dgm:cxn modelId="{5619071A-D1C3-4274-9139-34BE318C86A2}" type="presParOf" srcId="{61FBFC60-5BD3-476F-9FB2-BE46B3F969A0}" destId="{28CA9BD2-D4C7-4D0B-AAC8-944FE47DE077}" srcOrd="3" destOrd="0" presId="urn:microsoft.com/office/officeart/2005/8/layout/process1"/>
    <dgm:cxn modelId="{FFAA8A78-55BE-4753-AA6F-BCF2BE87A277}" type="presParOf" srcId="{28CA9BD2-D4C7-4D0B-AAC8-944FE47DE077}" destId="{597D9C71-A64B-403A-9A07-FF7B1C2AA550}" srcOrd="0" destOrd="0" presId="urn:microsoft.com/office/officeart/2005/8/layout/process1"/>
    <dgm:cxn modelId="{CBF12D1E-755E-40CA-8FB5-BD65826882A3}" type="presParOf" srcId="{61FBFC60-5BD3-476F-9FB2-BE46B3F969A0}" destId="{50543752-B7E3-4843-B444-6295FB8A49AF}"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FB3FE1D-A654-4005-8594-8B28DE429FF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AB0D235E-4AB4-4513-A77B-13359BEDA6AD}">
      <dgm:prSet/>
      <dgm:spPr/>
      <dgm:t>
        <a:bodyPr/>
        <a:lstStyle/>
        <a:p>
          <a:pPr rtl="0"/>
          <a:r>
            <a:rPr lang="it-IT" b="1"/>
            <a:t>Organizzazione e Collaborazione</a:t>
          </a:r>
          <a:endParaRPr lang="it-IT"/>
        </a:p>
      </dgm:t>
    </dgm:pt>
    <dgm:pt modelId="{D31AF26A-5069-4BB3-8761-1A3957C35548}" type="parTrans" cxnId="{4B051F6D-CC2F-4277-BE4F-77F261151597}">
      <dgm:prSet/>
      <dgm:spPr/>
      <dgm:t>
        <a:bodyPr/>
        <a:lstStyle/>
        <a:p>
          <a:endParaRPr lang="it-IT"/>
        </a:p>
      </dgm:t>
    </dgm:pt>
    <dgm:pt modelId="{67AD92F1-24D1-47FF-8642-1586CEAE10E1}" type="sibTrans" cxnId="{4B051F6D-CC2F-4277-BE4F-77F261151597}">
      <dgm:prSet/>
      <dgm:spPr/>
      <dgm:t>
        <a:bodyPr/>
        <a:lstStyle/>
        <a:p>
          <a:endParaRPr lang="it-IT"/>
        </a:p>
      </dgm:t>
    </dgm:pt>
    <dgm:pt modelId="{ED8CFA86-D657-4782-8620-2C7ECDE645DA}">
      <dgm:prSet/>
      <dgm:spPr/>
      <dgm:t>
        <a:bodyPr/>
        <a:lstStyle/>
        <a:p>
          <a:pPr rtl="0"/>
          <a:r>
            <a:rPr lang="it-IT"/>
            <a:t>La nuova strategia ha migliorato gestione e archiviazione, aumentando l’efficienza.</a:t>
          </a:r>
        </a:p>
      </dgm:t>
    </dgm:pt>
    <dgm:pt modelId="{CD23B100-84EA-4648-BF83-18F8441DC21D}" type="parTrans" cxnId="{A412D793-0990-441F-876B-9AE459D7D2CE}">
      <dgm:prSet/>
      <dgm:spPr/>
      <dgm:t>
        <a:bodyPr/>
        <a:lstStyle/>
        <a:p>
          <a:endParaRPr lang="it-IT"/>
        </a:p>
      </dgm:t>
    </dgm:pt>
    <dgm:pt modelId="{5190F8D5-B840-42D8-9054-502928F21C6C}" type="sibTrans" cxnId="{A412D793-0990-441F-876B-9AE459D7D2CE}">
      <dgm:prSet/>
      <dgm:spPr/>
      <dgm:t>
        <a:bodyPr/>
        <a:lstStyle/>
        <a:p>
          <a:endParaRPr lang="it-IT"/>
        </a:p>
      </dgm:t>
    </dgm:pt>
    <dgm:pt modelId="{4E5EC5EA-6297-46FA-981B-034BEB171BE7}">
      <dgm:prSet/>
      <dgm:spPr/>
      <dgm:t>
        <a:bodyPr/>
        <a:lstStyle/>
        <a:p>
          <a:pPr rtl="0"/>
          <a:r>
            <a:rPr lang="it-IT"/>
            <a:t>Mentre si suddividevano i documenti, si eseguivano verifiche e preparazioni per il giorno successivo.</a:t>
          </a:r>
        </a:p>
      </dgm:t>
    </dgm:pt>
    <dgm:pt modelId="{52BB8D50-E695-4711-B9C3-54DB43D2A8BE}" type="parTrans" cxnId="{351D4512-B436-46F5-BB2F-8FCF7DCE6221}">
      <dgm:prSet/>
      <dgm:spPr/>
      <dgm:t>
        <a:bodyPr/>
        <a:lstStyle/>
        <a:p>
          <a:endParaRPr lang="it-IT"/>
        </a:p>
      </dgm:t>
    </dgm:pt>
    <dgm:pt modelId="{6821290E-F439-4BC8-9E7B-68CD24F791DD}" type="sibTrans" cxnId="{351D4512-B436-46F5-BB2F-8FCF7DCE6221}">
      <dgm:prSet/>
      <dgm:spPr/>
      <dgm:t>
        <a:bodyPr/>
        <a:lstStyle/>
        <a:p>
          <a:endParaRPr lang="it-IT"/>
        </a:p>
      </dgm:t>
    </dgm:pt>
    <dgm:pt modelId="{F6906CF2-FD32-4AD5-A39A-3C67ED03074E}">
      <dgm:prSet/>
      <dgm:spPr/>
      <dgm:t>
        <a:bodyPr/>
        <a:lstStyle/>
        <a:p>
          <a:pPr rtl="0"/>
          <a:r>
            <a:rPr lang="it-IT"/>
            <a:t>Ottimizzazione del tempo e delle risorse per una maggiore produttività.</a:t>
          </a:r>
        </a:p>
      </dgm:t>
    </dgm:pt>
    <dgm:pt modelId="{0EB1CE51-D8EE-469C-A45F-47FA5B06842D}" type="parTrans" cxnId="{7EC2CC62-D153-4848-B24A-B656D86D41F7}">
      <dgm:prSet/>
      <dgm:spPr/>
      <dgm:t>
        <a:bodyPr/>
        <a:lstStyle/>
        <a:p>
          <a:endParaRPr lang="it-IT"/>
        </a:p>
      </dgm:t>
    </dgm:pt>
    <dgm:pt modelId="{7045F7C1-AD3F-4B33-94C6-3C9C5A17F0DE}" type="sibTrans" cxnId="{7EC2CC62-D153-4848-B24A-B656D86D41F7}">
      <dgm:prSet/>
      <dgm:spPr/>
      <dgm:t>
        <a:bodyPr/>
        <a:lstStyle/>
        <a:p>
          <a:endParaRPr lang="it-IT"/>
        </a:p>
      </dgm:t>
    </dgm:pt>
    <dgm:pt modelId="{49D7583B-ADD8-4D4B-89E3-68F8ABF8E79F}" type="pres">
      <dgm:prSet presAssocID="{BFB3FE1D-A654-4005-8594-8B28DE429FF1}" presName="linear" presStyleCnt="0">
        <dgm:presLayoutVars>
          <dgm:dir/>
          <dgm:animLvl val="lvl"/>
          <dgm:resizeHandles val="exact"/>
        </dgm:presLayoutVars>
      </dgm:prSet>
      <dgm:spPr/>
    </dgm:pt>
    <dgm:pt modelId="{A788A992-4379-4B91-9CEE-DEFCC4E5AB55}" type="pres">
      <dgm:prSet presAssocID="{AB0D235E-4AB4-4513-A77B-13359BEDA6AD}" presName="parentLin" presStyleCnt="0"/>
      <dgm:spPr/>
    </dgm:pt>
    <dgm:pt modelId="{A14C02EB-B4D2-4C5A-B7C3-41510031B399}" type="pres">
      <dgm:prSet presAssocID="{AB0D235E-4AB4-4513-A77B-13359BEDA6AD}" presName="parentLeftMargin" presStyleLbl="node1" presStyleIdx="0" presStyleCnt="1"/>
      <dgm:spPr/>
    </dgm:pt>
    <dgm:pt modelId="{D43722B0-1AA1-4FB5-B140-59C6215BD459}" type="pres">
      <dgm:prSet presAssocID="{AB0D235E-4AB4-4513-A77B-13359BEDA6AD}" presName="parentText" presStyleLbl="node1" presStyleIdx="0" presStyleCnt="1">
        <dgm:presLayoutVars>
          <dgm:chMax val="0"/>
          <dgm:bulletEnabled val="1"/>
        </dgm:presLayoutVars>
      </dgm:prSet>
      <dgm:spPr/>
    </dgm:pt>
    <dgm:pt modelId="{34D1416C-4730-4846-932D-4B482FB4A013}" type="pres">
      <dgm:prSet presAssocID="{AB0D235E-4AB4-4513-A77B-13359BEDA6AD}" presName="negativeSpace" presStyleCnt="0"/>
      <dgm:spPr/>
    </dgm:pt>
    <dgm:pt modelId="{5A0443BA-688A-4386-ACB4-6F1B387F88D1}" type="pres">
      <dgm:prSet presAssocID="{AB0D235E-4AB4-4513-A77B-13359BEDA6AD}" presName="childText" presStyleLbl="conFgAcc1" presStyleIdx="0" presStyleCnt="1">
        <dgm:presLayoutVars>
          <dgm:bulletEnabled val="1"/>
        </dgm:presLayoutVars>
      </dgm:prSet>
      <dgm:spPr/>
    </dgm:pt>
  </dgm:ptLst>
  <dgm:cxnLst>
    <dgm:cxn modelId="{AFFE1C00-97E6-45BB-A09D-6F711EEBBBA8}" type="presOf" srcId="{BFB3FE1D-A654-4005-8594-8B28DE429FF1}" destId="{49D7583B-ADD8-4D4B-89E3-68F8ABF8E79F}" srcOrd="0" destOrd="0" presId="urn:microsoft.com/office/officeart/2005/8/layout/list1"/>
    <dgm:cxn modelId="{351D4512-B436-46F5-BB2F-8FCF7DCE6221}" srcId="{AB0D235E-4AB4-4513-A77B-13359BEDA6AD}" destId="{4E5EC5EA-6297-46FA-981B-034BEB171BE7}" srcOrd="1" destOrd="0" parTransId="{52BB8D50-E695-4711-B9C3-54DB43D2A8BE}" sibTransId="{6821290E-F439-4BC8-9E7B-68CD24F791DD}"/>
    <dgm:cxn modelId="{C96AEC17-BF9E-46F6-8BFB-621010F10D30}" type="presOf" srcId="{AB0D235E-4AB4-4513-A77B-13359BEDA6AD}" destId="{D43722B0-1AA1-4FB5-B140-59C6215BD459}" srcOrd="1" destOrd="0" presId="urn:microsoft.com/office/officeart/2005/8/layout/list1"/>
    <dgm:cxn modelId="{7EC2CC62-D153-4848-B24A-B656D86D41F7}" srcId="{AB0D235E-4AB4-4513-A77B-13359BEDA6AD}" destId="{F6906CF2-FD32-4AD5-A39A-3C67ED03074E}" srcOrd="2" destOrd="0" parTransId="{0EB1CE51-D8EE-469C-A45F-47FA5B06842D}" sibTransId="{7045F7C1-AD3F-4B33-94C6-3C9C5A17F0DE}"/>
    <dgm:cxn modelId="{4B051F6D-CC2F-4277-BE4F-77F261151597}" srcId="{BFB3FE1D-A654-4005-8594-8B28DE429FF1}" destId="{AB0D235E-4AB4-4513-A77B-13359BEDA6AD}" srcOrd="0" destOrd="0" parTransId="{D31AF26A-5069-4BB3-8761-1A3957C35548}" sibTransId="{67AD92F1-24D1-47FF-8642-1586CEAE10E1}"/>
    <dgm:cxn modelId="{002CB978-FCBA-4D16-9401-77F765F64DDF}" type="presOf" srcId="{4E5EC5EA-6297-46FA-981B-034BEB171BE7}" destId="{5A0443BA-688A-4386-ACB4-6F1B387F88D1}" srcOrd="0" destOrd="1" presId="urn:microsoft.com/office/officeart/2005/8/layout/list1"/>
    <dgm:cxn modelId="{7A2F927E-F8FA-41D8-8679-B6149C7E3789}" type="presOf" srcId="{F6906CF2-FD32-4AD5-A39A-3C67ED03074E}" destId="{5A0443BA-688A-4386-ACB4-6F1B387F88D1}" srcOrd="0" destOrd="2" presId="urn:microsoft.com/office/officeart/2005/8/layout/list1"/>
    <dgm:cxn modelId="{A412D793-0990-441F-876B-9AE459D7D2CE}" srcId="{AB0D235E-4AB4-4513-A77B-13359BEDA6AD}" destId="{ED8CFA86-D657-4782-8620-2C7ECDE645DA}" srcOrd="0" destOrd="0" parTransId="{CD23B100-84EA-4648-BF83-18F8441DC21D}" sibTransId="{5190F8D5-B840-42D8-9054-502928F21C6C}"/>
    <dgm:cxn modelId="{EA4EEC9B-B13F-4DEB-A88D-DA3A771B3936}" type="presOf" srcId="{AB0D235E-4AB4-4513-A77B-13359BEDA6AD}" destId="{A14C02EB-B4D2-4C5A-B7C3-41510031B399}" srcOrd="0" destOrd="0" presId="urn:microsoft.com/office/officeart/2005/8/layout/list1"/>
    <dgm:cxn modelId="{E641FEC3-451D-40B1-A8E3-4ED776CCC537}" type="presOf" srcId="{ED8CFA86-D657-4782-8620-2C7ECDE645DA}" destId="{5A0443BA-688A-4386-ACB4-6F1B387F88D1}" srcOrd="0" destOrd="0" presId="urn:microsoft.com/office/officeart/2005/8/layout/list1"/>
    <dgm:cxn modelId="{828ACD0F-A2AA-4A42-84C7-A5AC5B43A4B2}" type="presParOf" srcId="{49D7583B-ADD8-4D4B-89E3-68F8ABF8E79F}" destId="{A788A992-4379-4B91-9CEE-DEFCC4E5AB55}" srcOrd="0" destOrd="0" presId="urn:microsoft.com/office/officeart/2005/8/layout/list1"/>
    <dgm:cxn modelId="{4AF2BDE6-CD60-43FD-9E1B-E6D7C5637CE4}" type="presParOf" srcId="{A788A992-4379-4B91-9CEE-DEFCC4E5AB55}" destId="{A14C02EB-B4D2-4C5A-B7C3-41510031B399}" srcOrd="0" destOrd="0" presId="urn:microsoft.com/office/officeart/2005/8/layout/list1"/>
    <dgm:cxn modelId="{C9AAFDDD-ED07-4816-9C53-08E5E7422C4F}" type="presParOf" srcId="{A788A992-4379-4B91-9CEE-DEFCC4E5AB55}" destId="{D43722B0-1AA1-4FB5-B140-59C6215BD459}" srcOrd="1" destOrd="0" presId="urn:microsoft.com/office/officeart/2005/8/layout/list1"/>
    <dgm:cxn modelId="{524506CF-76A5-4B68-A131-0EFFD606C3C6}" type="presParOf" srcId="{49D7583B-ADD8-4D4B-89E3-68F8ABF8E79F}" destId="{34D1416C-4730-4846-932D-4B482FB4A013}" srcOrd="1" destOrd="0" presId="urn:microsoft.com/office/officeart/2005/8/layout/list1"/>
    <dgm:cxn modelId="{3E641713-52A2-4982-B32A-4BE5401D1410}" type="presParOf" srcId="{49D7583B-ADD8-4D4B-89E3-68F8ABF8E79F}" destId="{5A0443BA-688A-4386-ACB4-6F1B387F88D1}"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E2A8301A-63AE-47A6-9F73-3FD0A26CF8F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42C11677-3690-42CF-917A-DB791F9062E4}">
      <dgm:prSet/>
      <dgm:spPr/>
      <dgm:t>
        <a:bodyPr/>
        <a:lstStyle/>
        <a:p>
          <a:pPr rtl="0"/>
          <a:r>
            <a:rPr lang="it-IT" b="1"/>
            <a:t>Conclusioni e Prospettive</a:t>
          </a:r>
          <a:endParaRPr lang="it-IT"/>
        </a:p>
      </dgm:t>
    </dgm:pt>
    <dgm:pt modelId="{A488C9E0-0927-4596-B926-3FEEB07741AA}" type="parTrans" cxnId="{6BA25B4D-750F-4564-A3F1-FEB8BD26D8D7}">
      <dgm:prSet/>
      <dgm:spPr/>
      <dgm:t>
        <a:bodyPr/>
        <a:lstStyle/>
        <a:p>
          <a:endParaRPr lang="it-IT"/>
        </a:p>
      </dgm:t>
    </dgm:pt>
    <dgm:pt modelId="{A7230F84-11A6-4B0F-AA26-BCA3E15D258A}" type="sibTrans" cxnId="{6BA25B4D-750F-4564-A3F1-FEB8BD26D8D7}">
      <dgm:prSet/>
      <dgm:spPr/>
      <dgm:t>
        <a:bodyPr/>
        <a:lstStyle/>
        <a:p>
          <a:endParaRPr lang="it-IT"/>
        </a:p>
      </dgm:t>
    </dgm:pt>
    <dgm:pt modelId="{02ECC675-A883-4991-B1BA-A92BA9CD1A5D}">
      <dgm:prSet/>
      <dgm:spPr/>
      <dgm:t>
        <a:bodyPr/>
        <a:lstStyle/>
        <a:p>
          <a:pPr rtl="0"/>
          <a:r>
            <a:rPr lang="it-IT" b="1"/>
            <a:t>Miglioramento del metodo di archiviazione</a:t>
          </a:r>
          <a:r>
            <a:rPr lang="it-IT"/>
            <a:t> con suddivisione più precisa dei documenti.</a:t>
          </a:r>
        </a:p>
      </dgm:t>
    </dgm:pt>
    <dgm:pt modelId="{9877B5CC-01C2-43EB-970D-795A1F030934}" type="parTrans" cxnId="{9E67C736-BF4E-4EB1-B38D-595DD8813D4E}">
      <dgm:prSet/>
      <dgm:spPr/>
      <dgm:t>
        <a:bodyPr/>
        <a:lstStyle/>
        <a:p>
          <a:endParaRPr lang="it-IT"/>
        </a:p>
      </dgm:t>
    </dgm:pt>
    <dgm:pt modelId="{E93BA5E1-CB7E-4E9C-ABC7-F2637C598396}" type="sibTrans" cxnId="{9E67C736-BF4E-4EB1-B38D-595DD8813D4E}">
      <dgm:prSet/>
      <dgm:spPr/>
      <dgm:t>
        <a:bodyPr/>
        <a:lstStyle/>
        <a:p>
          <a:endParaRPr lang="it-IT"/>
        </a:p>
      </dgm:t>
    </dgm:pt>
    <dgm:pt modelId="{0145A092-7906-45B3-833D-BF683A1D0E44}">
      <dgm:prSet/>
      <dgm:spPr/>
      <dgm:t>
        <a:bodyPr/>
        <a:lstStyle/>
        <a:p>
          <a:pPr rtl="0"/>
          <a:r>
            <a:rPr lang="it-IT" b="1"/>
            <a:t>Organizzazione più rapida e fluida</a:t>
          </a:r>
          <a:r>
            <a:rPr lang="it-IT"/>
            <a:t> grazie alle micro-pile alfabetiche.</a:t>
          </a:r>
        </a:p>
      </dgm:t>
    </dgm:pt>
    <dgm:pt modelId="{0CDC00C1-DA41-410B-8AB0-3DA47AFFCEAA}" type="parTrans" cxnId="{E6A97CB3-F334-4F64-9E7C-F985B394D511}">
      <dgm:prSet/>
      <dgm:spPr/>
      <dgm:t>
        <a:bodyPr/>
        <a:lstStyle/>
        <a:p>
          <a:endParaRPr lang="it-IT"/>
        </a:p>
      </dgm:t>
    </dgm:pt>
    <dgm:pt modelId="{D446B153-40CC-404A-99F4-A6D2C6E5C319}" type="sibTrans" cxnId="{E6A97CB3-F334-4F64-9E7C-F985B394D511}">
      <dgm:prSet/>
      <dgm:spPr/>
      <dgm:t>
        <a:bodyPr/>
        <a:lstStyle/>
        <a:p>
          <a:endParaRPr lang="it-IT"/>
        </a:p>
      </dgm:t>
    </dgm:pt>
    <dgm:pt modelId="{FA38A317-5098-447F-956F-B123530F40E1}">
      <dgm:prSet/>
      <dgm:spPr/>
      <dgm:t>
        <a:bodyPr/>
        <a:lstStyle/>
        <a:p>
          <a:pPr rtl="0"/>
          <a:r>
            <a:rPr lang="it-IT" b="1"/>
            <a:t>Preparazione della documentazione per il giorno successivo</a:t>
          </a:r>
          <a:r>
            <a:rPr lang="it-IT"/>
            <a:t>, garantendo continuità ed efficacia nel lavoro.</a:t>
          </a:r>
        </a:p>
      </dgm:t>
    </dgm:pt>
    <dgm:pt modelId="{DCC5500B-720F-4A80-ADFF-C31E524950A2}" type="parTrans" cxnId="{1E967022-0DA0-4E12-A1CE-D4ED88C76BB9}">
      <dgm:prSet/>
      <dgm:spPr/>
      <dgm:t>
        <a:bodyPr/>
        <a:lstStyle/>
        <a:p>
          <a:endParaRPr lang="it-IT"/>
        </a:p>
      </dgm:t>
    </dgm:pt>
    <dgm:pt modelId="{4627B64F-ABD3-4C80-82DE-D1EA4060A8AE}" type="sibTrans" cxnId="{1E967022-0DA0-4E12-A1CE-D4ED88C76BB9}">
      <dgm:prSet/>
      <dgm:spPr/>
      <dgm:t>
        <a:bodyPr/>
        <a:lstStyle/>
        <a:p>
          <a:endParaRPr lang="it-IT"/>
        </a:p>
      </dgm:t>
    </dgm:pt>
    <dgm:pt modelId="{D66520F9-D837-47D1-8D36-BF5D911126B8}" type="pres">
      <dgm:prSet presAssocID="{E2A8301A-63AE-47A6-9F73-3FD0A26CF8F0}" presName="linear" presStyleCnt="0">
        <dgm:presLayoutVars>
          <dgm:dir/>
          <dgm:animLvl val="lvl"/>
          <dgm:resizeHandles val="exact"/>
        </dgm:presLayoutVars>
      </dgm:prSet>
      <dgm:spPr/>
    </dgm:pt>
    <dgm:pt modelId="{67F7CA6A-BD41-4275-B9CA-F3FC156C7C7C}" type="pres">
      <dgm:prSet presAssocID="{42C11677-3690-42CF-917A-DB791F9062E4}" presName="parentLin" presStyleCnt="0"/>
      <dgm:spPr/>
    </dgm:pt>
    <dgm:pt modelId="{35900A91-877F-4F98-8056-5015B6C92C1E}" type="pres">
      <dgm:prSet presAssocID="{42C11677-3690-42CF-917A-DB791F9062E4}" presName="parentLeftMargin" presStyleLbl="node1" presStyleIdx="0" presStyleCnt="1"/>
      <dgm:spPr/>
    </dgm:pt>
    <dgm:pt modelId="{22F37E42-C27E-4E7C-8F81-221E6D0B5B0D}" type="pres">
      <dgm:prSet presAssocID="{42C11677-3690-42CF-917A-DB791F9062E4}" presName="parentText" presStyleLbl="node1" presStyleIdx="0" presStyleCnt="1">
        <dgm:presLayoutVars>
          <dgm:chMax val="0"/>
          <dgm:bulletEnabled val="1"/>
        </dgm:presLayoutVars>
      </dgm:prSet>
      <dgm:spPr/>
    </dgm:pt>
    <dgm:pt modelId="{283E4312-03C5-4D6C-95C5-C77F91940F31}" type="pres">
      <dgm:prSet presAssocID="{42C11677-3690-42CF-917A-DB791F9062E4}" presName="negativeSpace" presStyleCnt="0"/>
      <dgm:spPr/>
    </dgm:pt>
    <dgm:pt modelId="{FD2357DE-04EC-452D-864E-F2A3B90566F0}" type="pres">
      <dgm:prSet presAssocID="{42C11677-3690-42CF-917A-DB791F9062E4}" presName="childText" presStyleLbl="conFgAcc1" presStyleIdx="0" presStyleCnt="1">
        <dgm:presLayoutVars>
          <dgm:bulletEnabled val="1"/>
        </dgm:presLayoutVars>
      </dgm:prSet>
      <dgm:spPr/>
    </dgm:pt>
  </dgm:ptLst>
  <dgm:cxnLst>
    <dgm:cxn modelId="{0D7F6520-7320-4107-81AF-799985FD1679}" type="presOf" srcId="{02ECC675-A883-4991-B1BA-A92BA9CD1A5D}" destId="{FD2357DE-04EC-452D-864E-F2A3B90566F0}" srcOrd="0" destOrd="0" presId="urn:microsoft.com/office/officeart/2005/8/layout/list1"/>
    <dgm:cxn modelId="{1E967022-0DA0-4E12-A1CE-D4ED88C76BB9}" srcId="{42C11677-3690-42CF-917A-DB791F9062E4}" destId="{FA38A317-5098-447F-956F-B123530F40E1}" srcOrd="2" destOrd="0" parTransId="{DCC5500B-720F-4A80-ADFF-C31E524950A2}" sibTransId="{4627B64F-ABD3-4C80-82DE-D1EA4060A8AE}"/>
    <dgm:cxn modelId="{11F94F2A-D6CA-4413-8DB4-FA4BA5139D8E}" type="presOf" srcId="{42C11677-3690-42CF-917A-DB791F9062E4}" destId="{35900A91-877F-4F98-8056-5015B6C92C1E}" srcOrd="0" destOrd="0" presId="urn:microsoft.com/office/officeart/2005/8/layout/list1"/>
    <dgm:cxn modelId="{565F6631-0909-4354-A9C4-B6091A09630E}" type="presOf" srcId="{0145A092-7906-45B3-833D-BF683A1D0E44}" destId="{FD2357DE-04EC-452D-864E-F2A3B90566F0}" srcOrd="0" destOrd="1" presId="urn:microsoft.com/office/officeart/2005/8/layout/list1"/>
    <dgm:cxn modelId="{9E67C736-BF4E-4EB1-B38D-595DD8813D4E}" srcId="{42C11677-3690-42CF-917A-DB791F9062E4}" destId="{02ECC675-A883-4991-B1BA-A92BA9CD1A5D}" srcOrd="0" destOrd="0" parTransId="{9877B5CC-01C2-43EB-970D-795A1F030934}" sibTransId="{E93BA5E1-CB7E-4E9C-ABC7-F2637C598396}"/>
    <dgm:cxn modelId="{2B1BF15B-364F-420D-AD01-3EF87FF48C52}" type="presOf" srcId="{E2A8301A-63AE-47A6-9F73-3FD0A26CF8F0}" destId="{D66520F9-D837-47D1-8D36-BF5D911126B8}" srcOrd="0" destOrd="0" presId="urn:microsoft.com/office/officeart/2005/8/layout/list1"/>
    <dgm:cxn modelId="{6BA25B4D-750F-4564-A3F1-FEB8BD26D8D7}" srcId="{E2A8301A-63AE-47A6-9F73-3FD0A26CF8F0}" destId="{42C11677-3690-42CF-917A-DB791F9062E4}" srcOrd="0" destOrd="0" parTransId="{A488C9E0-0927-4596-B926-3FEEB07741AA}" sibTransId="{A7230F84-11A6-4B0F-AA26-BCA3E15D258A}"/>
    <dgm:cxn modelId="{09239452-9A67-4878-947A-4837D3156EFB}" type="presOf" srcId="{42C11677-3690-42CF-917A-DB791F9062E4}" destId="{22F37E42-C27E-4E7C-8F81-221E6D0B5B0D}" srcOrd="1" destOrd="0" presId="urn:microsoft.com/office/officeart/2005/8/layout/list1"/>
    <dgm:cxn modelId="{6BD6E8A6-C3DB-4E38-A4E2-1A10F5B0BC70}" type="presOf" srcId="{FA38A317-5098-447F-956F-B123530F40E1}" destId="{FD2357DE-04EC-452D-864E-F2A3B90566F0}" srcOrd="0" destOrd="2" presId="urn:microsoft.com/office/officeart/2005/8/layout/list1"/>
    <dgm:cxn modelId="{E6A97CB3-F334-4F64-9E7C-F985B394D511}" srcId="{42C11677-3690-42CF-917A-DB791F9062E4}" destId="{0145A092-7906-45B3-833D-BF683A1D0E44}" srcOrd="1" destOrd="0" parTransId="{0CDC00C1-DA41-410B-8AB0-3DA47AFFCEAA}" sibTransId="{D446B153-40CC-404A-99F4-A6D2C6E5C319}"/>
    <dgm:cxn modelId="{46763027-0032-49C0-8BB7-56FB5B092179}" type="presParOf" srcId="{D66520F9-D837-47D1-8D36-BF5D911126B8}" destId="{67F7CA6A-BD41-4275-B9CA-F3FC156C7C7C}" srcOrd="0" destOrd="0" presId="urn:microsoft.com/office/officeart/2005/8/layout/list1"/>
    <dgm:cxn modelId="{CB124377-EFDF-4179-AEC2-22C3D02DE351}" type="presParOf" srcId="{67F7CA6A-BD41-4275-B9CA-F3FC156C7C7C}" destId="{35900A91-877F-4F98-8056-5015B6C92C1E}" srcOrd="0" destOrd="0" presId="urn:microsoft.com/office/officeart/2005/8/layout/list1"/>
    <dgm:cxn modelId="{3E7F1A95-A3BA-401F-88B0-8F0BC08CD0FC}" type="presParOf" srcId="{67F7CA6A-BD41-4275-B9CA-F3FC156C7C7C}" destId="{22F37E42-C27E-4E7C-8F81-221E6D0B5B0D}" srcOrd="1" destOrd="0" presId="urn:microsoft.com/office/officeart/2005/8/layout/list1"/>
    <dgm:cxn modelId="{43C17DDA-71E7-4C98-AAF5-E493744BE5BD}" type="presParOf" srcId="{D66520F9-D837-47D1-8D36-BF5D911126B8}" destId="{283E4312-03C5-4D6C-95C5-C77F91940F31}" srcOrd="1" destOrd="0" presId="urn:microsoft.com/office/officeart/2005/8/layout/list1"/>
    <dgm:cxn modelId="{0C7994F0-497C-4737-9A75-D19C6B6ECCE0}" type="presParOf" srcId="{D66520F9-D837-47D1-8D36-BF5D911126B8}" destId="{FD2357DE-04EC-452D-864E-F2A3B90566F0}"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033610CF-00D9-47F0-A3A2-63A896178D27}"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395ADA29-76BA-4AD4-BB12-48BEA1A5123E}">
      <dgm:prSet phldrT="[Testo]"/>
      <dgm:spPr/>
      <dgm:t>
        <a:bodyPr/>
        <a:lstStyle/>
        <a:p>
          <a:r>
            <a:rPr lang="it-IT" dirty="0"/>
            <a:t>Miglioramento dell’organizzazione</a:t>
          </a:r>
        </a:p>
      </dgm:t>
    </dgm:pt>
    <dgm:pt modelId="{5E92BD2A-CD62-420C-9ABA-83E10961529E}" type="parTrans" cxnId="{DFE55CE0-27BE-49BF-8FBF-9317F804E0B3}">
      <dgm:prSet/>
      <dgm:spPr/>
      <dgm:t>
        <a:bodyPr/>
        <a:lstStyle/>
        <a:p>
          <a:endParaRPr lang="it-IT"/>
        </a:p>
      </dgm:t>
    </dgm:pt>
    <dgm:pt modelId="{39296AFC-B4A3-450A-8402-F14597B3F710}" type="sibTrans" cxnId="{DFE55CE0-27BE-49BF-8FBF-9317F804E0B3}">
      <dgm:prSet/>
      <dgm:spPr/>
      <dgm:t>
        <a:bodyPr/>
        <a:lstStyle/>
        <a:p>
          <a:endParaRPr lang="it-IT"/>
        </a:p>
      </dgm:t>
    </dgm:pt>
    <dgm:pt modelId="{D615EAEF-8219-4FFE-ADF5-27B3F15343C5}">
      <dgm:prSet phldrT="[Testo]"/>
      <dgm:spPr/>
      <dgm:t>
        <a:bodyPr/>
        <a:lstStyle/>
        <a:p>
          <a:r>
            <a:rPr lang="it-IT" dirty="0"/>
            <a:t>Rapidità nell’esecuzione delle proprie task</a:t>
          </a:r>
        </a:p>
      </dgm:t>
    </dgm:pt>
    <dgm:pt modelId="{7EBE1D9B-5324-49B4-AB00-7A18655FF09A}" type="parTrans" cxnId="{BBD584E5-0B93-4C2B-A472-07F78AFA4A40}">
      <dgm:prSet/>
      <dgm:spPr/>
      <dgm:t>
        <a:bodyPr/>
        <a:lstStyle/>
        <a:p>
          <a:endParaRPr lang="it-IT"/>
        </a:p>
      </dgm:t>
    </dgm:pt>
    <dgm:pt modelId="{1EBC6B42-343A-4412-8082-CB0279328654}" type="sibTrans" cxnId="{BBD584E5-0B93-4C2B-A472-07F78AFA4A40}">
      <dgm:prSet/>
      <dgm:spPr/>
      <dgm:t>
        <a:bodyPr/>
        <a:lstStyle/>
        <a:p>
          <a:endParaRPr lang="it-IT"/>
        </a:p>
      </dgm:t>
    </dgm:pt>
    <dgm:pt modelId="{DCD186E7-1EB6-476D-8099-E05531196138}">
      <dgm:prSet phldrT="[Testo]"/>
      <dgm:spPr/>
      <dgm:t>
        <a:bodyPr/>
        <a:lstStyle/>
        <a:p>
          <a:r>
            <a:rPr lang="it-IT" dirty="0"/>
            <a:t>Suddivisione dei compiti</a:t>
          </a:r>
        </a:p>
      </dgm:t>
    </dgm:pt>
    <dgm:pt modelId="{BF07F92F-04CC-42FC-852A-9401285271B7}" type="parTrans" cxnId="{F163EE3B-806F-4656-8C49-C6353BB19615}">
      <dgm:prSet/>
      <dgm:spPr/>
      <dgm:t>
        <a:bodyPr/>
        <a:lstStyle/>
        <a:p>
          <a:endParaRPr lang="it-IT"/>
        </a:p>
      </dgm:t>
    </dgm:pt>
    <dgm:pt modelId="{40BBFE42-1EBE-490D-B8BF-0E772240DFB6}" type="sibTrans" cxnId="{F163EE3B-806F-4656-8C49-C6353BB19615}">
      <dgm:prSet/>
      <dgm:spPr/>
      <dgm:t>
        <a:bodyPr/>
        <a:lstStyle/>
        <a:p>
          <a:endParaRPr lang="it-IT"/>
        </a:p>
      </dgm:t>
    </dgm:pt>
    <dgm:pt modelId="{F89C5A96-ED74-44EE-9912-46BB6B24F08A}" type="pres">
      <dgm:prSet presAssocID="{033610CF-00D9-47F0-A3A2-63A896178D27}" presName="Name0" presStyleCnt="0">
        <dgm:presLayoutVars>
          <dgm:dir/>
          <dgm:resizeHandles val="exact"/>
        </dgm:presLayoutVars>
      </dgm:prSet>
      <dgm:spPr/>
    </dgm:pt>
    <dgm:pt modelId="{28E77122-CCC4-4439-8C05-94A1188904F2}" type="pres">
      <dgm:prSet presAssocID="{395ADA29-76BA-4AD4-BB12-48BEA1A5123E}" presName="composite" presStyleCnt="0"/>
      <dgm:spPr/>
    </dgm:pt>
    <dgm:pt modelId="{29DA0348-B217-488D-ACAB-8C898F4229A9}" type="pres">
      <dgm:prSet presAssocID="{395ADA29-76BA-4AD4-BB12-48BEA1A5123E}" presName="rect1"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79886C7D-39B6-44D9-99A2-2AE775C023A5}" type="pres">
      <dgm:prSet presAssocID="{395ADA29-76BA-4AD4-BB12-48BEA1A5123E}" presName="wedgeRectCallout1" presStyleLbl="node1" presStyleIdx="0" presStyleCnt="3">
        <dgm:presLayoutVars>
          <dgm:bulletEnabled val="1"/>
        </dgm:presLayoutVars>
      </dgm:prSet>
      <dgm:spPr/>
    </dgm:pt>
    <dgm:pt modelId="{7D68E8FC-3D5E-4A89-9C82-1F46FA95C121}" type="pres">
      <dgm:prSet presAssocID="{39296AFC-B4A3-450A-8402-F14597B3F710}" presName="sibTrans" presStyleCnt="0"/>
      <dgm:spPr/>
    </dgm:pt>
    <dgm:pt modelId="{7765D3C1-CFD2-487F-B6F9-61CD53CEA11F}" type="pres">
      <dgm:prSet presAssocID="{D615EAEF-8219-4FFE-ADF5-27B3F15343C5}" presName="composite" presStyleCnt="0"/>
      <dgm:spPr/>
    </dgm:pt>
    <dgm:pt modelId="{4E65457E-5B31-47CA-9E57-1AA053EFE394}" type="pres">
      <dgm:prSet presAssocID="{D615EAEF-8219-4FFE-ADF5-27B3F15343C5}" presName="rect1"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64436F5-F744-455A-9BF0-1E3CC2124C23}" type="pres">
      <dgm:prSet presAssocID="{D615EAEF-8219-4FFE-ADF5-27B3F15343C5}" presName="wedgeRectCallout1" presStyleLbl="node1" presStyleIdx="1" presStyleCnt="3">
        <dgm:presLayoutVars>
          <dgm:bulletEnabled val="1"/>
        </dgm:presLayoutVars>
      </dgm:prSet>
      <dgm:spPr/>
    </dgm:pt>
    <dgm:pt modelId="{A4F889BC-E94D-4750-9A14-58EC6868668E}" type="pres">
      <dgm:prSet presAssocID="{1EBC6B42-343A-4412-8082-CB0279328654}" presName="sibTrans" presStyleCnt="0"/>
      <dgm:spPr/>
    </dgm:pt>
    <dgm:pt modelId="{0EB4288F-5AB0-4C7A-BF7B-0AF652DF3EF9}" type="pres">
      <dgm:prSet presAssocID="{DCD186E7-1EB6-476D-8099-E05531196138}" presName="composite" presStyleCnt="0"/>
      <dgm:spPr/>
    </dgm:pt>
    <dgm:pt modelId="{C9694AED-2F9B-4E4E-90CD-7E1DF4FE5E35}" type="pres">
      <dgm:prSet presAssocID="{DCD186E7-1EB6-476D-8099-E05531196138}" presName="rect1"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dgm:spPr>
    </dgm:pt>
    <dgm:pt modelId="{94439EEE-9A98-4B28-9996-F9EE98CEC50F}" type="pres">
      <dgm:prSet presAssocID="{DCD186E7-1EB6-476D-8099-E05531196138}" presName="wedgeRectCallout1" presStyleLbl="node1" presStyleIdx="2" presStyleCnt="3" custScaleX="126942">
        <dgm:presLayoutVars>
          <dgm:bulletEnabled val="1"/>
        </dgm:presLayoutVars>
      </dgm:prSet>
      <dgm:spPr/>
    </dgm:pt>
  </dgm:ptLst>
  <dgm:cxnLst>
    <dgm:cxn modelId="{691E1C08-9C7F-409B-B1CA-880A14DEC791}" type="presOf" srcId="{D615EAEF-8219-4FFE-ADF5-27B3F15343C5}" destId="{464436F5-F744-455A-9BF0-1E3CC2124C23}" srcOrd="0" destOrd="0" presId="urn:microsoft.com/office/officeart/2008/layout/BendingPictureCaptionList"/>
    <dgm:cxn modelId="{5299D40C-54B3-408E-B3FB-7FF0537A4301}" type="presOf" srcId="{033610CF-00D9-47F0-A3A2-63A896178D27}" destId="{F89C5A96-ED74-44EE-9912-46BB6B24F08A}" srcOrd="0" destOrd="0" presId="urn:microsoft.com/office/officeart/2008/layout/BendingPictureCaptionList"/>
    <dgm:cxn modelId="{F163EE3B-806F-4656-8C49-C6353BB19615}" srcId="{033610CF-00D9-47F0-A3A2-63A896178D27}" destId="{DCD186E7-1EB6-476D-8099-E05531196138}" srcOrd="2" destOrd="0" parTransId="{BF07F92F-04CC-42FC-852A-9401285271B7}" sibTransId="{40BBFE42-1EBE-490D-B8BF-0E772240DFB6}"/>
    <dgm:cxn modelId="{37F5F382-842E-4766-9223-9C17486C140A}" type="presOf" srcId="{DCD186E7-1EB6-476D-8099-E05531196138}" destId="{94439EEE-9A98-4B28-9996-F9EE98CEC50F}" srcOrd="0" destOrd="0" presId="urn:microsoft.com/office/officeart/2008/layout/BendingPictureCaptionList"/>
    <dgm:cxn modelId="{0CDC048B-815B-4FF8-AF3D-0630667E2127}" type="presOf" srcId="{395ADA29-76BA-4AD4-BB12-48BEA1A5123E}" destId="{79886C7D-39B6-44D9-99A2-2AE775C023A5}" srcOrd="0" destOrd="0" presId="urn:microsoft.com/office/officeart/2008/layout/BendingPictureCaptionList"/>
    <dgm:cxn modelId="{DFE55CE0-27BE-49BF-8FBF-9317F804E0B3}" srcId="{033610CF-00D9-47F0-A3A2-63A896178D27}" destId="{395ADA29-76BA-4AD4-BB12-48BEA1A5123E}" srcOrd="0" destOrd="0" parTransId="{5E92BD2A-CD62-420C-9ABA-83E10961529E}" sibTransId="{39296AFC-B4A3-450A-8402-F14597B3F710}"/>
    <dgm:cxn modelId="{BBD584E5-0B93-4C2B-A472-07F78AFA4A40}" srcId="{033610CF-00D9-47F0-A3A2-63A896178D27}" destId="{D615EAEF-8219-4FFE-ADF5-27B3F15343C5}" srcOrd="1" destOrd="0" parTransId="{7EBE1D9B-5324-49B4-AB00-7A18655FF09A}" sibTransId="{1EBC6B42-343A-4412-8082-CB0279328654}"/>
    <dgm:cxn modelId="{5D3FCCE3-0EAC-47AF-93A4-9905742AB413}" type="presParOf" srcId="{F89C5A96-ED74-44EE-9912-46BB6B24F08A}" destId="{28E77122-CCC4-4439-8C05-94A1188904F2}" srcOrd="0" destOrd="0" presId="urn:microsoft.com/office/officeart/2008/layout/BendingPictureCaptionList"/>
    <dgm:cxn modelId="{58980052-03EC-471C-BA01-53A62A721DDD}" type="presParOf" srcId="{28E77122-CCC4-4439-8C05-94A1188904F2}" destId="{29DA0348-B217-488D-ACAB-8C898F4229A9}" srcOrd="0" destOrd="0" presId="urn:microsoft.com/office/officeart/2008/layout/BendingPictureCaptionList"/>
    <dgm:cxn modelId="{92A3D8E7-C336-4E6C-B232-467F91A24E37}" type="presParOf" srcId="{28E77122-CCC4-4439-8C05-94A1188904F2}" destId="{79886C7D-39B6-44D9-99A2-2AE775C023A5}" srcOrd="1" destOrd="0" presId="urn:microsoft.com/office/officeart/2008/layout/BendingPictureCaptionList"/>
    <dgm:cxn modelId="{11B9459C-1C21-4CD5-877C-A70EB409CFE2}" type="presParOf" srcId="{F89C5A96-ED74-44EE-9912-46BB6B24F08A}" destId="{7D68E8FC-3D5E-4A89-9C82-1F46FA95C121}" srcOrd="1" destOrd="0" presId="urn:microsoft.com/office/officeart/2008/layout/BendingPictureCaptionList"/>
    <dgm:cxn modelId="{9614F6B5-F69F-4A60-A493-67B802E9080E}" type="presParOf" srcId="{F89C5A96-ED74-44EE-9912-46BB6B24F08A}" destId="{7765D3C1-CFD2-487F-B6F9-61CD53CEA11F}" srcOrd="2" destOrd="0" presId="urn:microsoft.com/office/officeart/2008/layout/BendingPictureCaptionList"/>
    <dgm:cxn modelId="{CFA0D6A7-8092-4F1E-B197-D70CE2916348}" type="presParOf" srcId="{7765D3C1-CFD2-487F-B6F9-61CD53CEA11F}" destId="{4E65457E-5B31-47CA-9E57-1AA053EFE394}" srcOrd="0" destOrd="0" presId="urn:microsoft.com/office/officeart/2008/layout/BendingPictureCaptionList"/>
    <dgm:cxn modelId="{EEE1C65E-7DB8-4097-B765-A0DA8D5D4CC6}" type="presParOf" srcId="{7765D3C1-CFD2-487F-B6F9-61CD53CEA11F}" destId="{464436F5-F744-455A-9BF0-1E3CC2124C23}" srcOrd="1" destOrd="0" presId="urn:microsoft.com/office/officeart/2008/layout/BendingPictureCaptionList"/>
    <dgm:cxn modelId="{25B3C306-02DB-475B-8E5B-AEBCE09771B8}" type="presParOf" srcId="{F89C5A96-ED74-44EE-9912-46BB6B24F08A}" destId="{A4F889BC-E94D-4750-9A14-58EC6868668E}" srcOrd="3" destOrd="0" presId="urn:microsoft.com/office/officeart/2008/layout/BendingPictureCaptionList"/>
    <dgm:cxn modelId="{4B0E4C65-021B-4F03-B757-B0C6D0FEBCF5}" type="presParOf" srcId="{F89C5A96-ED74-44EE-9912-46BB6B24F08A}" destId="{0EB4288F-5AB0-4C7A-BF7B-0AF652DF3EF9}" srcOrd="4" destOrd="0" presId="urn:microsoft.com/office/officeart/2008/layout/BendingPictureCaptionList"/>
    <dgm:cxn modelId="{72FB1407-1115-4D18-B1AB-1604E9E3B4D1}" type="presParOf" srcId="{0EB4288F-5AB0-4C7A-BF7B-0AF652DF3EF9}" destId="{C9694AED-2F9B-4E4E-90CD-7E1DF4FE5E35}" srcOrd="0" destOrd="0" presId="urn:microsoft.com/office/officeart/2008/layout/BendingPictureCaptionList"/>
    <dgm:cxn modelId="{8E7BC1E7-357C-46CD-A073-895A6676C7E0}" type="presParOf" srcId="{0EB4288F-5AB0-4C7A-BF7B-0AF652DF3EF9}" destId="{94439EEE-9A98-4B28-9996-F9EE98CEC50F}" srcOrd="1" destOrd="0" presId="urn:microsoft.com/office/officeart/2008/layout/BendingPictureCaption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16 Aprile 2025 – Ottavo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07</a:t>
          </a:r>
          <a:r>
            <a:rPr lang="it-IT" sz="1600" dirty="0">
              <a:latin typeface="+mn-lt"/>
            </a:rPr>
            <a:t>:50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1" dirty="0">
            <a:solidFill>
              <a:schemeClr val="bg1"/>
            </a:solidFill>
            <a:latin typeface="+mn-lt"/>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61522B38-9493-43D9-945C-8CFD343D067F}" type="doc">
      <dgm:prSet loTypeId="urn:microsoft.com/office/officeart/2005/8/layout/process1" loCatId="process" qsTypeId="urn:microsoft.com/office/officeart/2005/8/quickstyle/simple1" qsCatId="simple" csTypeId="urn:microsoft.com/office/officeart/2005/8/colors/colorful2" csCatId="colorful"/>
      <dgm:spPr/>
      <dgm:t>
        <a:bodyPr/>
        <a:lstStyle/>
        <a:p>
          <a:endParaRPr lang="it-IT"/>
        </a:p>
      </dgm:t>
    </dgm:pt>
    <dgm:pt modelId="{93F848ED-F950-471F-94AF-6A5DCC391601}">
      <dgm:prSet custT="1"/>
      <dgm:spPr/>
      <dgm:t>
        <a:bodyPr/>
        <a:lstStyle/>
        <a:p>
          <a:pPr rtl="0"/>
          <a:r>
            <a:rPr lang="it-IT" sz="1400" b="1">
              <a:solidFill>
                <a:schemeClr val="tx1"/>
              </a:solidFill>
            </a:rPr>
            <a:t>Attività Svolte:</a:t>
          </a:r>
          <a:endParaRPr lang="it-IT" sz="1400">
            <a:solidFill>
              <a:schemeClr val="tx1"/>
            </a:solidFill>
          </a:endParaRPr>
        </a:p>
      </dgm:t>
    </dgm:pt>
    <dgm:pt modelId="{9F5A3B59-F367-4419-897C-0ADB5454D049}" type="parTrans" cxnId="{0229A9C7-4C06-4086-8C00-FCB24BBB5803}">
      <dgm:prSet/>
      <dgm:spPr/>
      <dgm:t>
        <a:bodyPr/>
        <a:lstStyle/>
        <a:p>
          <a:endParaRPr lang="it-IT" sz="1400">
            <a:solidFill>
              <a:schemeClr val="tx1"/>
            </a:solidFill>
          </a:endParaRPr>
        </a:p>
      </dgm:t>
    </dgm:pt>
    <dgm:pt modelId="{1C18E333-4A2D-402E-A04F-5CD1707910CB}" type="sibTrans" cxnId="{0229A9C7-4C06-4086-8C00-FCB24BBB5803}">
      <dgm:prSet custT="1"/>
      <dgm:spPr/>
      <dgm:t>
        <a:bodyPr/>
        <a:lstStyle/>
        <a:p>
          <a:endParaRPr lang="it-IT" sz="1400">
            <a:solidFill>
              <a:schemeClr val="tx1"/>
            </a:solidFill>
          </a:endParaRPr>
        </a:p>
      </dgm:t>
    </dgm:pt>
    <dgm:pt modelId="{9545C49C-5F37-42C8-A17C-DB5D19230C16}">
      <dgm:prSet custT="1"/>
      <dgm:spPr/>
      <dgm:t>
        <a:bodyPr/>
        <a:lstStyle/>
        <a:p>
          <a:pPr rtl="0"/>
          <a:r>
            <a:rPr lang="it-IT" sz="1400" b="1">
              <a:solidFill>
                <a:schemeClr val="tx1"/>
              </a:solidFill>
            </a:rPr>
            <a:t>Sistemazione della libreria:</a:t>
          </a:r>
          <a:r>
            <a:rPr lang="it-IT" sz="1400">
              <a:solidFill>
                <a:schemeClr val="tx1"/>
              </a:solidFill>
            </a:rPr>
            <a:t> su richiesta del sindaco, i libri presenti nella hall del comune sono stati trasferiti nell’ufficio al piano terra e riordinati per grandezza. La scaffalatura è stata riorganizzata per maggiore ordine.</a:t>
          </a:r>
        </a:p>
      </dgm:t>
    </dgm:pt>
    <dgm:pt modelId="{A5E1230F-4C7C-454F-82CE-2A10862180B1}" type="parTrans" cxnId="{DC5C81CC-15BC-47CC-BA37-7D2B5ABEE517}">
      <dgm:prSet/>
      <dgm:spPr/>
      <dgm:t>
        <a:bodyPr/>
        <a:lstStyle/>
        <a:p>
          <a:endParaRPr lang="it-IT" sz="1400">
            <a:solidFill>
              <a:schemeClr val="tx1"/>
            </a:solidFill>
          </a:endParaRPr>
        </a:p>
      </dgm:t>
    </dgm:pt>
    <dgm:pt modelId="{91FF500B-A19D-42D1-AE27-E00787051259}" type="sibTrans" cxnId="{DC5C81CC-15BC-47CC-BA37-7D2B5ABEE517}">
      <dgm:prSet/>
      <dgm:spPr/>
      <dgm:t>
        <a:bodyPr/>
        <a:lstStyle/>
        <a:p>
          <a:endParaRPr lang="it-IT" sz="1400">
            <a:solidFill>
              <a:schemeClr val="tx1"/>
            </a:solidFill>
          </a:endParaRPr>
        </a:p>
      </dgm:t>
    </dgm:pt>
    <dgm:pt modelId="{E8622EEA-E3CC-43DD-9112-EE3173D963BB}">
      <dgm:prSet custT="1"/>
      <dgm:spPr/>
      <dgm:t>
        <a:bodyPr/>
        <a:lstStyle/>
        <a:p>
          <a:pPr rtl="0"/>
          <a:r>
            <a:rPr lang="it-IT" sz="1400" b="1">
              <a:solidFill>
                <a:schemeClr val="tx1"/>
              </a:solidFill>
            </a:rPr>
            <a:t>Collaborazione con Clementi:</a:t>
          </a:r>
          <a:r>
            <a:rPr lang="it-IT" sz="1400">
              <a:solidFill>
                <a:schemeClr val="tx1"/>
              </a:solidFill>
            </a:rPr>
            <a:t> inizialmente poco motivato, ha partecipato più attivamente durante l’archiviazione dei documenti.</a:t>
          </a:r>
        </a:p>
      </dgm:t>
    </dgm:pt>
    <dgm:pt modelId="{B8D0F64E-D4CD-4FA9-8407-50A8B083F934}" type="parTrans" cxnId="{E8BA047E-C10A-438A-8075-E0A8EDEC37CC}">
      <dgm:prSet/>
      <dgm:spPr/>
      <dgm:t>
        <a:bodyPr/>
        <a:lstStyle/>
        <a:p>
          <a:endParaRPr lang="it-IT" sz="1400">
            <a:solidFill>
              <a:schemeClr val="tx1"/>
            </a:solidFill>
          </a:endParaRPr>
        </a:p>
      </dgm:t>
    </dgm:pt>
    <dgm:pt modelId="{B3472C15-DAB4-4033-964F-15CAED0AB7C4}" type="sibTrans" cxnId="{E8BA047E-C10A-438A-8075-E0A8EDEC37CC}">
      <dgm:prSet/>
      <dgm:spPr/>
      <dgm:t>
        <a:bodyPr/>
        <a:lstStyle/>
        <a:p>
          <a:endParaRPr lang="it-IT" sz="1400">
            <a:solidFill>
              <a:schemeClr val="tx1"/>
            </a:solidFill>
          </a:endParaRPr>
        </a:p>
      </dgm:t>
    </dgm:pt>
    <dgm:pt modelId="{28C32AA3-D745-4B0B-B4F3-F5BD3532FB15}">
      <dgm:prSet custT="1"/>
      <dgm:spPr/>
      <dgm:t>
        <a:bodyPr/>
        <a:lstStyle/>
        <a:p>
          <a:pPr rtl="0"/>
          <a:r>
            <a:rPr lang="it-IT" sz="1400" b="1">
              <a:solidFill>
                <a:schemeClr val="tx1"/>
              </a:solidFill>
            </a:rPr>
            <a:t>Archiviazione documenti:</a:t>
          </a:r>
          <a:r>
            <a:rPr lang="it-IT" sz="1400">
              <a:solidFill>
                <a:schemeClr val="tx1"/>
              </a:solidFill>
            </a:rPr>
            <a:t> completata la suddivisione dei documenti dalla "A" alla "M", con lettura, classificazione e archiviazione nella cassettiera. I documenti non trovati sono stati inseriti nella pila dedicata.</a:t>
          </a:r>
        </a:p>
      </dgm:t>
    </dgm:pt>
    <dgm:pt modelId="{C8D82926-3CAF-4B2A-B889-F823E27FEF3B}" type="parTrans" cxnId="{2DF5DE4A-4440-4642-B6C1-40367EC1E9D5}">
      <dgm:prSet/>
      <dgm:spPr/>
      <dgm:t>
        <a:bodyPr/>
        <a:lstStyle/>
        <a:p>
          <a:endParaRPr lang="it-IT" sz="1400">
            <a:solidFill>
              <a:schemeClr val="tx1"/>
            </a:solidFill>
          </a:endParaRPr>
        </a:p>
      </dgm:t>
    </dgm:pt>
    <dgm:pt modelId="{1910B57F-0355-4FD9-BD1E-00E3F358E881}" type="sibTrans" cxnId="{2DF5DE4A-4440-4642-B6C1-40367EC1E9D5}">
      <dgm:prSet/>
      <dgm:spPr/>
      <dgm:t>
        <a:bodyPr/>
        <a:lstStyle/>
        <a:p>
          <a:endParaRPr lang="it-IT" sz="1400">
            <a:solidFill>
              <a:schemeClr val="tx1"/>
            </a:solidFill>
          </a:endParaRPr>
        </a:p>
      </dgm:t>
    </dgm:pt>
    <dgm:pt modelId="{ADB7BEFC-0B34-406C-9B43-142902DF1D36}">
      <dgm:prSet custT="1"/>
      <dgm:spPr/>
      <dgm:t>
        <a:bodyPr/>
        <a:lstStyle/>
        <a:p>
          <a:pPr rtl="0"/>
          <a:r>
            <a:rPr lang="it-IT" sz="1400" b="1">
              <a:solidFill>
                <a:schemeClr val="tx1"/>
              </a:solidFill>
            </a:rPr>
            <a:t>Bigliettini da visita:</a:t>
          </a:r>
          <a:r>
            <a:rPr lang="it-IT" sz="1400">
              <a:solidFill>
                <a:schemeClr val="tx1"/>
              </a:solidFill>
            </a:rPr>
            <a:t> aggiustamenti ai bigliettini esistenti e creazione di nuovi per la carta d’identità elettronica e un documento legato alla polizia.</a:t>
          </a:r>
        </a:p>
      </dgm:t>
    </dgm:pt>
    <dgm:pt modelId="{DFF523A2-80E0-4A32-B4BD-1869F5FCA39A}" type="parTrans" cxnId="{67FCA8D8-6283-44BA-B83C-2E168CAD30D7}">
      <dgm:prSet/>
      <dgm:spPr/>
      <dgm:t>
        <a:bodyPr/>
        <a:lstStyle/>
        <a:p>
          <a:endParaRPr lang="it-IT" sz="1400">
            <a:solidFill>
              <a:schemeClr val="tx1"/>
            </a:solidFill>
          </a:endParaRPr>
        </a:p>
      </dgm:t>
    </dgm:pt>
    <dgm:pt modelId="{0B4EC7F6-A806-46CA-AAF8-92DBD2C7209A}" type="sibTrans" cxnId="{67FCA8D8-6283-44BA-B83C-2E168CAD30D7}">
      <dgm:prSet/>
      <dgm:spPr/>
      <dgm:t>
        <a:bodyPr/>
        <a:lstStyle/>
        <a:p>
          <a:endParaRPr lang="it-IT" sz="1400">
            <a:solidFill>
              <a:schemeClr val="tx1"/>
            </a:solidFill>
          </a:endParaRPr>
        </a:p>
      </dgm:t>
    </dgm:pt>
    <dgm:pt modelId="{F53209C7-31A9-414C-85F5-68E91C760855}">
      <dgm:prSet custT="1"/>
      <dgm:spPr/>
      <dgm:t>
        <a:bodyPr/>
        <a:lstStyle/>
        <a:p>
          <a:pPr rtl="0"/>
          <a:r>
            <a:rPr lang="it-IT" sz="1400" b="1">
              <a:solidFill>
                <a:schemeClr val="tx1"/>
              </a:solidFill>
            </a:rPr>
            <a:t>Osservazioni:</a:t>
          </a:r>
          <a:endParaRPr lang="it-IT" sz="1400">
            <a:solidFill>
              <a:schemeClr val="tx1"/>
            </a:solidFill>
          </a:endParaRPr>
        </a:p>
      </dgm:t>
    </dgm:pt>
    <dgm:pt modelId="{F04B41CB-50CC-4B03-BB1D-E0E67FC1D797}" type="parTrans" cxnId="{55851A9B-ED4E-42C2-9159-6703BE295C10}">
      <dgm:prSet/>
      <dgm:spPr/>
      <dgm:t>
        <a:bodyPr/>
        <a:lstStyle/>
        <a:p>
          <a:endParaRPr lang="it-IT" sz="1400">
            <a:solidFill>
              <a:schemeClr val="tx1"/>
            </a:solidFill>
          </a:endParaRPr>
        </a:p>
      </dgm:t>
    </dgm:pt>
    <dgm:pt modelId="{98BE6A20-A468-4A9A-9CBF-254665173FFC}" type="sibTrans" cxnId="{55851A9B-ED4E-42C2-9159-6703BE295C10}">
      <dgm:prSet custT="1"/>
      <dgm:spPr/>
      <dgm:t>
        <a:bodyPr/>
        <a:lstStyle/>
        <a:p>
          <a:endParaRPr lang="it-IT" sz="1400">
            <a:solidFill>
              <a:schemeClr val="tx1"/>
            </a:solidFill>
          </a:endParaRPr>
        </a:p>
      </dgm:t>
    </dgm:pt>
    <dgm:pt modelId="{76381848-D6CD-43C3-B78D-1CCCFF7D8AF8}">
      <dgm:prSet custT="1"/>
      <dgm:spPr/>
      <dgm:t>
        <a:bodyPr/>
        <a:lstStyle/>
        <a:p>
          <a:pPr rtl="0"/>
          <a:r>
            <a:rPr lang="it-IT" sz="1400">
              <a:solidFill>
                <a:schemeClr val="tx1"/>
              </a:solidFill>
            </a:rPr>
            <a:t>Le attività hanno richiesto pazienza, ma hanno contribuito a sviluppare capacità organizzative.</a:t>
          </a:r>
        </a:p>
      </dgm:t>
    </dgm:pt>
    <dgm:pt modelId="{8BDEAA38-BBF4-4824-B9F4-EF1E47CF987F}" type="parTrans" cxnId="{D567161D-6679-4DCE-B6A0-BE33E5DE108E}">
      <dgm:prSet/>
      <dgm:spPr/>
      <dgm:t>
        <a:bodyPr/>
        <a:lstStyle/>
        <a:p>
          <a:endParaRPr lang="it-IT" sz="1400">
            <a:solidFill>
              <a:schemeClr val="tx1"/>
            </a:solidFill>
          </a:endParaRPr>
        </a:p>
      </dgm:t>
    </dgm:pt>
    <dgm:pt modelId="{47A50C6E-1D19-4A32-A48A-5E1AF859F3D1}" type="sibTrans" cxnId="{D567161D-6679-4DCE-B6A0-BE33E5DE108E}">
      <dgm:prSet/>
      <dgm:spPr/>
      <dgm:t>
        <a:bodyPr/>
        <a:lstStyle/>
        <a:p>
          <a:endParaRPr lang="it-IT" sz="1400">
            <a:solidFill>
              <a:schemeClr val="tx1"/>
            </a:solidFill>
          </a:endParaRPr>
        </a:p>
      </dgm:t>
    </dgm:pt>
    <dgm:pt modelId="{9A8FF323-DE78-49D4-A700-F99D1A4D949B}">
      <dgm:prSet custT="1"/>
      <dgm:spPr/>
      <dgm:t>
        <a:bodyPr/>
        <a:lstStyle/>
        <a:p>
          <a:pPr rtl="0"/>
          <a:r>
            <a:rPr lang="it-IT" sz="1400">
              <a:solidFill>
                <a:schemeClr val="tx1"/>
              </a:solidFill>
            </a:rPr>
            <a:t>La collaborazione con Clementi è stata altalenante, con maggiore partecipazione durante la fase di archiviazione.</a:t>
          </a:r>
        </a:p>
      </dgm:t>
    </dgm:pt>
    <dgm:pt modelId="{C778A6B8-51F9-4A48-AD8C-25F38EB3F4CC}" type="parTrans" cxnId="{6CF0DD99-BE22-44BB-9152-121EC5DA2570}">
      <dgm:prSet/>
      <dgm:spPr/>
      <dgm:t>
        <a:bodyPr/>
        <a:lstStyle/>
        <a:p>
          <a:endParaRPr lang="it-IT" sz="1400">
            <a:solidFill>
              <a:schemeClr val="tx1"/>
            </a:solidFill>
          </a:endParaRPr>
        </a:p>
      </dgm:t>
    </dgm:pt>
    <dgm:pt modelId="{6195F9B3-E595-4298-8B90-8974D113BE05}" type="sibTrans" cxnId="{6CF0DD99-BE22-44BB-9152-121EC5DA2570}">
      <dgm:prSet/>
      <dgm:spPr/>
      <dgm:t>
        <a:bodyPr/>
        <a:lstStyle/>
        <a:p>
          <a:endParaRPr lang="it-IT" sz="1400">
            <a:solidFill>
              <a:schemeClr val="tx1"/>
            </a:solidFill>
          </a:endParaRPr>
        </a:p>
      </dgm:t>
    </dgm:pt>
    <dgm:pt modelId="{C9BBF868-1D30-4D74-BFFA-6786B34884D9}">
      <dgm:prSet custT="1"/>
      <dgm:spPr/>
      <dgm:t>
        <a:bodyPr/>
        <a:lstStyle/>
        <a:p>
          <a:pPr rtl="0"/>
          <a:r>
            <a:rPr lang="it-IT" sz="1400" b="1">
              <a:solidFill>
                <a:schemeClr val="tx1"/>
              </a:solidFill>
            </a:rPr>
            <a:t>Prospettive per il giorno seguente:</a:t>
          </a:r>
          <a:endParaRPr lang="it-IT" sz="1400">
            <a:solidFill>
              <a:schemeClr val="tx1"/>
            </a:solidFill>
          </a:endParaRPr>
        </a:p>
      </dgm:t>
    </dgm:pt>
    <dgm:pt modelId="{FDFB716C-D17F-4B4F-AA97-9926167CEF07}" type="parTrans" cxnId="{2235B661-B8D7-4170-85CC-805D0A74F2E9}">
      <dgm:prSet/>
      <dgm:spPr/>
      <dgm:t>
        <a:bodyPr/>
        <a:lstStyle/>
        <a:p>
          <a:endParaRPr lang="it-IT" sz="1400">
            <a:solidFill>
              <a:schemeClr val="tx1"/>
            </a:solidFill>
          </a:endParaRPr>
        </a:p>
      </dgm:t>
    </dgm:pt>
    <dgm:pt modelId="{C3B26E24-9983-4579-8415-8F37D193B2E0}" type="sibTrans" cxnId="{2235B661-B8D7-4170-85CC-805D0A74F2E9}">
      <dgm:prSet/>
      <dgm:spPr/>
      <dgm:t>
        <a:bodyPr/>
        <a:lstStyle/>
        <a:p>
          <a:endParaRPr lang="it-IT" sz="1400">
            <a:solidFill>
              <a:schemeClr val="tx1"/>
            </a:solidFill>
          </a:endParaRPr>
        </a:p>
      </dgm:t>
    </dgm:pt>
    <dgm:pt modelId="{CDA2B300-BC23-4C59-9A01-FFC74CFBD82F}">
      <dgm:prSet custT="1"/>
      <dgm:spPr/>
      <dgm:t>
        <a:bodyPr/>
        <a:lstStyle/>
        <a:p>
          <a:pPr rtl="0"/>
          <a:r>
            <a:rPr lang="it-IT" sz="1400">
              <a:solidFill>
                <a:schemeClr val="tx1"/>
              </a:solidFill>
            </a:rPr>
            <a:t>Il lavoro sui bigliettini da visita sarà probabilmente l’attività principale.</a:t>
          </a:r>
        </a:p>
      </dgm:t>
    </dgm:pt>
    <dgm:pt modelId="{278371D2-56D7-4F76-8408-9C1105F370C5}" type="parTrans" cxnId="{A0E7F24B-EDF4-4165-BB1E-AF5DBDF23F08}">
      <dgm:prSet/>
      <dgm:spPr/>
      <dgm:t>
        <a:bodyPr/>
        <a:lstStyle/>
        <a:p>
          <a:endParaRPr lang="it-IT" sz="1400">
            <a:solidFill>
              <a:schemeClr val="tx1"/>
            </a:solidFill>
          </a:endParaRPr>
        </a:p>
      </dgm:t>
    </dgm:pt>
    <dgm:pt modelId="{32272D0E-9434-4D72-BC8C-3BF3685A9063}" type="sibTrans" cxnId="{A0E7F24B-EDF4-4165-BB1E-AF5DBDF23F08}">
      <dgm:prSet/>
      <dgm:spPr/>
      <dgm:t>
        <a:bodyPr/>
        <a:lstStyle/>
        <a:p>
          <a:endParaRPr lang="it-IT" sz="1400">
            <a:solidFill>
              <a:schemeClr val="tx1"/>
            </a:solidFill>
          </a:endParaRPr>
        </a:p>
      </dgm:t>
    </dgm:pt>
    <dgm:pt modelId="{7BBE62F4-B72A-4401-9351-AD1597FA7614}">
      <dgm:prSet custT="1"/>
      <dgm:spPr/>
      <dgm:t>
        <a:bodyPr/>
        <a:lstStyle/>
        <a:p>
          <a:pPr rtl="0"/>
          <a:r>
            <a:rPr lang="it-IT" sz="1400">
              <a:solidFill>
                <a:schemeClr val="tx1"/>
              </a:solidFill>
            </a:rPr>
            <a:t>L’assenza di Clementi richiederà maggiore autonomia e concentrazione.</a:t>
          </a:r>
        </a:p>
      </dgm:t>
    </dgm:pt>
    <dgm:pt modelId="{35840230-BCF2-4794-BC8E-9AD846C339DA}" type="parTrans" cxnId="{097BBB9F-8461-4358-B39B-63F92122AB94}">
      <dgm:prSet/>
      <dgm:spPr/>
      <dgm:t>
        <a:bodyPr/>
        <a:lstStyle/>
        <a:p>
          <a:endParaRPr lang="it-IT" sz="1400">
            <a:solidFill>
              <a:schemeClr val="tx1"/>
            </a:solidFill>
          </a:endParaRPr>
        </a:p>
      </dgm:t>
    </dgm:pt>
    <dgm:pt modelId="{AA2431F7-2E29-4B9F-845B-9BC857192FFD}" type="sibTrans" cxnId="{097BBB9F-8461-4358-B39B-63F92122AB94}">
      <dgm:prSet/>
      <dgm:spPr/>
      <dgm:t>
        <a:bodyPr/>
        <a:lstStyle/>
        <a:p>
          <a:endParaRPr lang="it-IT" sz="1400">
            <a:solidFill>
              <a:schemeClr val="tx1"/>
            </a:solidFill>
          </a:endParaRPr>
        </a:p>
      </dgm:t>
    </dgm:pt>
    <dgm:pt modelId="{52EDD13E-EA74-4949-8905-1F40E8C4BB76}" type="pres">
      <dgm:prSet presAssocID="{61522B38-9493-43D9-945C-8CFD343D067F}" presName="Name0" presStyleCnt="0">
        <dgm:presLayoutVars>
          <dgm:dir/>
          <dgm:resizeHandles val="exact"/>
        </dgm:presLayoutVars>
      </dgm:prSet>
      <dgm:spPr/>
    </dgm:pt>
    <dgm:pt modelId="{79DE445D-AF6A-4FF5-BDCF-C429EA77E38A}" type="pres">
      <dgm:prSet presAssocID="{93F848ED-F950-471F-94AF-6A5DCC391601}" presName="node" presStyleLbl="node1" presStyleIdx="0" presStyleCnt="3">
        <dgm:presLayoutVars>
          <dgm:bulletEnabled val="1"/>
        </dgm:presLayoutVars>
      </dgm:prSet>
      <dgm:spPr/>
    </dgm:pt>
    <dgm:pt modelId="{4F9C4632-9938-4BA1-A922-102C6A293B59}" type="pres">
      <dgm:prSet presAssocID="{1C18E333-4A2D-402E-A04F-5CD1707910CB}" presName="sibTrans" presStyleLbl="sibTrans2D1" presStyleIdx="0" presStyleCnt="2"/>
      <dgm:spPr/>
    </dgm:pt>
    <dgm:pt modelId="{F619CE93-7FC2-420B-8FD0-100C4E8EE918}" type="pres">
      <dgm:prSet presAssocID="{1C18E333-4A2D-402E-A04F-5CD1707910CB}" presName="connectorText" presStyleLbl="sibTrans2D1" presStyleIdx="0" presStyleCnt="2"/>
      <dgm:spPr/>
    </dgm:pt>
    <dgm:pt modelId="{31B32629-BE17-4BFF-B5C5-A2D1EF3FAFA2}" type="pres">
      <dgm:prSet presAssocID="{F53209C7-31A9-414C-85F5-68E91C760855}" presName="node" presStyleLbl="node1" presStyleIdx="1" presStyleCnt="3">
        <dgm:presLayoutVars>
          <dgm:bulletEnabled val="1"/>
        </dgm:presLayoutVars>
      </dgm:prSet>
      <dgm:spPr/>
    </dgm:pt>
    <dgm:pt modelId="{30FAC01B-6DAE-43D9-800D-60B8A5C45778}" type="pres">
      <dgm:prSet presAssocID="{98BE6A20-A468-4A9A-9CBF-254665173FFC}" presName="sibTrans" presStyleLbl="sibTrans2D1" presStyleIdx="1" presStyleCnt="2"/>
      <dgm:spPr/>
    </dgm:pt>
    <dgm:pt modelId="{AEEDBA8A-17E1-409D-80B6-C7568600C3BF}" type="pres">
      <dgm:prSet presAssocID="{98BE6A20-A468-4A9A-9CBF-254665173FFC}" presName="connectorText" presStyleLbl="sibTrans2D1" presStyleIdx="1" presStyleCnt="2"/>
      <dgm:spPr/>
    </dgm:pt>
    <dgm:pt modelId="{834567C1-6A2E-4737-B5BB-E278F5ED685A}" type="pres">
      <dgm:prSet presAssocID="{C9BBF868-1D30-4D74-BFFA-6786B34884D9}" presName="node" presStyleLbl="node1" presStyleIdx="2" presStyleCnt="3">
        <dgm:presLayoutVars>
          <dgm:bulletEnabled val="1"/>
        </dgm:presLayoutVars>
      </dgm:prSet>
      <dgm:spPr/>
    </dgm:pt>
  </dgm:ptLst>
  <dgm:cxnLst>
    <dgm:cxn modelId="{9C5E890D-417B-442A-80EB-0B19674DAFC4}" type="presOf" srcId="{9A8FF323-DE78-49D4-A700-F99D1A4D949B}" destId="{31B32629-BE17-4BFF-B5C5-A2D1EF3FAFA2}" srcOrd="0" destOrd="2" presId="urn:microsoft.com/office/officeart/2005/8/layout/process1"/>
    <dgm:cxn modelId="{DE89BF14-30C6-4A1C-8F56-1A2DF02475A3}" type="presOf" srcId="{28C32AA3-D745-4B0B-B4F3-F5BD3532FB15}" destId="{79DE445D-AF6A-4FF5-BDCF-C429EA77E38A}" srcOrd="0" destOrd="3" presId="urn:microsoft.com/office/officeart/2005/8/layout/process1"/>
    <dgm:cxn modelId="{D567161D-6679-4DCE-B6A0-BE33E5DE108E}" srcId="{F53209C7-31A9-414C-85F5-68E91C760855}" destId="{76381848-D6CD-43C3-B78D-1CCCFF7D8AF8}" srcOrd="0" destOrd="0" parTransId="{8BDEAA38-BBF4-4824-B9F4-EF1E47CF987F}" sibTransId="{47A50C6E-1D19-4A32-A48A-5E1AF859F3D1}"/>
    <dgm:cxn modelId="{EDEF5C3C-DB31-48BB-81D3-6A89BAF41623}" type="presOf" srcId="{98BE6A20-A468-4A9A-9CBF-254665173FFC}" destId="{AEEDBA8A-17E1-409D-80B6-C7568600C3BF}" srcOrd="1" destOrd="0" presId="urn:microsoft.com/office/officeart/2005/8/layout/process1"/>
    <dgm:cxn modelId="{2235B661-B8D7-4170-85CC-805D0A74F2E9}" srcId="{61522B38-9493-43D9-945C-8CFD343D067F}" destId="{C9BBF868-1D30-4D74-BFFA-6786B34884D9}" srcOrd="2" destOrd="0" parTransId="{FDFB716C-D17F-4B4F-AA97-9926167CEF07}" sibTransId="{C3B26E24-9983-4579-8415-8F37D193B2E0}"/>
    <dgm:cxn modelId="{DCA42C63-1EEC-42C0-AE37-220C6235A6BD}" type="presOf" srcId="{7BBE62F4-B72A-4401-9351-AD1597FA7614}" destId="{834567C1-6A2E-4737-B5BB-E278F5ED685A}" srcOrd="0" destOrd="2" presId="urn:microsoft.com/office/officeart/2005/8/layout/process1"/>
    <dgm:cxn modelId="{0D85BF47-7CB1-4E92-AD98-4168D46D75D9}" type="presOf" srcId="{61522B38-9493-43D9-945C-8CFD343D067F}" destId="{52EDD13E-EA74-4949-8905-1F40E8C4BB76}" srcOrd="0" destOrd="0" presId="urn:microsoft.com/office/officeart/2005/8/layout/process1"/>
    <dgm:cxn modelId="{2DF5DE4A-4440-4642-B6C1-40367EC1E9D5}" srcId="{93F848ED-F950-471F-94AF-6A5DCC391601}" destId="{28C32AA3-D745-4B0B-B4F3-F5BD3532FB15}" srcOrd="2" destOrd="0" parTransId="{C8D82926-3CAF-4B2A-B889-F823E27FEF3B}" sibTransId="{1910B57F-0355-4FD9-BD1E-00E3F358E881}"/>
    <dgm:cxn modelId="{A0E7F24B-EDF4-4165-BB1E-AF5DBDF23F08}" srcId="{C9BBF868-1D30-4D74-BFFA-6786B34884D9}" destId="{CDA2B300-BC23-4C59-9A01-FFC74CFBD82F}" srcOrd="0" destOrd="0" parTransId="{278371D2-56D7-4F76-8408-9C1105F370C5}" sibTransId="{32272D0E-9434-4D72-BC8C-3BF3685A9063}"/>
    <dgm:cxn modelId="{6792CE6E-A220-4069-BD38-0A859BF4CC1B}" type="presOf" srcId="{ADB7BEFC-0B34-406C-9B43-142902DF1D36}" destId="{79DE445D-AF6A-4FF5-BDCF-C429EA77E38A}" srcOrd="0" destOrd="4" presId="urn:microsoft.com/office/officeart/2005/8/layout/process1"/>
    <dgm:cxn modelId="{87A1014F-149C-49C4-9C8E-F3FE072C8E07}" type="presOf" srcId="{E8622EEA-E3CC-43DD-9112-EE3173D963BB}" destId="{79DE445D-AF6A-4FF5-BDCF-C429EA77E38A}" srcOrd="0" destOrd="2" presId="urn:microsoft.com/office/officeart/2005/8/layout/process1"/>
    <dgm:cxn modelId="{E8BA047E-C10A-438A-8075-E0A8EDEC37CC}" srcId="{93F848ED-F950-471F-94AF-6A5DCC391601}" destId="{E8622EEA-E3CC-43DD-9112-EE3173D963BB}" srcOrd="1" destOrd="0" parTransId="{B8D0F64E-D4CD-4FA9-8407-50A8B083F934}" sibTransId="{B3472C15-DAB4-4033-964F-15CAED0AB7C4}"/>
    <dgm:cxn modelId="{4BCC028C-369D-4E67-9C26-C0152BCD8AB1}" type="presOf" srcId="{98BE6A20-A468-4A9A-9CBF-254665173FFC}" destId="{30FAC01B-6DAE-43D9-800D-60B8A5C45778}" srcOrd="0" destOrd="0" presId="urn:microsoft.com/office/officeart/2005/8/layout/process1"/>
    <dgm:cxn modelId="{5972E78F-76E8-41D5-ABA2-82948F71C771}" type="presOf" srcId="{76381848-D6CD-43C3-B78D-1CCCFF7D8AF8}" destId="{31B32629-BE17-4BFF-B5C5-A2D1EF3FAFA2}" srcOrd="0" destOrd="1" presId="urn:microsoft.com/office/officeart/2005/8/layout/process1"/>
    <dgm:cxn modelId="{9FE0C991-9329-4338-8CDD-A29329A48892}" type="presOf" srcId="{1C18E333-4A2D-402E-A04F-5CD1707910CB}" destId="{F619CE93-7FC2-420B-8FD0-100C4E8EE918}" srcOrd="1" destOrd="0" presId="urn:microsoft.com/office/officeart/2005/8/layout/process1"/>
    <dgm:cxn modelId="{6CF0DD99-BE22-44BB-9152-121EC5DA2570}" srcId="{F53209C7-31A9-414C-85F5-68E91C760855}" destId="{9A8FF323-DE78-49D4-A700-F99D1A4D949B}" srcOrd="1" destOrd="0" parTransId="{C778A6B8-51F9-4A48-AD8C-25F38EB3F4CC}" sibTransId="{6195F9B3-E595-4298-8B90-8974D113BE05}"/>
    <dgm:cxn modelId="{55851A9B-ED4E-42C2-9159-6703BE295C10}" srcId="{61522B38-9493-43D9-945C-8CFD343D067F}" destId="{F53209C7-31A9-414C-85F5-68E91C760855}" srcOrd="1" destOrd="0" parTransId="{F04B41CB-50CC-4B03-BB1D-E0E67FC1D797}" sibTransId="{98BE6A20-A468-4A9A-9CBF-254665173FFC}"/>
    <dgm:cxn modelId="{097BBB9F-8461-4358-B39B-63F92122AB94}" srcId="{C9BBF868-1D30-4D74-BFFA-6786B34884D9}" destId="{7BBE62F4-B72A-4401-9351-AD1597FA7614}" srcOrd="1" destOrd="0" parTransId="{35840230-BCF2-4794-BC8E-9AD846C339DA}" sibTransId="{AA2431F7-2E29-4B9F-845B-9BC857192FFD}"/>
    <dgm:cxn modelId="{43E562BC-1A12-4DFF-A196-B1EA362902D2}" type="presOf" srcId="{CDA2B300-BC23-4C59-9A01-FFC74CFBD82F}" destId="{834567C1-6A2E-4737-B5BB-E278F5ED685A}" srcOrd="0" destOrd="1" presId="urn:microsoft.com/office/officeart/2005/8/layout/process1"/>
    <dgm:cxn modelId="{8484FFBD-1D14-4030-91E3-1355B75A6ADE}" type="presOf" srcId="{9545C49C-5F37-42C8-A17C-DB5D19230C16}" destId="{79DE445D-AF6A-4FF5-BDCF-C429EA77E38A}" srcOrd="0" destOrd="1" presId="urn:microsoft.com/office/officeart/2005/8/layout/process1"/>
    <dgm:cxn modelId="{0229A9C7-4C06-4086-8C00-FCB24BBB5803}" srcId="{61522B38-9493-43D9-945C-8CFD343D067F}" destId="{93F848ED-F950-471F-94AF-6A5DCC391601}" srcOrd="0" destOrd="0" parTransId="{9F5A3B59-F367-4419-897C-0ADB5454D049}" sibTransId="{1C18E333-4A2D-402E-A04F-5CD1707910CB}"/>
    <dgm:cxn modelId="{11E12DC8-5809-4847-9810-CCBA75E9EDE4}" type="presOf" srcId="{C9BBF868-1D30-4D74-BFFA-6786B34884D9}" destId="{834567C1-6A2E-4737-B5BB-E278F5ED685A}" srcOrd="0" destOrd="0" presId="urn:microsoft.com/office/officeart/2005/8/layout/process1"/>
    <dgm:cxn modelId="{DC5C81CC-15BC-47CC-BA37-7D2B5ABEE517}" srcId="{93F848ED-F950-471F-94AF-6A5DCC391601}" destId="{9545C49C-5F37-42C8-A17C-DB5D19230C16}" srcOrd="0" destOrd="0" parTransId="{A5E1230F-4C7C-454F-82CE-2A10862180B1}" sibTransId="{91FF500B-A19D-42D1-AE27-E00787051259}"/>
    <dgm:cxn modelId="{67FCA8D8-6283-44BA-B83C-2E168CAD30D7}" srcId="{93F848ED-F950-471F-94AF-6A5DCC391601}" destId="{ADB7BEFC-0B34-406C-9B43-142902DF1D36}" srcOrd="3" destOrd="0" parTransId="{DFF523A2-80E0-4A32-B4BD-1869F5FCA39A}" sibTransId="{0B4EC7F6-A806-46CA-AAF8-92DBD2C7209A}"/>
    <dgm:cxn modelId="{331E4DED-99BA-4EA9-9ADE-728F40859554}" type="presOf" srcId="{93F848ED-F950-471F-94AF-6A5DCC391601}" destId="{79DE445D-AF6A-4FF5-BDCF-C429EA77E38A}" srcOrd="0" destOrd="0" presId="urn:microsoft.com/office/officeart/2005/8/layout/process1"/>
    <dgm:cxn modelId="{967592EF-ECE3-4C90-B0A4-23D5D1BD0525}" type="presOf" srcId="{F53209C7-31A9-414C-85F5-68E91C760855}" destId="{31B32629-BE17-4BFF-B5C5-A2D1EF3FAFA2}" srcOrd="0" destOrd="0" presId="urn:microsoft.com/office/officeart/2005/8/layout/process1"/>
    <dgm:cxn modelId="{A8F5B0FB-E57F-4FA5-A394-777EB95536A1}" type="presOf" srcId="{1C18E333-4A2D-402E-A04F-5CD1707910CB}" destId="{4F9C4632-9938-4BA1-A922-102C6A293B59}" srcOrd="0" destOrd="0" presId="urn:microsoft.com/office/officeart/2005/8/layout/process1"/>
    <dgm:cxn modelId="{C1F7EAFA-A5D3-423B-A112-2F09C3D01665}" type="presParOf" srcId="{52EDD13E-EA74-4949-8905-1F40E8C4BB76}" destId="{79DE445D-AF6A-4FF5-BDCF-C429EA77E38A}" srcOrd="0" destOrd="0" presId="urn:microsoft.com/office/officeart/2005/8/layout/process1"/>
    <dgm:cxn modelId="{AB7237B2-E26E-455C-9D69-67640910D3E4}" type="presParOf" srcId="{52EDD13E-EA74-4949-8905-1F40E8C4BB76}" destId="{4F9C4632-9938-4BA1-A922-102C6A293B59}" srcOrd="1" destOrd="0" presId="urn:microsoft.com/office/officeart/2005/8/layout/process1"/>
    <dgm:cxn modelId="{2FE4126F-C64B-447F-80AC-162B26E33C29}" type="presParOf" srcId="{4F9C4632-9938-4BA1-A922-102C6A293B59}" destId="{F619CE93-7FC2-420B-8FD0-100C4E8EE918}" srcOrd="0" destOrd="0" presId="urn:microsoft.com/office/officeart/2005/8/layout/process1"/>
    <dgm:cxn modelId="{4E13ED54-B683-475D-A485-B7C0D26FA4E8}" type="presParOf" srcId="{52EDD13E-EA74-4949-8905-1F40E8C4BB76}" destId="{31B32629-BE17-4BFF-B5C5-A2D1EF3FAFA2}" srcOrd="2" destOrd="0" presId="urn:microsoft.com/office/officeart/2005/8/layout/process1"/>
    <dgm:cxn modelId="{C0C990A1-23D8-4859-A053-8CD8D84829B4}" type="presParOf" srcId="{52EDD13E-EA74-4949-8905-1F40E8C4BB76}" destId="{30FAC01B-6DAE-43D9-800D-60B8A5C45778}" srcOrd="3" destOrd="0" presId="urn:microsoft.com/office/officeart/2005/8/layout/process1"/>
    <dgm:cxn modelId="{0FDD8765-73D7-49AB-B232-153AEC85A162}" type="presParOf" srcId="{30FAC01B-6DAE-43D9-800D-60B8A5C45778}" destId="{AEEDBA8A-17E1-409D-80B6-C7568600C3BF}" srcOrd="0" destOrd="0" presId="urn:microsoft.com/office/officeart/2005/8/layout/process1"/>
    <dgm:cxn modelId="{6638A068-60DE-4A5F-8E73-953C48EC89D7}" type="presParOf" srcId="{52EDD13E-EA74-4949-8905-1F40E8C4BB76}" destId="{834567C1-6A2E-4737-B5BB-E278F5ED685A}"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193089-3B9A-49C1-BAE6-8549B7B8397F}"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8275330B-2D40-4071-8B80-65490AB4AE68}">
      <dgm:prSet custT="1"/>
      <dgm:spPr/>
      <dgm:t>
        <a:bodyPr/>
        <a:lstStyle/>
        <a:p>
          <a:pPr algn="l"/>
          <a:r>
            <a:rPr lang="it-IT" sz="1600" b="1" dirty="0"/>
            <a:t>	Geografia:</a:t>
          </a:r>
        </a:p>
        <a:p>
          <a:pPr algn="l"/>
          <a:r>
            <a:rPr lang="it-IT" sz="1400" dirty="0"/>
            <a:t>	Gradara si trova nella regione Marche, vicino al confine con 	l'Emilia-Romagna, in una posizione strategica che domina il 	territorio circostante. Sorge su una collina a 142 metri sul 	livello del mare, offrendo una vista panoramica che spazia 	fino al mare Adriatico, distante circa sei chilometri. Il 	territorio comunale si estende su una superficie di 17,53 	km² e include frazioni come Fanano, Granarola e Santo 	Stefano. La posizione geografica rende Gradara un luogo 	unico, dove le colline marchigiane incontrano la bellezza 	della costa adriatica.</a:t>
          </a:r>
        </a:p>
      </dgm:t>
    </dgm:pt>
    <dgm:pt modelId="{6A48E3C2-3BBD-4C7E-9325-073ED09B9406}" type="parTrans" cxnId="{C27AF1BE-2CCE-4440-854B-75388D40BDCC}">
      <dgm:prSet/>
      <dgm:spPr/>
      <dgm:t>
        <a:bodyPr/>
        <a:lstStyle/>
        <a:p>
          <a:endParaRPr lang="it-IT"/>
        </a:p>
      </dgm:t>
    </dgm:pt>
    <dgm:pt modelId="{6EE97BAB-D294-424A-AFE4-B8FC1CCC37C1}" type="sibTrans" cxnId="{C27AF1BE-2CCE-4440-854B-75388D40BDCC}">
      <dgm:prSet/>
      <dgm:spPr/>
      <dgm:t>
        <a:bodyPr/>
        <a:lstStyle/>
        <a:p>
          <a:endParaRPr lang="it-IT"/>
        </a:p>
      </dgm:t>
    </dgm:pt>
    <dgm:pt modelId="{7AFEF42E-2517-4DE6-AD95-18EA61ABD50E}" type="pres">
      <dgm:prSet presAssocID="{EC193089-3B9A-49C1-BAE6-8549B7B8397F}" presName="linear" presStyleCnt="0">
        <dgm:presLayoutVars>
          <dgm:dir/>
          <dgm:resizeHandles val="exact"/>
        </dgm:presLayoutVars>
      </dgm:prSet>
      <dgm:spPr/>
    </dgm:pt>
    <dgm:pt modelId="{DE05B870-41FA-4D00-BB64-12A65679D55C}" type="pres">
      <dgm:prSet presAssocID="{8275330B-2D40-4071-8B80-65490AB4AE68}" presName="comp" presStyleCnt="0"/>
      <dgm:spPr/>
    </dgm:pt>
    <dgm:pt modelId="{CFBC7E7B-8EBA-426C-840D-4FF4814EE96F}" type="pres">
      <dgm:prSet presAssocID="{8275330B-2D40-4071-8B80-65490AB4AE68}" presName="box" presStyleLbl="node1" presStyleIdx="0" presStyleCnt="1"/>
      <dgm:spPr/>
    </dgm:pt>
    <dgm:pt modelId="{E6D8B168-B9C7-4FF9-AC31-8A4748975F39}" type="pres">
      <dgm:prSet presAssocID="{8275330B-2D40-4071-8B80-65490AB4AE68}" presName="img" presStyleLbl="fgImgPlace1" presStyleIdx="0" presStyleCnt="1" custScaleX="160011" custLinFactNeighborX="20603" custLinFactNeighborY="1345"/>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271B3408-C63D-46C3-8F54-B7E398140713}" type="pres">
      <dgm:prSet presAssocID="{8275330B-2D40-4071-8B80-65490AB4AE68}" presName="text" presStyleLbl="node1" presStyleIdx="0" presStyleCnt="1">
        <dgm:presLayoutVars>
          <dgm:bulletEnabled val="1"/>
        </dgm:presLayoutVars>
      </dgm:prSet>
      <dgm:spPr/>
    </dgm:pt>
  </dgm:ptLst>
  <dgm:cxnLst>
    <dgm:cxn modelId="{DB6C1A07-3055-4CCE-B90E-C78013B30DD9}" type="presOf" srcId="{EC193089-3B9A-49C1-BAE6-8549B7B8397F}" destId="{7AFEF42E-2517-4DE6-AD95-18EA61ABD50E}" srcOrd="0" destOrd="0" presId="urn:microsoft.com/office/officeart/2005/8/layout/vList4"/>
    <dgm:cxn modelId="{9F702E6B-0931-4E0B-A6BA-1E1D808E2DE4}" type="presOf" srcId="{8275330B-2D40-4071-8B80-65490AB4AE68}" destId="{271B3408-C63D-46C3-8F54-B7E398140713}" srcOrd="1" destOrd="0" presId="urn:microsoft.com/office/officeart/2005/8/layout/vList4"/>
    <dgm:cxn modelId="{C27AF1BE-2CCE-4440-854B-75388D40BDCC}" srcId="{EC193089-3B9A-49C1-BAE6-8549B7B8397F}" destId="{8275330B-2D40-4071-8B80-65490AB4AE68}" srcOrd="0" destOrd="0" parTransId="{6A48E3C2-3BBD-4C7E-9325-073ED09B9406}" sibTransId="{6EE97BAB-D294-424A-AFE4-B8FC1CCC37C1}"/>
    <dgm:cxn modelId="{83143EF4-ED62-4B78-B17C-955E0E6C1B1F}" type="presOf" srcId="{8275330B-2D40-4071-8B80-65490AB4AE68}" destId="{CFBC7E7B-8EBA-426C-840D-4FF4814EE96F}" srcOrd="0" destOrd="0" presId="urn:microsoft.com/office/officeart/2005/8/layout/vList4"/>
    <dgm:cxn modelId="{465E5601-1E64-417D-BD10-D69179CE92AB}" type="presParOf" srcId="{7AFEF42E-2517-4DE6-AD95-18EA61ABD50E}" destId="{DE05B870-41FA-4D00-BB64-12A65679D55C}" srcOrd="0" destOrd="0" presId="urn:microsoft.com/office/officeart/2005/8/layout/vList4"/>
    <dgm:cxn modelId="{A3BC3EC2-E9B8-4C66-BBC4-F9A48A8B5778}" type="presParOf" srcId="{DE05B870-41FA-4D00-BB64-12A65679D55C}" destId="{CFBC7E7B-8EBA-426C-840D-4FF4814EE96F}" srcOrd="0" destOrd="0" presId="urn:microsoft.com/office/officeart/2005/8/layout/vList4"/>
    <dgm:cxn modelId="{9B108F29-7072-4ADD-8A01-F46BAC0190B2}" type="presParOf" srcId="{DE05B870-41FA-4D00-BB64-12A65679D55C}" destId="{E6D8B168-B9C7-4FF9-AC31-8A4748975F39}" srcOrd="1" destOrd="0" presId="urn:microsoft.com/office/officeart/2005/8/layout/vList4"/>
    <dgm:cxn modelId="{501D4F72-548A-4796-9EAA-3A37BF3731BC}" type="presParOf" srcId="{DE05B870-41FA-4D00-BB64-12A65679D55C}" destId="{271B3408-C63D-46C3-8F54-B7E398140713}"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CEF290D-0DD8-4DE2-A5FD-C3D2D258500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CF63001F-3D5B-4B71-9F42-AA2665335B29}">
      <dgm:prSet phldrT="[Testo]"/>
      <dgm:spPr/>
      <dgm:t>
        <a:bodyPr/>
        <a:lstStyle/>
        <a:p>
          <a:r>
            <a:rPr lang="it-IT" dirty="0"/>
            <a:t>Autonomia</a:t>
          </a:r>
        </a:p>
      </dgm:t>
    </dgm:pt>
    <dgm:pt modelId="{00DBFEA6-4931-46D1-9CE4-70D0B63EAA6A}" type="parTrans" cxnId="{C924817D-4838-48FE-A1FE-2835BBD8DA8B}">
      <dgm:prSet/>
      <dgm:spPr/>
      <dgm:t>
        <a:bodyPr/>
        <a:lstStyle/>
        <a:p>
          <a:endParaRPr lang="it-IT"/>
        </a:p>
      </dgm:t>
    </dgm:pt>
    <dgm:pt modelId="{2313433F-1EC3-483F-95C7-05C0AEBCC688}" type="sibTrans" cxnId="{C924817D-4838-48FE-A1FE-2835BBD8DA8B}">
      <dgm:prSet/>
      <dgm:spPr/>
      <dgm:t>
        <a:bodyPr/>
        <a:lstStyle/>
        <a:p>
          <a:endParaRPr lang="it-IT"/>
        </a:p>
      </dgm:t>
    </dgm:pt>
    <dgm:pt modelId="{F7DBA7EF-77C7-4F91-9CB7-C5D8ED0CBF6B}" type="pres">
      <dgm:prSet presAssocID="{BCEF290D-0DD8-4DE2-A5FD-C3D2D258500A}" presName="diagram" presStyleCnt="0">
        <dgm:presLayoutVars>
          <dgm:dir/>
        </dgm:presLayoutVars>
      </dgm:prSet>
      <dgm:spPr/>
    </dgm:pt>
    <dgm:pt modelId="{8A8E1EF5-F8EE-4145-A646-09EB7942C3EF}" type="pres">
      <dgm:prSet presAssocID="{CF63001F-3D5B-4B71-9F42-AA2665335B29}" presName="composite" presStyleCnt="0"/>
      <dgm:spPr/>
    </dgm:pt>
    <dgm:pt modelId="{963A2535-0C6A-4F09-8853-50A431EF7898}" type="pres">
      <dgm:prSet presAssocID="{CF63001F-3D5B-4B71-9F42-AA2665335B29}" presName="Image" presStyleLbl="bgShp"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23000" b="-23000"/>
          </a:stretch>
        </a:blipFill>
      </dgm:spPr>
    </dgm:pt>
    <dgm:pt modelId="{2BAC0D7F-322E-46FB-B684-6E9DEA34AD27}" type="pres">
      <dgm:prSet presAssocID="{CF63001F-3D5B-4B71-9F42-AA2665335B29}" presName="Parent" presStyleLbl="node0" presStyleIdx="0" presStyleCnt="1">
        <dgm:presLayoutVars>
          <dgm:bulletEnabled val="1"/>
        </dgm:presLayoutVars>
      </dgm:prSet>
      <dgm:spPr/>
    </dgm:pt>
  </dgm:ptLst>
  <dgm:cxnLst>
    <dgm:cxn modelId="{C924817D-4838-48FE-A1FE-2835BBD8DA8B}" srcId="{BCEF290D-0DD8-4DE2-A5FD-C3D2D258500A}" destId="{CF63001F-3D5B-4B71-9F42-AA2665335B29}" srcOrd="0" destOrd="0" parTransId="{00DBFEA6-4931-46D1-9CE4-70D0B63EAA6A}" sibTransId="{2313433F-1EC3-483F-95C7-05C0AEBCC688}"/>
    <dgm:cxn modelId="{B68EA088-7026-4DC2-A78A-CCC6D129851F}" type="presOf" srcId="{BCEF290D-0DD8-4DE2-A5FD-C3D2D258500A}" destId="{F7DBA7EF-77C7-4F91-9CB7-C5D8ED0CBF6B}" srcOrd="0" destOrd="0" presId="urn:microsoft.com/office/officeart/2008/layout/BendingPictureCaption"/>
    <dgm:cxn modelId="{A3550CB1-E95A-4B56-9122-60817CBE2977}" type="presOf" srcId="{CF63001F-3D5B-4B71-9F42-AA2665335B29}" destId="{2BAC0D7F-322E-46FB-B684-6E9DEA34AD27}" srcOrd="0" destOrd="0" presId="urn:microsoft.com/office/officeart/2008/layout/BendingPictureCaption"/>
    <dgm:cxn modelId="{CB4DE584-3037-4BED-9E73-30C5B8CE5CC0}" type="presParOf" srcId="{F7DBA7EF-77C7-4F91-9CB7-C5D8ED0CBF6B}" destId="{8A8E1EF5-F8EE-4145-A646-09EB7942C3EF}" srcOrd="0" destOrd="0" presId="urn:microsoft.com/office/officeart/2008/layout/BendingPictureCaption"/>
    <dgm:cxn modelId="{79251A68-B7CE-401A-A2F6-B6D900D3E340}" type="presParOf" srcId="{8A8E1EF5-F8EE-4145-A646-09EB7942C3EF}" destId="{963A2535-0C6A-4F09-8853-50A431EF7898}" srcOrd="0" destOrd="0" presId="urn:microsoft.com/office/officeart/2008/layout/BendingPictureCaption"/>
    <dgm:cxn modelId="{9DF9565A-BB17-48AC-99FD-ADA47688B714}" type="presParOf" srcId="{8A8E1EF5-F8EE-4145-A646-09EB7942C3EF}" destId="{2BAC0D7F-322E-46FB-B684-6E9DEA34AD27}"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17 Aprile 2025 – Nono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07</a:t>
          </a:r>
          <a:r>
            <a:rPr lang="it-IT" sz="1600" dirty="0">
              <a:latin typeface="+mn-lt"/>
            </a:rPr>
            <a:t>:50 – 14:30</a:t>
          </a:r>
        </a:p>
        <a:p>
          <a:pPr algn="l"/>
          <a:r>
            <a:rPr lang="it-IT" sz="1600" b="1" dirty="0">
              <a:latin typeface="Arial" panose="020B0604020202020204" pitchFamily="34" charset="0"/>
              <a:cs typeface="Arial" panose="020B0604020202020204" pitchFamily="34" charset="0"/>
            </a:rPr>
            <a:t>Autonomia e interazione: </a:t>
          </a:r>
          <a:r>
            <a:rPr lang="it-IT" sz="1600" b="0" dirty="0">
              <a:latin typeface="+mn-lt"/>
              <a:cs typeface="Arial" panose="020B0604020202020204" pitchFamily="34" charset="0"/>
            </a:rPr>
            <a:t>Attività svolte in modo autonomo con supporto occasionale dai colleghi</a:t>
          </a:r>
          <a:endParaRPr lang="it-IT" sz="1600" b="0" dirty="0">
            <a:solidFill>
              <a:schemeClr val="bg1"/>
            </a:solidFill>
            <a:latin typeface="+mn-lt"/>
            <a:cs typeface="Arial" panose="020B0604020202020204" pitchFamily="34" charset="0"/>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EAD5C7E2-2EBB-4344-B767-04485145FA8F}" type="doc">
      <dgm:prSet loTypeId="urn:microsoft.com/office/officeart/2005/8/layout/process1" loCatId="process" qsTypeId="urn:microsoft.com/office/officeart/2005/8/quickstyle/simple1" qsCatId="simple" csTypeId="urn:microsoft.com/office/officeart/2005/8/colors/accent3_5" csCatId="accent3"/>
      <dgm:spPr/>
      <dgm:t>
        <a:bodyPr/>
        <a:lstStyle/>
        <a:p>
          <a:endParaRPr lang="it-IT"/>
        </a:p>
      </dgm:t>
    </dgm:pt>
    <dgm:pt modelId="{5C4ABA61-8BAB-4D51-8C83-4CAA6CDA2530}">
      <dgm:prSet custT="1"/>
      <dgm:spPr/>
      <dgm:t>
        <a:bodyPr/>
        <a:lstStyle/>
        <a:p>
          <a:pPr rtl="0"/>
          <a:r>
            <a:rPr lang="it-IT" sz="1400" b="1">
              <a:solidFill>
                <a:schemeClr val="tx1"/>
              </a:solidFill>
            </a:rPr>
            <a:t>Attività Svolte: Completamento di lavori assegnati nei giorni precedenti:</a:t>
          </a:r>
          <a:r>
            <a:rPr lang="it-IT" sz="1400">
              <a:solidFill>
                <a:schemeClr val="tx1"/>
              </a:solidFill>
            </a:rPr>
            <a:t> finalizzazione dei documenti richiesti da Carmen Pacini, svolta autonomamente.</a:t>
          </a:r>
        </a:p>
      </dgm:t>
    </dgm:pt>
    <dgm:pt modelId="{066650B9-20C6-4BDA-92B5-07DA30EBAA34}" type="parTrans" cxnId="{BA97624B-1B14-48AB-9856-6FC175CAED66}">
      <dgm:prSet/>
      <dgm:spPr/>
      <dgm:t>
        <a:bodyPr/>
        <a:lstStyle/>
        <a:p>
          <a:endParaRPr lang="it-IT" sz="1400">
            <a:solidFill>
              <a:schemeClr val="tx1"/>
            </a:solidFill>
          </a:endParaRPr>
        </a:p>
      </dgm:t>
    </dgm:pt>
    <dgm:pt modelId="{668BDD11-EF3D-472D-88EC-46F06770D7C1}" type="sibTrans" cxnId="{BA97624B-1B14-48AB-9856-6FC175CAED66}">
      <dgm:prSet custT="1"/>
      <dgm:spPr/>
      <dgm:t>
        <a:bodyPr/>
        <a:lstStyle/>
        <a:p>
          <a:endParaRPr lang="it-IT" sz="1400">
            <a:solidFill>
              <a:schemeClr val="tx1"/>
            </a:solidFill>
          </a:endParaRPr>
        </a:p>
      </dgm:t>
    </dgm:pt>
    <dgm:pt modelId="{F88317B5-41A0-4027-86DE-4514239BC63F}">
      <dgm:prSet custT="1"/>
      <dgm:spPr/>
      <dgm:t>
        <a:bodyPr/>
        <a:lstStyle/>
        <a:p>
          <a:pPr rtl="0"/>
          <a:r>
            <a:rPr lang="it-IT" sz="1400" b="1">
              <a:solidFill>
                <a:schemeClr val="tx1"/>
              </a:solidFill>
            </a:rPr>
            <a:t>Classificazione documenti nella cassettiera:</a:t>
          </a:r>
          <a:r>
            <a:rPr lang="it-IT" sz="1400">
              <a:solidFill>
                <a:schemeClr val="tx1"/>
              </a:solidFill>
            </a:rPr>
            <a:t> riordino dei documenti e creazione della pila "non trovati" per facilitarne il recupero futuro.</a:t>
          </a:r>
          <a:endParaRPr lang="it-IT" sz="1400" dirty="0">
            <a:solidFill>
              <a:schemeClr val="tx1"/>
            </a:solidFill>
          </a:endParaRPr>
        </a:p>
      </dgm:t>
    </dgm:pt>
    <dgm:pt modelId="{B9BE4FB1-8FE4-4B04-B664-5FA479A0831D}" type="parTrans" cxnId="{5A22F8D0-B3B7-4E6F-900F-7715351177D3}">
      <dgm:prSet/>
      <dgm:spPr/>
      <dgm:t>
        <a:bodyPr/>
        <a:lstStyle/>
        <a:p>
          <a:endParaRPr lang="it-IT" sz="1400">
            <a:solidFill>
              <a:schemeClr val="tx1"/>
            </a:solidFill>
          </a:endParaRPr>
        </a:p>
      </dgm:t>
    </dgm:pt>
    <dgm:pt modelId="{BAF860A6-3A03-496C-BA8D-8CAA96C4B704}" type="sibTrans" cxnId="{5A22F8D0-B3B7-4E6F-900F-7715351177D3}">
      <dgm:prSet custT="1"/>
      <dgm:spPr/>
      <dgm:t>
        <a:bodyPr/>
        <a:lstStyle/>
        <a:p>
          <a:endParaRPr lang="it-IT" sz="1400">
            <a:solidFill>
              <a:schemeClr val="tx1"/>
            </a:solidFill>
          </a:endParaRPr>
        </a:p>
      </dgm:t>
    </dgm:pt>
    <dgm:pt modelId="{E5EEFE67-7940-439F-86D5-31C131A09752}">
      <dgm:prSet custT="1"/>
      <dgm:spPr/>
      <dgm:t>
        <a:bodyPr/>
        <a:lstStyle/>
        <a:p>
          <a:pPr rtl="0"/>
          <a:r>
            <a:rPr lang="it-IT" sz="1400" b="1">
              <a:solidFill>
                <a:schemeClr val="tx1"/>
              </a:solidFill>
            </a:rPr>
            <a:t>Supporto tecnico:</a:t>
          </a:r>
          <a:endParaRPr lang="it-IT" sz="1400">
            <a:solidFill>
              <a:schemeClr val="tx1"/>
            </a:solidFill>
          </a:endParaRPr>
        </a:p>
      </dgm:t>
    </dgm:pt>
    <dgm:pt modelId="{2FD7C154-BF9F-4760-8244-CFA807CAB805}" type="parTrans" cxnId="{9F996902-D744-4A6B-9396-E0C0293A5BF7}">
      <dgm:prSet/>
      <dgm:spPr/>
      <dgm:t>
        <a:bodyPr/>
        <a:lstStyle/>
        <a:p>
          <a:endParaRPr lang="it-IT" sz="1400">
            <a:solidFill>
              <a:schemeClr val="tx1"/>
            </a:solidFill>
          </a:endParaRPr>
        </a:p>
      </dgm:t>
    </dgm:pt>
    <dgm:pt modelId="{34583A99-E42B-4895-A8BD-D71DB064CA00}" type="sibTrans" cxnId="{9F996902-D744-4A6B-9396-E0C0293A5BF7}">
      <dgm:prSet custT="1"/>
      <dgm:spPr/>
      <dgm:t>
        <a:bodyPr/>
        <a:lstStyle/>
        <a:p>
          <a:endParaRPr lang="it-IT" sz="1400">
            <a:solidFill>
              <a:schemeClr val="tx1"/>
            </a:solidFill>
          </a:endParaRPr>
        </a:p>
      </dgm:t>
    </dgm:pt>
    <dgm:pt modelId="{8BB3419C-E14C-4418-9FB3-6EE7B98D6C54}">
      <dgm:prSet custT="1"/>
      <dgm:spPr/>
      <dgm:t>
        <a:bodyPr/>
        <a:lstStyle/>
        <a:p>
          <a:pPr rtl="0"/>
          <a:r>
            <a:rPr lang="it-IT" sz="1400">
              <a:solidFill>
                <a:schemeClr val="tx1"/>
              </a:solidFill>
            </a:rPr>
            <a:t>Apertura di una cartella .zip ricevuta via email.</a:t>
          </a:r>
        </a:p>
      </dgm:t>
    </dgm:pt>
    <dgm:pt modelId="{B892C690-79A4-4062-A264-41E9AA71CDDD}" type="parTrans" cxnId="{92FAF61C-D2E4-48FE-A3D8-D32AD7FEA683}">
      <dgm:prSet/>
      <dgm:spPr/>
      <dgm:t>
        <a:bodyPr/>
        <a:lstStyle/>
        <a:p>
          <a:endParaRPr lang="it-IT" sz="1400">
            <a:solidFill>
              <a:schemeClr val="tx1"/>
            </a:solidFill>
          </a:endParaRPr>
        </a:p>
      </dgm:t>
    </dgm:pt>
    <dgm:pt modelId="{42E940AE-D2D9-4E3A-B183-045AAFDC6751}" type="sibTrans" cxnId="{92FAF61C-D2E4-48FE-A3D8-D32AD7FEA683}">
      <dgm:prSet/>
      <dgm:spPr/>
      <dgm:t>
        <a:bodyPr/>
        <a:lstStyle/>
        <a:p>
          <a:endParaRPr lang="it-IT" sz="1400">
            <a:solidFill>
              <a:schemeClr val="tx1"/>
            </a:solidFill>
          </a:endParaRPr>
        </a:p>
      </dgm:t>
    </dgm:pt>
    <dgm:pt modelId="{F8BB53D3-939E-4D02-B7A9-BE7CC16B4918}">
      <dgm:prSet custT="1"/>
      <dgm:spPr/>
      <dgm:t>
        <a:bodyPr/>
        <a:lstStyle/>
        <a:p>
          <a:pPr rtl="0"/>
          <a:r>
            <a:rPr lang="it-IT" sz="1400">
              <a:solidFill>
                <a:schemeClr val="tx1"/>
              </a:solidFill>
            </a:rPr>
            <a:t>Risoluzione di problematiche legate all’uso del software "Desktop Telematico" dell’Agenzia delle Entrate.</a:t>
          </a:r>
        </a:p>
      </dgm:t>
    </dgm:pt>
    <dgm:pt modelId="{D4742A2F-7712-4A7D-8CC8-B419641BB4AD}" type="parTrans" cxnId="{38AF0F4B-EE13-4BC5-9FD6-D432453B2930}">
      <dgm:prSet/>
      <dgm:spPr/>
      <dgm:t>
        <a:bodyPr/>
        <a:lstStyle/>
        <a:p>
          <a:endParaRPr lang="it-IT" sz="1400">
            <a:solidFill>
              <a:schemeClr val="tx1"/>
            </a:solidFill>
          </a:endParaRPr>
        </a:p>
      </dgm:t>
    </dgm:pt>
    <dgm:pt modelId="{6CEAAADC-CCEA-4EF4-98C0-559C0FD1BF15}" type="sibTrans" cxnId="{38AF0F4B-EE13-4BC5-9FD6-D432453B2930}">
      <dgm:prSet/>
      <dgm:spPr/>
      <dgm:t>
        <a:bodyPr/>
        <a:lstStyle/>
        <a:p>
          <a:endParaRPr lang="it-IT" sz="1400">
            <a:solidFill>
              <a:schemeClr val="tx1"/>
            </a:solidFill>
          </a:endParaRPr>
        </a:p>
      </dgm:t>
    </dgm:pt>
    <dgm:pt modelId="{95FD5AD0-A77A-4C0F-97C3-FA36F06E8AF1}" type="pres">
      <dgm:prSet presAssocID="{EAD5C7E2-2EBB-4344-B767-04485145FA8F}" presName="Name0" presStyleCnt="0">
        <dgm:presLayoutVars>
          <dgm:dir/>
          <dgm:resizeHandles val="exact"/>
        </dgm:presLayoutVars>
      </dgm:prSet>
      <dgm:spPr/>
    </dgm:pt>
    <dgm:pt modelId="{4FAFA397-C1C2-4960-926E-DAFD26F5AC73}" type="pres">
      <dgm:prSet presAssocID="{5C4ABA61-8BAB-4D51-8C83-4CAA6CDA2530}" presName="node" presStyleLbl="node1" presStyleIdx="0" presStyleCnt="3">
        <dgm:presLayoutVars>
          <dgm:bulletEnabled val="1"/>
        </dgm:presLayoutVars>
      </dgm:prSet>
      <dgm:spPr/>
    </dgm:pt>
    <dgm:pt modelId="{2A49EE83-CE90-4094-A4A2-FB9EC68F6207}" type="pres">
      <dgm:prSet presAssocID="{668BDD11-EF3D-472D-88EC-46F06770D7C1}" presName="sibTrans" presStyleLbl="sibTrans2D1" presStyleIdx="0" presStyleCnt="2"/>
      <dgm:spPr/>
    </dgm:pt>
    <dgm:pt modelId="{7E5D08F4-3D18-4D99-9468-5673A1F9286D}" type="pres">
      <dgm:prSet presAssocID="{668BDD11-EF3D-472D-88EC-46F06770D7C1}" presName="connectorText" presStyleLbl="sibTrans2D1" presStyleIdx="0" presStyleCnt="2"/>
      <dgm:spPr/>
    </dgm:pt>
    <dgm:pt modelId="{400D1659-422D-4BB2-8508-94A9620E14FC}" type="pres">
      <dgm:prSet presAssocID="{F88317B5-41A0-4027-86DE-4514239BC63F}" presName="node" presStyleLbl="node1" presStyleIdx="1" presStyleCnt="3">
        <dgm:presLayoutVars>
          <dgm:bulletEnabled val="1"/>
        </dgm:presLayoutVars>
      </dgm:prSet>
      <dgm:spPr/>
    </dgm:pt>
    <dgm:pt modelId="{B758F502-9C00-453B-9BA7-34EF1D6A1052}" type="pres">
      <dgm:prSet presAssocID="{BAF860A6-3A03-496C-BA8D-8CAA96C4B704}" presName="sibTrans" presStyleLbl="sibTrans2D1" presStyleIdx="1" presStyleCnt="2"/>
      <dgm:spPr/>
    </dgm:pt>
    <dgm:pt modelId="{30B8A4FF-BF47-424F-849F-14A22ED2A527}" type="pres">
      <dgm:prSet presAssocID="{BAF860A6-3A03-496C-BA8D-8CAA96C4B704}" presName="connectorText" presStyleLbl="sibTrans2D1" presStyleIdx="1" presStyleCnt="2"/>
      <dgm:spPr/>
    </dgm:pt>
    <dgm:pt modelId="{C8C672E1-16DF-4AA3-ACE3-4B1F38C62110}" type="pres">
      <dgm:prSet presAssocID="{E5EEFE67-7940-439F-86D5-31C131A09752}" presName="node" presStyleLbl="node1" presStyleIdx="2" presStyleCnt="3">
        <dgm:presLayoutVars>
          <dgm:bulletEnabled val="1"/>
        </dgm:presLayoutVars>
      </dgm:prSet>
      <dgm:spPr/>
    </dgm:pt>
  </dgm:ptLst>
  <dgm:cxnLst>
    <dgm:cxn modelId="{9F996902-D744-4A6B-9396-E0C0293A5BF7}" srcId="{EAD5C7E2-2EBB-4344-B767-04485145FA8F}" destId="{E5EEFE67-7940-439F-86D5-31C131A09752}" srcOrd="2" destOrd="0" parTransId="{2FD7C154-BF9F-4760-8244-CFA807CAB805}" sibTransId="{34583A99-E42B-4895-A8BD-D71DB064CA00}"/>
    <dgm:cxn modelId="{FBBC8A05-0EB5-4FDA-9619-58C864894A87}" type="presOf" srcId="{8BB3419C-E14C-4418-9FB3-6EE7B98D6C54}" destId="{C8C672E1-16DF-4AA3-ACE3-4B1F38C62110}" srcOrd="0" destOrd="1" presId="urn:microsoft.com/office/officeart/2005/8/layout/process1"/>
    <dgm:cxn modelId="{92FAF61C-D2E4-48FE-A3D8-D32AD7FEA683}" srcId="{E5EEFE67-7940-439F-86D5-31C131A09752}" destId="{8BB3419C-E14C-4418-9FB3-6EE7B98D6C54}" srcOrd="0" destOrd="0" parTransId="{B892C690-79A4-4062-A264-41E9AA71CDDD}" sibTransId="{42E940AE-D2D9-4E3A-B183-045AAFDC6751}"/>
    <dgm:cxn modelId="{F86B8C5E-88BB-469C-A2CF-E5F0281316A3}" type="presOf" srcId="{668BDD11-EF3D-472D-88EC-46F06770D7C1}" destId="{2A49EE83-CE90-4094-A4A2-FB9EC68F6207}" srcOrd="0" destOrd="0" presId="urn:microsoft.com/office/officeart/2005/8/layout/process1"/>
    <dgm:cxn modelId="{0703D848-BD79-4AF4-BB0D-E3485643FA60}" type="presOf" srcId="{EAD5C7E2-2EBB-4344-B767-04485145FA8F}" destId="{95FD5AD0-A77A-4C0F-97C3-FA36F06E8AF1}" srcOrd="0" destOrd="0" presId="urn:microsoft.com/office/officeart/2005/8/layout/process1"/>
    <dgm:cxn modelId="{38AF0F4B-EE13-4BC5-9FD6-D432453B2930}" srcId="{E5EEFE67-7940-439F-86D5-31C131A09752}" destId="{F8BB53D3-939E-4D02-B7A9-BE7CC16B4918}" srcOrd="1" destOrd="0" parTransId="{D4742A2F-7712-4A7D-8CC8-B419641BB4AD}" sibTransId="{6CEAAADC-CCEA-4EF4-98C0-559C0FD1BF15}"/>
    <dgm:cxn modelId="{BA97624B-1B14-48AB-9856-6FC175CAED66}" srcId="{EAD5C7E2-2EBB-4344-B767-04485145FA8F}" destId="{5C4ABA61-8BAB-4D51-8C83-4CAA6CDA2530}" srcOrd="0" destOrd="0" parTransId="{066650B9-20C6-4BDA-92B5-07DA30EBAA34}" sibTransId="{668BDD11-EF3D-472D-88EC-46F06770D7C1}"/>
    <dgm:cxn modelId="{0814546C-AC97-43C8-A363-47C2CA3E5274}" type="presOf" srcId="{F88317B5-41A0-4027-86DE-4514239BC63F}" destId="{400D1659-422D-4BB2-8508-94A9620E14FC}" srcOrd="0" destOrd="0" presId="urn:microsoft.com/office/officeart/2005/8/layout/process1"/>
    <dgm:cxn modelId="{8EB741A2-FD33-4D42-8912-525B8259781F}" type="presOf" srcId="{5C4ABA61-8BAB-4D51-8C83-4CAA6CDA2530}" destId="{4FAFA397-C1C2-4960-926E-DAFD26F5AC73}" srcOrd="0" destOrd="0" presId="urn:microsoft.com/office/officeart/2005/8/layout/process1"/>
    <dgm:cxn modelId="{BA0EC1A7-2812-4F1A-ADDB-5C577F6B3784}" type="presOf" srcId="{F8BB53D3-939E-4D02-B7A9-BE7CC16B4918}" destId="{C8C672E1-16DF-4AA3-ACE3-4B1F38C62110}" srcOrd="0" destOrd="2" presId="urn:microsoft.com/office/officeart/2005/8/layout/process1"/>
    <dgm:cxn modelId="{5A22F8D0-B3B7-4E6F-900F-7715351177D3}" srcId="{EAD5C7E2-2EBB-4344-B767-04485145FA8F}" destId="{F88317B5-41A0-4027-86DE-4514239BC63F}" srcOrd="1" destOrd="0" parTransId="{B9BE4FB1-8FE4-4B04-B664-5FA479A0831D}" sibTransId="{BAF860A6-3A03-496C-BA8D-8CAA96C4B704}"/>
    <dgm:cxn modelId="{2C2BFFD1-BFB6-41E7-82D5-05921586A76A}" type="presOf" srcId="{668BDD11-EF3D-472D-88EC-46F06770D7C1}" destId="{7E5D08F4-3D18-4D99-9468-5673A1F9286D}" srcOrd="1" destOrd="0" presId="urn:microsoft.com/office/officeart/2005/8/layout/process1"/>
    <dgm:cxn modelId="{C041EED6-0B46-422F-9E90-DF20424969F6}" type="presOf" srcId="{BAF860A6-3A03-496C-BA8D-8CAA96C4B704}" destId="{B758F502-9C00-453B-9BA7-34EF1D6A1052}" srcOrd="0" destOrd="0" presId="urn:microsoft.com/office/officeart/2005/8/layout/process1"/>
    <dgm:cxn modelId="{22FD83DD-CA3D-4F71-891E-D49BC979E7F8}" type="presOf" srcId="{BAF860A6-3A03-496C-BA8D-8CAA96C4B704}" destId="{30B8A4FF-BF47-424F-849F-14A22ED2A527}" srcOrd="1" destOrd="0" presId="urn:microsoft.com/office/officeart/2005/8/layout/process1"/>
    <dgm:cxn modelId="{89A96FFB-CA82-4E09-9276-D7E4F8CD4A49}" type="presOf" srcId="{E5EEFE67-7940-439F-86D5-31C131A09752}" destId="{C8C672E1-16DF-4AA3-ACE3-4B1F38C62110}" srcOrd="0" destOrd="0" presId="urn:microsoft.com/office/officeart/2005/8/layout/process1"/>
    <dgm:cxn modelId="{C8329174-763E-4C3B-B242-1BBC5BE71273}" type="presParOf" srcId="{95FD5AD0-A77A-4C0F-97C3-FA36F06E8AF1}" destId="{4FAFA397-C1C2-4960-926E-DAFD26F5AC73}" srcOrd="0" destOrd="0" presId="urn:microsoft.com/office/officeart/2005/8/layout/process1"/>
    <dgm:cxn modelId="{BE083DB3-7E1A-4E19-B56F-1B17D95EDDEE}" type="presParOf" srcId="{95FD5AD0-A77A-4C0F-97C3-FA36F06E8AF1}" destId="{2A49EE83-CE90-4094-A4A2-FB9EC68F6207}" srcOrd="1" destOrd="0" presId="urn:microsoft.com/office/officeart/2005/8/layout/process1"/>
    <dgm:cxn modelId="{4E4252A5-CD97-45FB-BAB7-B58704E9BA28}" type="presParOf" srcId="{2A49EE83-CE90-4094-A4A2-FB9EC68F6207}" destId="{7E5D08F4-3D18-4D99-9468-5673A1F9286D}" srcOrd="0" destOrd="0" presId="urn:microsoft.com/office/officeart/2005/8/layout/process1"/>
    <dgm:cxn modelId="{D11C1788-1349-4625-9F24-8473BDA149C2}" type="presParOf" srcId="{95FD5AD0-A77A-4C0F-97C3-FA36F06E8AF1}" destId="{400D1659-422D-4BB2-8508-94A9620E14FC}" srcOrd="2" destOrd="0" presId="urn:microsoft.com/office/officeart/2005/8/layout/process1"/>
    <dgm:cxn modelId="{201FA441-C9CE-494E-9813-3CBD4621F753}" type="presParOf" srcId="{95FD5AD0-A77A-4C0F-97C3-FA36F06E8AF1}" destId="{B758F502-9C00-453B-9BA7-34EF1D6A1052}" srcOrd="3" destOrd="0" presId="urn:microsoft.com/office/officeart/2005/8/layout/process1"/>
    <dgm:cxn modelId="{E3DE34C2-E5E4-49C9-90E0-067BC8AB5622}" type="presParOf" srcId="{B758F502-9C00-453B-9BA7-34EF1D6A1052}" destId="{30B8A4FF-BF47-424F-849F-14A22ED2A527}" srcOrd="0" destOrd="0" presId="urn:microsoft.com/office/officeart/2005/8/layout/process1"/>
    <dgm:cxn modelId="{DD4EE743-DBD8-41B4-B786-1E8BCD75F713}" type="presParOf" srcId="{95FD5AD0-A77A-4C0F-97C3-FA36F06E8AF1}" destId="{C8C672E1-16DF-4AA3-ACE3-4B1F38C62110}"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8682910E-6EE3-49EC-BF6D-0DC3E4316D53}" type="doc">
      <dgm:prSet loTypeId="urn:microsoft.com/office/officeart/2005/8/layout/process1" loCatId="process" qsTypeId="urn:microsoft.com/office/officeart/2005/8/quickstyle/simple1" qsCatId="simple" csTypeId="urn:microsoft.com/office/officeart/2005/8/colors/accent2_3" csCatId="accent2" phldr="1"/>
      <dgm:spPr/>
      <dgm:t>
        <a:bodyPr/>
        <a:lstStyle/>
        <a:p>
          <a:endParaRPr lang="it-IT"/>
        </a:p>
      </dgm:t>
    </dgm:pt>
    <dgm:pt modelId="{AEB75822-A4E9-48AE-A3A8-E30385C0C01B}">
      <dgm:prSet custT="1"/>
      <dgm:spPr/>
      <dgm:t>
        <a:bodyPr/>
        <a:lstStyle/>
        <a:p>
          <a:pPr rtl="0"/>
          <a:r>
            <a:rPr lang="it-IT" sz="1400" b="1">
              <a:solidFill>
                <a:schemeClr val="tx1"/>
              </a:solidFill>
            </a:rPr>
            <a:t>Elaborazione di nuovi materiali:</a:t>
          </a:r>
          <a:endParaRPr lang="it-IT" sz="1400">
            <a:solidFill>
              <a:schemeClr val="tx1"/>
            </a:solidFill>
          </a:endParaRPr>
        </a:p>
      </dgm:t>
    </dgm:pt>
    <dgm:pt modelId="{CAC051E4-0843-4748-A16F-48844597C40A}" type="parTrans" cxnId="{C5E33437-5913-40E9-A96C-E89AA0B9C774}">
      <dgm:prSet/>
      <dgm:spPr/>
      <dgm:t>
        <a:bodyPr/>
        <a:lstStyle/>
        <a:p>
          <a:endParaRPr lang="it-IT" sz="1400">
            <a:solidFill>
              <a:schemeClr val="tx1"/>
            </a:solidFill>
          </a:endParaRPr>
        </a:p>
      </dgm:t>
    </dgm:pt>
    <dgm:pt modelId="{8F9D381A-B0A7-480B-9BF4-194869DEB02F}" type="sibTrans" cxnId="{C5E33437-5913-40E9-A96C-E89AA0B9C774}">
      <dgm:prSet custT="1"/>
      <dgm:spPr/>
      <dgm:t>
        <a:bodyPr/>
        <a:lstStyle/>
        <a:p>
          <a:endParaRPr lang="it-IT" sz="1400">
            <a:solidFill>
              <a:schemeClr val="tx1"/>
            </a:solidFill>
          </a:endParaRPr>
        </a:p>
      </dgm:t>
    </dgm:pt>
    <dgm:pt modelId="{F7905F6D-7733-44F8-BB11-650B7C8B7A81}">
      <dgm:prSet custT="1"/>
      <dgm:spPr/>
      <dgm:t>
        <a:bodyPr/>
        <a:lstStyle/>
        <a:p>
          <a:pPr rtl="0"/>
          <a:r>
            <a:rPr lang="it-IT" sz="1400">
              <a:solidFill>
                <a:schemeClr val="tx1"/>
              </a:solidFill>
            </a:rPr>
            <a:t>Creazione di un documento Word formale per comunicazioni istituzionali.</a:t>
          </a:r>
        </a:p>
      </dgm:t>
    </dgm:pt>
    <dgm:pt modelId="{89A9AB01-471D-4C09-92C9-F3D573FB85DE}" type="parTrans" cxnId="{9E3E450E-A4EC-4B84-9D54-4290B858A5DD}">
      <dgm:prSet/>
      <dgm:spPr/>
      <dgm:t>
        <a:bodyPr/>
        <a:lstStyle/>
        <a:p>
          <a:endParaRPr lang="it-IT" sz="1400">
            <a:solidFill>
              <a:schemeClr val="tx1"/>
            </a:solidFill>
          </a:endParaRPr>
        </a:p>
      </dgm:t>
    </dgm:pt>
    <dgm:pt modelId="{CC75348F-6F45-4EDB-BB1D-4A827C65BDAF}" type="sibTrans" cxnId="{9E3E450E-A4EC-4B84-9D54-4290B858A5DD}">
      <dgm:prSet/>
      <dgm:spPr/>
      <dgm:t>
        <a:bodyPr/>
        <a:lstStyle/>
        <a:p>
          <a:endParaRPr lang="it-IT" sz="1400">
            <a:solidFill>
              <a:schemeClr val="tx1"/>
            </a:solidFill>
          </a:endParaRPr>
        </a:p>
      </dgm:t>
    </dgm:pt>
    <dgm:pt modelId="{C780A714-7A0F-49B7-9154-8E570C67E61B}">
      <dgm:prSet custT="1"/>
      <dgm:spPr/>
      <dgm:t>
        <a:bodyPr/>
        <a:lstStyle/>
        <a:p>
          <a:pPr rtl="0"/>
          <a:r>
            <a:rPr lang="it-IT" sz="1400">
              <a:solidFill>
                <a:schemeClr val="tx1"/>
              </a:solidFill>
            </a:rPr>
            <a:t>Realizzazione di una presentazione PowerPoint sulla "Nota di lettura dlgs 62 disabilità" per il corso di formazione di Carmen Pacini.</a:t>
          </a:r>
        </a:p>
      </dgm:t>
    </dgm:pt>
    <dgm:pt modelId="{7005FD1F-4A33-4DE3-8F9E-23FAAE9567E1}" type="parTrans" cxnId="{A4AB3EE6-9B23-4299-95B3-EDA4FB55AE46}">
      <dgm:prSet/>
      <dgm:spPr/>
      <dgm:t>
        <a:bodyPr/>
        <a:lstStyle/>
        <a:p>
          <a:endParaRPr lang="it-IT" sz="1400">
            <a:solidFill>
              <a:schemeClr val="tx1"/>
            </a:solidFill>
          </a:endParaRPr>
        </a:p>
      </dgm:t>
    </dgm:pt>
    <dgm:pt modelId="{B7612018-657F-4EEF-A21E-9EA02C56ECB3}" type="sibTrans" cxnId="{A4AB3EE6-9B23-4299-95B3-EDA4FB55AE46}">
      <dgm:prSet/>
      <dgm:spPr/>
      <dgm:t>
        <a:bodyPr/>
        <a:lstStyle/>
        <a:p>
          <a:endParaRPr lang="it-IT" sz="1400">
            <a:solidFill>
              <a:schemeClr val="tx1"/>
            </a:solidFill>
          </a:endParaRPr>
        </a:p>
      </dgm:t>
    </dgm:pt>
    <dgm:pt modelId="{9EB2D83B-37EE-4F37-9886-B175ACE17135}">
      <dgm:prSet custT="1"/>
      <dgm:spPr/>
      <dgm:t>
        <a:bodyPr/>
        <a:lstStyle/>
        <a:p>
          <a:pPr rtl="0"/>
          <a:r>
            <a:rPr lang="it-IT" sz="1400" b="1">
              <a:solidFill>
                <a:schemeClr val="tx1"/>
              </a:solidFill>
            </a:rPr>
            <a:t>Analisi della rete interna e funzionamento della stampante:</a:t>
          </a:r>
          <a:endParaRPr lang="it-IT" sz="1400">
            <a:solidFill>
              <a:schemeClr val="tx1"/>
            </a:solidFill>
          </a:endParaRPr>
        </a:p>
      </dgm:t>
    </dgm:pt>
    <dgm:pt modelId="{5D17DE47-C06A-4799-8E65-02876106FE18}" type="parTrans" cxnId="{D8375524-CBE3-4248-9DDD-6C5766EC93ED}">
      <dgm:prSet/>
      <dgm:spPr/>
      <dgm:t>
        <a:bodyPr/>
        <a:lstStyle/>
        <a:p>
          <a:endParaRPr lang="it-IT" sz="1400">
            <a:solidFill>
              <a:schemeClr val="tx1"/>
            </a:solidFill>
          </a:endParaRPr>
        </a:p>
      </dgm:t>
    </dgm:pt>
    <dgm:pt modelId="{B3A6B783-CF07-4153-907D-4E775791E48B}" type="sibTrans" cxnId="{D8375524-CBE3-4248-9DDD-6C5766EC93ED}">
      <dgm:prSet custT="1"/>
      <dgm:spPr/>
      <dgm:t>
        <a:bodyPr/>
        <a:lstStyle/>
        <a:p>
          <a:endParaRPr lang="it-IT" sz="1400">
            <a:solidFill>
              <a:schemeClr val="tx1"/>
            </a:solidFill>
          </a:endParaRPr>
        </a:p>
      </dgm:t>
    </dgm:pt>
    <dgm:pt modelId="{43A8B696-994D-4AFA-923D-2B701471706B}">
      <dgm:prSet custT="1"/>
      <dgm:spPr/>
      <dgm:t>
        <a:bodyPr/>
        <a:lstStyle/>
        <a:p>
          <a:pPr rtl="0"/>
          <a:r>
            <a:rPr lang="it-IT" sz="1400">
              <a:solidFill>
                <a:schemeClr val="tx1"/>
              </a:solidFill>
            </a:rPr>
            <a:t>La stampante multifunzione è configurata per inviare documenti scansionati direttamente al computer necessario, senza trasmetterli a tutti i dispositivi connessi. Tuttavia, gli altri utenti possono percepire il funzionamento della stampante, pur senza avere accesso ai file trasmessi.</a:t>
          </a:r>
          <a:endParaRPr lang="it-IT" sz="1400" dirty="0">
            <a:solidFill>
              <a:schemeClr val="tx1"/>
            </a:solidFill>
          </a:endParaRPr>
        </a:p>
      </dgm:t>
    </dgm:pt>
    <dgm:pt modelId="{3F3E5EEC-6B1A-4875-802E-4AFA0303FEC8}" type="parTrans" cxnId="{A6CB29BE-D7C0-4C34-B401-2E2DE66834AA}">
      <dgm:prSet/>
      <dgm:spPr/>
      <dgm:t>
        <a:bodyPr/>
        <a:lstStyle/>
        <a:p>
          <a:endParaRPr lang="it-IT" sz="1400">
            <a:solidFill>
              <a:schemeClr val="tx1"/>
            </a:solidFill>
          </a:endParaRPr>
        </a:p>
      </dgm:t>
    </dgm:pt>
    <dgm:pt modelId="{48CF6343-A3D1-47BA-984A-8F07FB6C306A}" type="sibTrans" cxnId="{A6CB29BE-D7C0-4C34-B401-2E2DE66834AA}">
      <dgm:prSet/>
      <dgm:spPr/>
      <dgm:t>
        <a:bodyPr/>
        <a:lstStyle/>
        <a:p>
          <a:endParaRPr lang="it-IT" sz="1400">
            <a:solidFill>
              <a:schemeClr val="tx1"/>
            </a:solidFill>
          </a:endParaRPr>
        </a:p>
      </dgm:t>
    </dgm:pt>
    <dgm:pt modelId="{0F1EE841-7204-4935-A82A-CEA639F7F99B}">
      <dgm:prSet custT="1"/>
      <dgm:spPr/>
      <dgm:t>
        <a:bodyPr/>
        <a:lstStyle/>
        <a:p>
          <a:pPr rtl="0"/>
          <a:r>
            <a:rPr lang="it-IT" sz="1400">
              <a:solidFill>
                <a:schemeClr val="tx1"/>
              </a:solidFill>
            </a:rPr>
            <a:t>La rete sembra suddivisa in sottoreti locali (LAN), con ogni stampante collegata a un gruppo specifico di computer per ottimizzare l’utilizzo delle risorse.</a:t>
          </a:r>
        </a:p>
      </dgm:t>
    </dgm:pt>
    <dgm:pt modelId="{034FA148-9C60-448C-8A0A-44F280DC7C62}" type="parTrans" cxnId="{AA41AF4C-33C2-41FF-8DBF-EBE8AA6CEECD}">
      <dgm:prSet/>
      <dgm:spPr/>
      <dgm:t>
        <a:bodyPr/>
        <a:lstStyle/>
        <a:p>
          <a:endParaRPr lang="it-IT" sz="1400">
            <a:solidFill>
              <a:schemeClr val="tx1"/>
            </a:solidFill>
          </a:endParaRPr>
        </a:p>
      </dgm:t>
    </dgm:pt>
    <dgm:pt modelId="{27A66454-A3BA-4425-BF84-B6D0D07108AC}" type="sibTrans" cxnId="{AA41AF4C-33C2-41FF-8DBF-EBE8AA6CEECD}">
      <dgm:prSet/>
      <dgm:spPr/>
      <dgm:t>
        <a:bodyPr/>
        <a:lstStyle/>
        <a:p>
          <a:endParaRPr lang="it-IT" sz="1400">
            <a:solidFill>
              <a:schemeClr val="tx1"/>
            </a:solidFill>
          </a:endParaRPr>
        </a:p>
      </dgm:t>
    </dgm:pt>
    <dgm:pt modelId="{559BF380-4308-4B11-ADB7-45DE558C76BF}">
      <dgm:prSet custT="1"/>
      <dgm:spPr/>
      <dgm:t>
        <a:bodyPr/>
        <a:lstStyle/>
        <a:p>
          <a:pPr rtl="0"/>
          <a:r>
            <a:rPr lang="it-IT" sz="1400">
              <a:solidFill>
                <a:schemeClr val="tx1"/>
              </a:solidFill>
            </a:rPr>
            <a:t>Esistono restrizioni sui permessi di modifica ai file sui computer, probabilmente gestite tramite un sistema di autorizzazioni, garantendo così maggiore sicurezza e protezione dei dati sensibili.</a:t>
          </a:r>
        </a:p>
      </dgm:t>
    </dgm:pt>
    <dgm:pt modelId="{B09E7F53-A2A9-467B-8A7F-59124714CEEA}" type="parTrans" cxnId="{9267DD1F-1940-4EF8-9390-0D000A234FF1}">
      <dgm:prSet/>
      <dgm:spPr/>
      <dgm:t>
        <a:bodyPr/>
        <a:lstStyle/>
        <a:p>
          <a:endParaRPr lang="it-IT" sz="1400">
            <a:solidFill>
              <a:schemeClr val="tx1"/>
            </a:solidFill>
          </a:endParaRPr>
        </a:p>
      </dgm:t>
    </dgm:pt>
    <dgm:pt modelId="{B8B2E16D-1B7D-4B9F-9DCE-C61435C6FE30}" type="sibTrans" cxnId="{9267DD1F-1940-4EF8-9390-0D000A234FF1}">
      <dgm:prSet/>
      <dgm:spPr/>
      <dgm:t>
        <a:bodyPr/>
        <a:lstStyle/>
        <a:p>
          <a:endParaRPr lang="it-IT" sz="1400">
            <a:solidFill>
              <a:schemeClr val="tx1"/>
            </a:solidFill>
          </a:endParaRPr>
        </a:p>
      </dgm:t>
    </dgm:pt>
    <dgm:pt modelId="{8B9C956C-5D68-41C8-9BE3-795BE2B99437}">
      <dgm:prSet custT="1"/>
      <dgm:spPr/>
      <dgm:t>
        <a:bodyPr/>
        <a:lstStyle/>
        <a:p>
          <a:pPr rtl="0"/>
          <a:r>
            <a:rPr lang="it-IT" sz="1400" b="1">
              <a:solidFill>
                <a:schemeClr val="tx1"/>
              </a:solidFill>
            </a:rPr>
            <a:t>Collaborazione informale e feedback ricevuto:</a:t>
          </a:r>
          <a:endParaRPr lang="it-IT" sz="1400">
            <a:solidFill>
              <a:schemeClr val="tx1"/>
            </a:solidFill>
          </a:endParaRPr>
        </a:p>
      </dgm:t>
    </dgm:pt>
    <dgm:pt modelId="{6544B57E-AD7C-436B-8D3D-8A0940CC964E}" type="parTrans" cxnId="{29496D93-E83A-4AD1-8FE2-69C52BB673F4}">
      <dgm:prSet/>
      <dgm:spPr/>
      <dgm:t>
        <a:bodyPr/>
        <a:lstStyle/>
        <a:p>
          <a:endParaRPr lang="it-IT" sz="1400">
            <a:solidFill>
              <a:schemeClr val="tx1"/>
            </a:solidFill>
          </a:endParaRPr>
        </a:p>
      </dgm:t>
    </dgm:pt>
    <dgm:pt modelId="{0A92731A-CB41-4583-90D5-EAE6AB8DC290}" type="sibTrans" cxnId="{29496D93-E83A-4AD1-8FE2-69C52BB673F4}">
      <dgm:prSet/>
      <dgm:spPr/>
      <dgm:t>
        <a:bodyPr/>
        <a:lstStyle/>
        <a:p>
          <a:endParaRPr lang="it-IT" sz="1400">
            <a:solidFill>
              <a:schemeClr val="tx1"/>
            </a:solidFill>
          </a:endParaRPr>
        </a:p>
      </dgm:t>
    </dgm:pt>
    <dgm:pt modelId="{F88FB58E-F5B6-4011-8401-8D0BFF45544E}">
      <dgm:prSet custT="1"/>
      <dgm:spPr/>
      <dgm:t>
        <a:bodyPr/>
        <a:lstStyle/>
        <a:p>
          <a:pPr rtl="0"/>
          <a:r>
            <a:rPr lang="it-IT" sz="1400">
              <a:solidFill>
                <a:schemeClr val="tx1"/>
              </a:solidFill>
            </a:rPr>
            <a:t>Al termine della presentazione PowerPoint, i colleghi hanno condiviso opinioni molto positive sul mio lavoro, sottolineando la mia precisione, impegno e autonomia.</a:t>
          </a:r>
        </a:p>
      </dgm:t>
    </dgm:pt>
    <dgm:pt modelId="{6C1F4F39-DC47-40E1-B470-CC33E0C5A228}" type="parTrans" cxnId="{57D3E97C-F5E4-44FB-BF92-C4681F8EB895}">
      <dgm:prSet/>
      <dgm:spPr/>
      <dgm:t>
        <a:bodyPr/>
        <a:lstStyle/>
        <a:p>
          <a:endParaRPr lang="it-IT" sz="1400">
            <a:solidFill>
              <a:schemeClr val="tx1"/>
            </a:solidFill>
          </a:endParaRPr>
        </a:p>
      </dgm:t>
    </dgm:pt>
    <dgm:pt modelId="{3D412322-A5D3-4587-9DAA-58E4DC0B1ED0}" type="sibTrans" cxnId="{57D3E97C-F5E4-44FB-BF92-C4681F8EB895}">
      <dgm:prSet/>
      <dgm:spPr/>
      <dgm:t>
        <a:bodyPr/>
        <a:lstStyle/>
        <a:p>
          <a:endParaRPr lang="it-IT" sz="1400">
            <a:solidFill>
              <a:schemeClr val="tx1"/>
            </a:solidFill>
          </a:endParaRPr>
        </a:p>
      </dgm:t>
    </dgm:pt>
    <dgm:pt modelId="{385F6FBB-1C2F-40BB-A7A5-0C4312D0212E}">
      <dgm:prSet custT="1"/>
      <dgm:spPr/>
      <dgm:t>
        <a:bodyPr/>
        <a:lstStyle/>
        <a:p>
          <a:pPr rtl="0"/>
          <a:r>
            <a:rPr lang="it-IT" sz="1400">
              <a:solidFill>
                <a:schemeClr val="tx1"/>
              </a:solidFill>
            </a:rPr>
            <a:t>È stato apprezzato il mio modo di lavorare, considerato responsabile e professionale, oltre alla capacità di adattarmi alle diverse mansioni dello stage.</a:t>
          </a:r>
        </a:p>
      </dgm:t>
    </dgm:pt>
    <dgm:pt modelId="{5DAA9776-694A-4C85-9B2E-9BB35DBCD85D}" type="parTrans" cxnId="{2ED58BBD-9E05-4930-A5C2-B376518163B9}">
      <dgm:prSet/>
      <dgm:spPr/>
      <dgm:t>
        <a:bodyPr/>
        <a:lstStyle/>
        <a:p>
          <a:endParaRPr lang="it-IT" sz="1400">
            <a:solidFill>
              <a:schemeClr val="tx1"/>
            </a:solidFill>
          </a:endParaRPr>
        </a:p>
      </dgm:t>
    </dgm:pt>
    <dgm:pt modelId="{22BDDBA4-5C6B-4CD3-8DF7-C91F78840DA7}" type="sibTrans" cxnId="{2ED58BBD-9E05-4930-A5C2-B376518163B9}">
      <dgm:prSet/>
      <dgm:spPr/>
      <dgm:t>
        <a:bodyPr/>
        <a:lstStyle/>
        <a:p>
          <a:endParaRPr lang="it-IT" sz="1400">
            <a:solidFill>
              <a:schemeClr val="tx1"/>
            </a:solidFill>
          </a:endParaRPr>
        </a:p>
      </dgm:t>
    </dgm:pt>
    <dgm:pt modelId="{B869697A-1E81-4558-9B91-F80DE3348F6D}" type="pres">
      <dgm:prSet presAssocID="{8682910E-6EE3-49EC-BF6D-0DC3E4316D53}" presName="Name0" presStyleCnt="0">
        <dgm:presLayoutVars>
          <dgm:dir/>
          <dgm:resizeHandles val="exact"/>
        </dgm:presLayoutVars>
      </dgm:prSet>
      <dgm:spPr/>
    </dgm:pt>
    <dgm:pt modelId="{EE3B5D9F-3916-4D2D-92E8-AAE99CA5C247}" type="pres">
      <dgm:prSet presAssocID="{AEB75822-A4E9-48AE-A3A8-E30385C0C01B}" presName="node" presStyleLbl="node1" presStyleIdx="0" presStyleCnt="3">
        <dgm:presLayoutVars>
          <dgm:bulletEnabled val="1"/>
        </dgm:presLayoutVars>
      </dgm:prSet>
      <dgm:spPr/>
    </dgm:pt>
    <dgm:pt modelId="{442975DF-D7A6-4CCB-98FD-E52631E8FE67}" type="pres">
      <dgm:prSet presAssocID="{8F9D381A-B0A7-480B-9BF4-194869DEB02F}" presName="sibTrans" presStyleLbl="sibTrans2D1" presStyleIdx="0" presStyleCnt="2"/>
      <dgm:spPr/>
    </dgm:pt>
    <dgm:pt modelId="{820628C7-8593-4F5D-8799-E54FD85D1378}" type="pres">
      <dgm:prSet presAssocID="{8F9D381A-B0A7-480B-9BF4-194869DEB02F}" presName="connectorText" presStyleLbl="sibTrans2D1" presStyleIdx="0" presStyleCnt="2"/>
      <dgm:spPr/>
    </dgm:pt>
    <dgm:pt modelId="{4E9C118F-26E8-4871-8716-D8E555849BC0}" type="pres">
      <dgm:prSet presAssocID="{9EB2D83B-37EE-4F37-9886-B175ACE17135}" presName="node" presStyleLbl="node1" presStyleIdx="1" presStyleCnt="3" custScaleX="186122">
        <dgm:presLayoutVars>
          <dgm:bulletEnabled val="1"/>
        </dgm:presLayoutVars>
      </dgm:prSet>
      <dgm:spPr/>
    </dgm:pt>
    <dgm:pt modelId="{EE3781FE-8FAE-480E-81B2-75E1CEC67296}" type="pres">
      <dgm:prSet presAssocID="{B3A6B783-CF07-4153-907D-4E775791E48B}" presName="sibTrans" presStyleLbl="sibTrans2D1" presStyleIdx="1" presStyleCnt="2"/>
      <dgm:spPr/>
    </dgm:pt>
    <dgm:pt modelId="{C633A410-1333-4910-80F7-2514E30D7F08}" type="pres">
      <dgm:prSet presAssocID="{B3A6B783-CF07-4153-907D-4E775791E48B}" presName="connectorText" presStyleLbl="sibTrans2D1" presStyleIdx="1" presStyleCnt="2"/>
      <dgm:spPr/>
    </dgm:pt>
    <dgm:pt modelId="{FE8A9378-3D84-40A9-8FB8-52C1974008EF}" type="pres">
      <dgm:prSet presAssocID="{8B9C956C-5D68-41C8-9BE3-795BE2B99437}" presName="node" presStyleLbl="node1" presStyleIdx="2" presStyleCnt="3">
        <dgm:presLayoutVars>
          <dgm:bulletEnabled val="1"/>
        </dgm:presLayoutVars>
      </dgm:prSet>
      <dgm:spPr/>
    </dgm:pt>
  </dgm:ptLst>
  <dgm:cxnLst>
    <dgm:cxn modelId="{9E3E450E-A4EC-4B84-9D54-4290B858A5DD}" srcId="{AEB75822-A4E9-48AE-A3A8-E30385C0C01B}" destId="{F7905F6D-7733-44F8-BB11-650B7C8B7A81}" srcOrd="0" destOrd="0" parTransId="{89A9AB01-471D-4C09-92C9-F3D573FB85DE}" sibTransId="{CC75348F-6F45-4EDB-BB1D-4A827C65BDAF}"/>
    <dgm:cxn modelId="{9267DD1F-1940-4EF8-9390-0D000A234FF1}" srcId="{9EB2D83B-37EE-4F37-9886-B175ACE17135}" destId="{559BF380-4308-4B11-ADB7-45DE558C76BF}" srcOrd="2" destOrd="0" parTransId="{B09E7F53-A2A9-467B-8A7F-59124714CEEA}" sibTransId="{B8B2E16D-1B7D-4B9F-9DCE-C61435C6FE30}"/>
    <dgm:cxn modelId="{567DCF23-7403-43EA-87C8-8DE4622BD1F0}" type="presOf" srcId="{8F9D381A-B0A7-480B-9BF4-194869DEB02F}" destId="{820628C7-8593-4F5D-8799-E54FD85D1378}" srcOrd="1" destOrd="0" presId="urn:microsoft.com/office/officeart/2005/8/layout/process1"/>
    <dgm:cxn modelId="{D8375524-CBE3-4248-9DDD-6C5766EC93ED}" srcId="{8682910E-6EE3-49EC-BF6D-0DC3E4316D53}" destId="{9EB2D83B-37EE-4F37-9886-B175ACE17135}" srcOrd="1" destOrd="0" parTransId="{5D17DE47-C06A-4799-8E65-02876106FE18}" sibTransId="{B3A6B783-CF07-4153-907D-4E775791E48B}"/>
    <dgm:cxn modelId="{37C64E29-C3AE-4906-95CC-FAAB8B7FEBD2}" type="presOf" srcId="{8682910E-6EE3-49EC-BF6D-0DC3E4316D53}" destId="{B869697A-1E81-4558-9B91-F80DE3348F6D}" srcOrd="0" destOrd="0" presId="urn:microsoft.com/office/officeart/2005/8/layout/process1"/>
    <dgm:cxn modelId="{C5E33437-5913-40E9-A96C-E89AA0B9C774}" srcId="{8682910E-6EE3-49EC-BF6D-0DC3E4316D53}" destId="{AEB75822-A4E9-48AE-A3A8-E30385C0C01B}" srcOrd="0" destOrd="0" parTransId="{CAC051E4-0843-4748-A16F-48844597C40A}" sibTransId="{8F9D381A-B0A7-480B-9BF4-194869DEB02F}"/>
    <dgm:cxn modelId="{A3BC0739-2DDA-4FCB-A4A9-32F198CD2BA4}" type="presOf" srcId="{B3A6B783-CF07-4153-907D-4E775791E48B}" destId="{C633A410-1333-4910-80F7-2514E30D7F08}" srcOrd="1" destOrd="0" presId="urn:microsoft.com/office/officeart/2005/8/layout/process1"/>
    <dgm:cxn modelId="{5C4D2B3F-2850-4151-9A00-5E185F510013}" type="presOf" srcId="{9EB2D83B-37EE-4F37-9886-B175ACE17135}" destId="{4E9C118F-26E8-4871-8716-D8E555849BC0}" srcOrd="0" destOrd="0" presId="urn:microsoft.com/office/officeart/2005/8/layout/process1"/>
    <dgm:cxn modelId="{A6AA6F5C-D48E-4751-AE83-5E700342693B}" type="presOf" srcId="{43A8B696-994D-4AFA-923D-2B701471706B}" destId="{4E9C118F-26E8-4871-8716-D8E555849BC0}" srcOrd="0" destOrd="1" presId="urn:microsoft.com/office/officeart/2005/8/layout/process1"/>
    <dgm:cxn modelId="{802AE25E-FFF6-4760-B453-574488522146}" type="presOf" srcId="{F7905F6D-7733-44F8-BB11-650B7C8B7A81}" destId="{EE3B5D9F-3916-4D2D-92E8-AAE99CA5C247}" srcOrd="0" destOrd="1" presId="urn:microsoft.com/office/officeart/2005/8/layout/process1"/>
    <dgm:cxn modelId="{0D26FD49-4047-4D4B-8843-BC13C056A5E7}" type="presOf" srcId="{8F9D381A-B0A7-480B-9BF4-194869DEB02F}" destId="{442975DF-D7A6-4CCB-98FD-E52631E8FE67}" srcOrd="0" destOrd="0" presId="urn:microsoft.com/office/officeart/2005/8/layout/process1"/>
    <dgm:cxn modelId="{AA41AF4C-33C2-41FF-8DBF-EBE8AA6CEECD}" srcId="{9EB2D83B-37EE-4F37-9886-B175ACE17135}" destId="{0F1EE841-7204-4935-A82A-CEA639F7F99B}" srcOrd="1" destOrd="0" parTransId="{034FA148-9C60-448C-8A0A-44F280DC7C62}" sibTransId="{27A66454-A3BA-4425-BF84-B6D0D07108AC}"/>
    <dgm:cxn modelId="{57D3E97C-F5E4-44FB-BF92-C4681F8EB895}" srcId="{8B9C956C-5D68-41C8-9BE3-795BE2B99437}" destId="{F88FB58E-F5B6-4011-8401-8D0BFF45544E}" srcOrd="0" destOrd="0" parTransId="{6C1F4F39-DC47-40E1-B470-CC33E0C5A228}" sibTransId="{3D412322-A5D3-4587-9DAA-58E4DC0B1ED0}"/>
    <dgm:cxn modelId="{14305B81-5AE0-4FC5-9771-9EF0931EDC2F}" type="presOf" srcId="{B3A6B783-CF07-4153-907D-4E775791E48B}" destId="{EE3781FE-8FAE-480E-81B2-75E1CEC67296}" srcOrd="0" destOrd="0" presId="urn:microsoft.com/office/officeart/2005/8/layout/process1"/>
    <dgm:cxn modelId="{9B11B392-CAF7-4C78-A584-A7999BDE802E}" type="presOf" srcId="{559BF380-4308-4B11-ADB7-45DE558C76BF}" destId="{4E9C118F-26E8-4871-8716-D8E555849BC0}" srcOrd="0" destOrd="3" presId="urn:microsoft.com/office/officeart/2005/8/layout/process1"/>
    <dgm:cxn modelId="{29496D93-E83A-4AD1-8FE2-69C52BB673F4}" srcId="{8682910E-6EE3-49EC-BF6D-0DC3E4316D53}" destId="{8B9C956C-5D68-41C8-9BE3-795BE2B99437}" srcOrd="2" destOrd="0" parTransId="{6544B57E-AD7C-436B-8D3D-8A0940CC964E}" sibTransId="{0A92731A-CB41-4583-90D5-EAE6AB8DC290}"/>
    <dgm:cxn modelId="{7B2E74A7-B8DB-4525-84B4-A3368393C700}" type="presOf" srcId="{385F6FBB-1C2F-40BB-A7A5-0C4312D0212E}" destId="{FE8A9378-3D84-40A9-8FB8-52C1974008EF}" srcOrd="0" destOrd="2" presId="urn:microsoft.com/office/officeart/2005/8/layout/process1"/>
    <dgm:cxn modelId="{5B2DD2AA-D438-4AA3-88DA-5B25B82C3CE9}" type="presOf" srcId="{0F1EE841-7204-4935-A82A-CEA639F7F99B}" destId="{4E9C118F-26E8-4871-8716-D8E555849BC0}" srcOrd="0" destOrd="2" presId="urn:microsoft.com/office/officeart/2005/8/layout/process1"/>
    <dgm:cxn modelId="{2C49FDB6-A149-44F3-80EE-AFCBA3416647}" type="presOf" srcId="{C780A714-7A0F-49B7-9154-8E570C67E61B}" destId="{EE3B5D9F-3916-4D2D-92E8-AAE99CA5C247}" srcOrd="0" destOrd="2" presId="urn:microsoft.com/office/officeart/2005/8/layout/process1"/>
    <dgm:cxn modelId="{2ED58BBD-9E05-4930-A5C2-B376518163B9}" srcId="{8B9C956C-5D68-41C8-9BE3-795BE2B99437}" destId="{385F6FBB-1C2F-40BB-A7A5-0C4312D0212E}" srcOrd="1" destOrd="0" parTransId="{5DAA9776-694A-4C85-9B2E-9BB35DBCD85D}" sibTransId="{22BDDBA4-5C6B-4CD3-8DF7-C91F78840DA7}"/>
    <dgm:cxn modelId="{A6CB29BE-D7C0-4C34-B401-2E2DE66834AA}" srcId="{9EB2D83B-37EE-4F37-9886-B175ACE17135}" destId="{43A8B696-994D-4AFA-923D-2B701471706B}" srcOrd="0" destOrd="0" parTransId="{3F3E5EEC-6B1A-4875-802E-4AFA0303FEC8}" sibTransId="{48CF6343-A3D1-47BA-984A-8F07FB6C306A}"/>
    <dgm:cxn modelId="{E5EB24BF-3057-451B-9AD2-021C9C1F6843}" type="presOf" srcId="{AEB75822-A4E9-48AE-A3A8-E30385C0C01B}" destId="{EE3B5D9F-3916-4D2D-92E8-AAE99CA5C247}" srcOrd="0" destOrd="0" presId="urn:microsoft.com/office/officeart/2005/8/layout/process1"/>
    <dgm:cxn modelId="{81EE48C7-8090-4654-AC41-E2561306C5DE}" type="presOf" srcId="{F88FB58E-F5B6-4011-8401-8D0BFF45544E}" destId="{FE8A9378-3D84-40A9-8FB8-52C1974008EF}" srcOrd="0" destOrd="1" presId="urn:microsoft.com/office/officeart/2005/8/layout/process1"/>
    <dgm:cxn modelId="{A4AB3EE6-9B23-4299-95B3-EDA4FB55AE46}" srcId="{AEB75822-A4E9-48AE-A3A8-E30385C0C01B}" destId="{C780A714-7A0F-49B7-9154-8E570C67E61B}" srcOrd="1" destOrd="0" parTransId="{7005FD1F-4A33-4DE3-8F9E-23FAAE9567E1}" sibTransId="{B7612018-657F-4EEF-A21E-9EA02C56ECB3}"/>
    <dgm:cxn modelId="{6610A1EB-F43D-484C-AA5A-635740F2D2E6}" type="presOf" srcId="{8B9C956C-5D68-41C8-9BE3-795BE2B99437}" destId="{FE8A9378-3D84-40A9-8FB8-52C1974008EF}" srcOrd="0" destOrd="0" presId="urn:microsoft.com/office/officeart/2005/8/layout/process1"/>
    <dgm:cxn modelId="{1E64CD66-5448-4DA0-A150-3CC1FB7EFE81}" type="presParOf" srcId="{B869697A-1E81-4558-9B91-F80DE3348F6D}" destId="{EE3B5D9F-3916-4D2D-92E8-AAE99CA5C247}" srcOrd="0" destOrd="0" presId="urn:microsoft.com/office/officeart/2005/8/layout/process1"/>
    <dgm:cxn modelId="{6124F6B9-1F11-4B90-A4E4-73E8A61191F6}" type="presParOf" srcId="{B869697A-1E81-4558-9B91-F80DE3348F6D}" destId="{442975DF-D7A6-4CCB-98FD-E52631E8FE67}" srcOrd="1" destOrd="0" presId="urn:microsoft.com/office/officeart/2005/8/layout/process1"/>
    <dgm:cxn modelId="{D770145F-502C-4535-A0EE-85DCA04BBA20}" type="presParOf" srcId="{442975DF-D7A6-4CCB-98FD-E52631E8FE67}" destId="{820628C7-8593-4F5D-8799-E54FD85D1378}" srcOrd="0" destOrd="0" presId="urn:microsoft.com/office/officeart/2005/8/layout/process1"/>
    <dgm:cxn modelId="{926C19D9-CB58-4B4A-9B3F-4CBAB0CA4553}" type="presParOf" srcId="{B869697A-1E81-4558-9B91-F80DE3348F6D}" destId="{4E9C118F-26E8-4871-8716-D8E555849BC0}" srcOrd="2" destOrd="0" presId="urn:microsoft.com/office/officeart/2005/8/layout/process1"/>
    <dgm:cxn modelId="{84669510-53B9-4108-8C91-F251B947D7FA}" type="presParOf" srcId="{B869697A-1E81-4558-9B91-F80DE3348F6D}" destId="{EE3781FE-8FAE-480E-81B2-75E1CEC67296}" srcOrd="3" destOrd="0" presId="urn:microsoft.com/office/officeart/2005/8/layout/process1"/>
    <dgm:cxn modelId="{C6931748-C562-4404-8698-B065EFE86F4C}" type="presParOf" srcId="{EE3781FE-8FAE-480E-81B2-75E1CEC67296}" destId="{C633A410-1333-4910-80F7-2514E30D7F08}" srcOrd="0" destOrd="0" presId="urn:microsoft.com/office/officeart/2005/8/layout/process1"/>
    <dgm:cxn modelId="{16C0DDA6-9AA7-4FEB-8607-12F6F94A829F}" type="presParOf" srcId="{B869697A-1E81-4558-9B91-F80DE3348F6D}" destId="{FE8A9378-3D84-40A9-8FB8-52C1974008EF}" srcOrd="4"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7EA3DAF9-7CE7-4545-8067-5744CE25816A}"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DD2F8026-68B9-4FCC-B6EA-B59A5E4AD631}">
      <dgm:prSet/>
      <dgm:spPr/>
      <dgm:t>
        <a:bodyPr/>
        <a:lstStyle/>
        <a:p>
          <a:pPr rtl="0"/>
          <a:r>
            <a:rPr lang="it-IT" b="1"/>
            <a:t>Prospettive per il Giorno Successivo:</a:t>
          </a:r>
          <a:endParaRPr lang="it-IT"/>
        </a:p>
      </dgm:t>
    </dgm:pt>
    <dgm:pt modelId="{6E67783E-F104-4DE4-810E-2ADA23253D5B}" type="parTrans" cxnId="{F0939AE1-1671-4778-988A-62F209F20D11}">
      <dgm:prSet/>
      <dgm:spPr/>
      <dgm:t>
        <a:bodyPr/>
        <a:lstStyle/>
        <a:p>
          <a:endParaRPr lang="it-IT"/>
        </a:p>
      </dgm:t>
    </dgm:pt>
    <dgm:pt modelId="{129F9E7C-2575-4D67-8C17-A3B81496FB1E}" type="sibTrans" cxnId="{F0939AE1-1671-4778-988A-62F209F20D11}">
      <dgm:prSet/>
      <dgm:spPr/>
      <dgm:t>
        <a:bodyPr/>
        <a:lstStyle/>
        <a:p>
          <a:endParaRPr lang="it-IT"/>
        </a:p>
      </dgm:t>
    </dgm:pt>
    <dgm:pt modelId="{50B839B3-4668-48BD-9685-81B8C234C3DE}">
      <dgm:prSet/>
      <dgm:spPr/>
      <dgm:t>
        <a:bodyPr/>
        <a:lstStyle/>
        <a:p>
          <a:pPr rtl="0"/>
          <a:r>
            <a:rPr lang="it-IT"/>
            <a:t>Continuazione delle attività richieste da Carmen Pacini.</a:t>
          </a:r>
        </a:p>
      </dgm:t>
    </dgm:pt>
    <dgm:pt modelId="{2434F52E-41A1-46A4-9B81-9E67A13268C0}" type="parTrans" cxnId="{BB5D1FF3-EB65-4719-BC67-B6B107B9BE79}">
      <dgm:prSet/>
      <dgm:spPr/>
      <dgm:t>
        <a:bodyPr/>
        <a:lstStyle/>
        <a:p>
          <a:endParaRPr lang="it-IT"/>
        </a:p>
      </dgm:t>
    </dgm:pt>
    <dgm:pt modelId="{5724F1ED-3D4A-4AB7-A368-B63816BFD424}" type="sibTrans" cxnId="{BB5D1FF3-EB65-4719-BC67-B6B107B9BE79}">
      <dgm:prSet/>
      <dgm:spPr/>
      <dgm:t>
        <a:bodyPr/>
        <a:lstStyle/>
        <a:p>
          <a:endParaRPr lang="it-IT"/>
        </a:p>
      </dgm:t>
    </dgm:pt>
    <dgm:pt modelId="{6C1DA928-840F-4D38-AB5F-E98E02DD7159}">
      <dgm:prSet/>
      <dgm:spPr/>
      <dgm:t>
        <a:bodyPr/>
        <a:lstStyle/>
        <a:p>
          <a:pPr rtl="0"/>
          <a:r>
            <a:rPr lang="it-IT"/>
            <a:t>Completamento di eventuali lavori in sospeso con attenzione ai dettagli e autonomia.</a:t>
          </a:r>
        </a:p>
      </dgm:t>
    </dgm:pt>
    <dgm:pt modelId="{EA57F7AA-41FA-4CC9-8038-DA163FAEBA03}" type="parTrans" cxnId="{030D1FAD-A7B7-4D9D-953C-3EED90EADF0D}">
      <dgm:prSet/>
      <dgm:spPr/>
      <dgm:t>
        <a:bodyPr/>
        <a:lstStyle/>
        <a:p>
          <a:endParaRPr lang="it-IT"/>
        </a:p>
      </dgm:t>
    </dgm:pt>
    <dgm:pt modelId="{B0373922-38C2-4335-9845-E61D4A863FD3}" type="sibTrans" cxnId="{030D1FAD-A7B7-4D9D-953C-3EED90EADF0D}">
      <dgm:prSet/>
      <dgm:spPr/>
      <dgm:t>
        <a:bodyPr/>
        <a:lstStyle/>
        <a:p>
          <a:endParaRPr lang="it-IT"/>
        </a:p>
      </dgm:t>
    </dgm:pt>
    <dgm:pt modelId="{ACD26D04-6672-4A8F-9871-9F6E71D2AF70}" type="pres">
      <dgm:prSet presAssocID="{7EA3DAF9-7CE7-4545-8067-5744CE25816A}" presName="linear" presStyleCnt="0">
        <dgm:presLayoutVars>
          <dgm:dir/>
          <dgm:animLvl val="lvl"/>
          <dgm:resizeHandles val="exact"/>
        </dgm:presLayoutVars>
      </dgm:prSet>
      <dgm:spPr/>
    </dgm:pt>
    <dgm:pt modelId="{13395C4D-47AA-4A45-8B91-3C10AEF54FAD}" type="pres">
      <dgm:prSet presAssocID="{DD2F8026-68B9-4FCC-B6EA-B59A5E4AD631}" presName="parentLin" presStyleCnt="0"/>
      <dgm:spPr/>
    </dgm:pt>
    <dgm:pt modelId="{DBD46390-2CFB-4364-AB08-E07506D3F6C9}" type="pres">
      <dgm:prSet presAssocID="{DD2F8026-68B9-4FCC-B6EA-B59A5E4AD631}" presName="parentLeftMargin" presStyleLbl="node1" presStyleIdx="0" presStyleCnt="1"/>
      <dgm:spPr/>
    </dgm:pt>
    <dgm:pt modelId="{FF5B29A9-A421-426E-9013-43581FF7F0DF}" type="pres">
      <dgm:prSet presAssocID="{DD2F8026-68B9-4FCC-B6EA-B59A5E4AD631}" presName="parentText" presStyleLbl="node1" presStyleIdx="0" presStyleCnt="1">
        <dgm:presLayoutVars>
          <dgm:chMax val="0"/>
          <dgm:bulletEnabled val="1"/>
        </dgm:presLayoutVars>
      </dgm:prSet>
      <dgm:spPr/>
    </dgm:pt>
    <dgm:pt modelId="{69DC8365-AF9F-4D5D-A15C-25E313C4701C}" type="pres">
      <dgm:prSet presAssocID="{DD2F8026-68B9-4FCC-B6EA-B59A5E4AD631}" presName="negativeSpace" presStyleCnt="0"/>
      <dgm:spPr/>
    </dgm:pt>
    <dgm:pt modelId="{66F2939F-1B68-4BA5-A615-A77BF560410D}" type="pres">
      <dgm:prSet presAssocID="{DD2F8026-68B9-4FCC-B6EA-B59A5E4AD631}" presName="childText" presStyleLbl="conFgAcc1" presStyleIdx="0" presStyleCnt="1">
        <dgm:presLayoutVars>
          <dgm:bulletEnabled val="1"/>
        </dgm:presLayoutVars>
      </dgm:prSet>
      <dgm:spPr/>
    </dgm:pt>
  </dgm:ptLst>
  <dgm:cxnLst>
    <dgm:cxn modelId="{A4216699-AE9D-4365-B094-236317D58BCE}" type="presOf" srcId="{DD2F8026-68B9-4FCC-B6EA-B59A5E4AD631}" destId="{DBD46390-2CFB-4364-AB08-E07506D3F6C9}" srcOrd="0" destOrd="0" presId="urn:microsoft.com/office/officeart/2005/8/layout/list1"/>
    <dgm:cxn modelId="{030D1FAD-A7B7-4D9D-953C-3EED90EADF0D}" srcId="{DD2F8026-68B9-4FCC-B6EA-B59A5E4AD631}" destId="{6C1DA928-840F-4D38-AB5F-E98E02DD7159}" srcOrd="1" destOrd="0" parTransId="{EA57F7AA-41FA-4CC9-8038-DA163FAEBA03}" sibTransId="{B0373922-38C2-4335-9845-E61D4A863FD3}"/>
    <dgm:cxn modelId="{0B63DAC5-4699-4316-9664-450636937137}" type="presOf" srcId="{50B839B3-4668-48BD-9685-81B8C234C3DE}" destId="{66F2939F-1B68-4BA5-A615-A77BF560410D}" srcOrd="0" destOrd="0" presId="urn:microsoft.com/office/officeart/2005/8/layout/list1"/>
    <dgm:cxn modelId="{1EC11BD6-DF2D-49FB-9F20-38AA32529A37}" type="presOf" srcId="{7EA3DAF9-7CE7-4545-8067-5744CE25816A}" destId="{ACD26D04-6672-4A8F-9871-9F6E71D2AF70}" srcOrd="0" destOrd="0" presId="urn:microsoft.com/office/officeart/2005/8/layout/list1"/>
    <dgm:cxn modelId="{93510ADD-AE3F-43D0-B798-C03F0703DCE8}" type="presOf" srcId="{6C1DA928-840F-4D38-AB5F-E98E02DD7159}" destId="{66F2939F-1B68-4BA5-A615-A77BF560410D}" srcOrd="0" destOrd="1" presId="urn:microsoft.com/office/officeart/2005/8/layout/list1"/>
    <dgm:cxn modelId="{F0939AE1-1671-4778-988A-62F209F20D11}" srcId="{7EA3DAF9-7CE7-4545-8067-5744CE25816A}" destId="{DD2F8026-68B9-4FCC-B6EA-B59A5E4AD631}" srcOrd="0" destOrd="0" parTransId="{6E67783E-F104-4DE4-810E-2ADA23253D5B}" sibTransId="{129F9E7C-2575-4D67-8C17-A3B81496FB1E}"/>
    <dgm:cxn modelId="{BB5D1FF3-EB65-4719-BC67-B6B107B9BE79}" srcId="{DD2F8026-68B9-4FCC-B6EA-B59A5E4AD631}" destId="{50B839B3-4668-48BD-9685-81B8C234C3DE}" srcOrd="0" destOrd="0" parTransId="{2434F52E-41A1-46A4-9B81-9E67A13268C0}" sibTransId="{5724F1ED-3D4A-4AB7-A368-B63816BFD424}"/>
    <dgm:cxn modelId="{61BE07FF-25F1-4CBA-B99D-5593678A6320}" type="presOf" srcId="{DD2F8026-68B9-4FCC-B6EA-B59A5E4AD631}" destId="{FF5B29A9-A421-426E-9013-43581FF7F0DF}" srcOrd="1" destOrd="0" presId="urn:microsoft.com/office/officeart/2005/8/layout/list1"/>
    <dgm:cxn modelId="{09437C87-E5B6-4526-8E2C-3F1B02603C59}" type="presParOf" srcId="{ACD26D04-6672-4A8F-9871-9F6E71D2AF70}" destId="{13395C4D-47AA-4A45-8B91-3C10AEF54FAD}" srcOrd="0" destOrd="0" presId="urn:microsoft.com/office/officeart/2005/8/layout/list1"/>
    <dgm:cxn modelId="{582C3AD5-1BB5-4BF9-9AD0-B444D9C0DC01}" type="presParOf" srcId="{13395C4D-47AA-4A45-8B91-3C10AEF54FAD}" destId="{DBD46390-2CFB-4364-AB08-E07506D3F6C9}" srcOrd="0" destOrd="0" presId="urn:microsoft.com/office/officeart/2005/8/layout/list1"/>
    <dgm:cxn modelId="{A59390BA-04A8-41C9-962E-F497BACA8A08}" type="presParOf" srcId="{13395C4D-47AA-4A45-8B91-3C10AEF54FAD}" destId="{FF5B29A9-A421-426E-9013-43581FF7F0DF}" srcOrd="1" destOrd="0" presId="urn:microsoft.com/office/officeart/2005/8/layout/list1"/>
    <dgm:cxn modelId="{97ACF5A0-716C-4C46-AFC0-748A164CA648}" type="presParOf" srcId="{ACD26D04-6672-4A8F-9871-9F6E71D2AF70}" destId="{69DC8365-AF9F-4D5D-A15C-25E313C4701C}" srcOrd="1" destOrd="0" presId="urn:microsoft.com/office/officeart/2005/8/layout/list1"/>
    <dgm:cxn modelId="{1F187361-1033-437E-8F5D-8F63E5019BEF}" type="presParOf" srcId="{ACD26D04-6672-4A8F-9871-9F6E71D2AF70}" destId="{66F2939F-1B68-4BA5-A615-A77BF560410D}"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69C3B107-82E4-491A-934E-C96C99ECB12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EDB099AB-D33C-48A4-A75B-A4C39AEEAED8}">
      <dgm:prSet/>
      <dgm:spPr/>
      <dgm:t>
        <a:bodyPr/>
        <a:lstStyle/>
        <a:p>
          <a:pPr rtl="0"/>
          <a:r>
            <a:rPr lang="it-IT" b="1"/>
            <a:t>Osservazioni:</a:t>
          </a:r>
          <a:endParaRPr lang="it-IT"/>
        </a:p>
      </dgm:t>
    </dgm:pt>
    <dgm:pt modelId="{AB2E758B-C446-4501-86FB-5B8D1BE1D639}" type="parTrans" cxnId="{0EC480CC-1BD0-4062-89E6-BCBD3EC403B4}">
      <dgm:prSet/>
      <dgm:spPr/>
      <dgm:t>
        <a:bodyPr/>
        <a:lstStyle/>
        <a:p>
          <a:endParaRPr lang="it-IT"/>
        </a:p>
      </dgm:t>
    </dgm:pt>
    <dgm:pt modelId="{11CDABCB-7454-4100-A2E2-4DA0F0226567}" type="sibTrans" cxnId="{0EC480CC-1BD0-4062-89E6-BCBD3EC403B4}">
      <dgm:prSet/>
      <dgm:spPr/>
      <dgm:t>
        <a:bodyPr/>
        <a:lstStyle/>
        <a:p>
          <a:endParaRPr lang="it-IT"/>
        </a:p>
      </dgm:t>
    </dgm:pt>
    <dgm:pt modelId="{B19877DE-FA1A-4813-B298-E4BC09862B83}">
      <dgm:prSet/>
      <dgm:spPr/>
      <dgm:t>
        <a:bodyPr/>
        <a:lstStyle/>
        <a:p>
          <a:pPr rtl="0"/>
          <a:r>
            <a:rPr lang="it-IT" dirty="0"/>
            <a:t>Giornata intensa e diversificata, con richieste di autonomia e organizzazione.</a:t>
          </a:r>
        </a:p>
      </dgm:t>
    </dgm:pt>
    <dgm:pt modelId="{C3765F4C-D5D4-432E-B5C0-A884867E0708}" type="parTrans" cxnId="{610620DB-A708-4BB5-BBDD-5132A07376EA}">
      <dgm:prSet/>
      <dgm:spPr/>
      <dgm:t>
        <a:bodyPr/>
        <a:lstStyle/>
        <a:p>
          <a:endParaRPr lang="it-IT"/>
        </a:p>
      </dgm:t>
    </dgm:pt>
    <dgm:pt modelId="{1D5ECA2E-3400-4FD7-8420-6516E076B32D}" type="sibTrans" cxnId="{610620DB-A708-4BB5-BBDD-5132A07376EA}">
      <dgm:prSet/>
      <dgm:spPr/>
      <dgm:t>
        <a:bodyPr/>
        <a:lstStyle/>
        <a:p>
          <a:endParaRPr lang="it-IT"/>
        </a:p>
      </dgm:t>
    </dgm:pt>
    <dgm:pt modelId="{15327C5B-1DBE-4D24-9EBB-8AB38B6F5954}">
      <dgm:prSet/>
      <dgm:spPr/>
      <dgm:t>
        <a:bodyPr/>
        <a:lstStyle/>
        <a:p>
          <a:pPr rtl="0"/>
          <a:r>
            <a:rPr lang="it-IT"/>
            <a:t>Esperienza pratica nel supporto tecnico e gestione documentale.</a:t>
          </a:r>
        </a:p>
      </dgm:t>
    </dgm:pt>
    <dgm:pt modelId="{D783369E-F1C1-448C-8312-FD7D619CE578}" type="parTrans" cxnId="{75167DC0-9F49-4C7A-B09C-BF5FCA3530F8}">
      <dgm:prSet/>
      <dgm:spPr/>
      <dgm:t>
        <a:bodyPr/>
        <a:lstStyle/>
        <a:p>
          <a:endParaRPr lang="it-IT"/>
        </a:p>
      </dgm:t>
    </dgm:pt>
    <dgm:pt modelId="{0A713095-08C2-4DFE-A8AA-C4169DEEC6FA}" type="sibTrans" cxnId="{75167DC0-9F49-4C7A-B09C-BF5FCA3530F8}">
      <dgm:prSet/>
      <dgm:spPr/>
      <dgm:t>
        <a:bodyPr/>
        <a:lstStyle/>
        <a:p>
          <a:endParaRPr lang="it-IT"/>
        </a:p>
      </dgm:t>
    </dgm:pt>
    <dgm:pt modelId="{A94A6205-FD11-4C32-8D5B-6D05EF0695A4}">
      <dgm:prSet/>
      <dgm:spPr/>
      <dgm:t>
        <a:bodyPr/>
        <a:lstStyle/>
        <a:p>
          <a:pPr rtl="0"/>
          <a:r>
            <a:rPr lang="it-IT"/>
            <a:t>I feedback ricevuti rappresentano un importante riconoscimento del mio contributo durante il periodo di stage.</a:t>
          </a:r>
        </a:p>
      </dgm:t>
    </dgm:pt>
    <dgm:pt modelId="{1F8A8D0F-3B90-4983-B8FA-D3F03C0B091C}" type="parTrans" cxnId="{60D62057-6633-4518-96E9-E3404B269AAF}">
      <dgm:prSet/>
      <dgm:spPr/>
      <dgm:t>
        <a:bodyPr/>
        <a:lstStyle/>
        <a:p>
          <a:endParaRPr lang="it-IT"/>
        </a:p>
      </dgm:t>
    </dgm:pt>
    <dgm:pt modelId="{25B54C8D-AA82-4AB8-A0B9-D21FF1215AA7}" type="sibTrans" cxnId="{60D62057-6633-4518-96E9-E3404B269AAF}">
      <dgm:prSet/>
      <dgm:spPr/>
      <dgm:t>
        <a:bodyPr/>
        <a:lstStyle/>
        <a:p>
          <a:endParaRPr lang="it-IT"/>
        </a:p>
      </dgm:t>
    </dgm:pt>
    <dgm:pt modelId="{7D896EDB-E116-4D92-8C14-5B57F213015D}" type="pres">
      <dgm:prSet presAssocID="{69C3B107-82E4-491A-934E-C96C99ECB128}" presName="linear" presStyleCnt="0">
        <dgm:presLayoutVars>
          <dgm:dir/>
          <dgm:animLvl val="lvl"/>
          <dgm:resizeHandles val="exact"/>
        </dgm:presLayoutVars>
      </dgm:prSet>
      <dgm:spPr/>
    </dgm:pt>
    <dgm:pt modelId="{9D291D23-C312-4B31-9B11-03980590441B}" type="pres">
      <dgm:prSet presAssocID="{EDB099AB-D33C-48A4-A75B-A4C39AEEAED8}" presName="parentLin" presStyleCnt="0"/>
      <dgm:spPr/>
    </dgm:pt>
    <dgm:pt modelId="{96D90D0F-8170-4FB1-AD6C-BA2533E6FB61}" type="pres">
      <dgm:prSet presAssocID="{EDB099AB-D33C-48A4-A75B-A4C39AEEAED8}" presName="parentLeftMargin" presStyleLbl="node1" presStyleIdx="0" presStyleCnt="1"/>
      <dgm:spPr/>
    </dgm:pt>
    <dgm:pt modelId="{33D3A740-FDB3-4C99-AC98-9532BFE322A9}" type="pres">
      <dgm:prSet presAssocID="{EDB099AB-D33C-48A4-A75B-A4C39AEEAED8}" presName="parentText" presStyleLbl="node1" presStyleIdx="0" presStyleCnt="1">
        <dgm:presLayoutVars>
          <dgm:chMax val="0"/>
          <dgm:bulletEnabled val="1"/>
        </dgm:presLayoutVars>
      </dgm:prSet>
      <dgm:spPr/>
    </dgm:pt>
    <dgm:pt modelId="{24BF1BDA-265A-49F2-AEFF-68EF63C7BEF3}" type="pres">
      <dgm:prSet presAssocID="{EDB099AB-D33C-48A4-A75B-A4C39AEEAED8}" presName="negativeSpace" presStyleCnt="0"/>
      <dgm:spPr/>
    </dgm:pt>
    <dgm:pt modelId="{3FB2C61A-3A24-4480-B015-0FC4571507CE}" type="pres">
      <dgm:prSet presAssocID="{EDB099AB-D33C-48A4-A75B-A4C39AEEAED8}" presName="childText" presStyleLbl="conFgAcc1" presStyleIdx="0" presStyleCnt="1">
        <dgm:presLayoutVars>
          <dgm:bulletEnabled val="1"/>
        </dgm:presLayoutVars>
      </dgm:prSet>
      <dgm:spPr/>
    </dgm:pt>
  </dgm:ptLst>
  <dgm:cxnLst>
    <dgm:cxn modelId="{96AEFA02-9E18-43A9-B945-5FAD3D8474DE}" type="presOf" srcId="{A94A6205-FD11-4C32-8D5B-6D05EF0695A4}" destId="{3FB2C61A-3A24-4480-B015-0FC4571507CE}" srcOrd="0" destOrd="2" presId="urn:microsoft.com/office/officeart/2005/8/layout/list1"/>
    <dgm:cxn modelId="{12F57E1A-BF63-4C85-8323-0143DA8D648E}" type="presOf" srcId="{15327C5B-1DBE-4D24-9EBB-8AB38B6F5954}" destId="{3FB2C61A-3A24-4480-B015-0FC4571507CE}" srcOrd="0" destOrd="1" presId="urn:microsoft.com/office/officeart/2005/8/layout/list1"/>
    <dgm:cxn modelId="{12A7C52F-4C98-400D-8F3D-4C16AF40AD1B}" type="presOf" srcId="{EDB099AB-D33C-48A4-A75B-A4C39AEEAED8}" destId="{33D3A740-FDB3-4C99-AC98-9532BFE322A9}" srcOrd="1" destOrd="0" presId="urn:microsoft.com/office/officeart/2005/8/layout/list1"/>
    <dgm:cxn modelId="{B2EB0933-A463-43F4-A269-C74C99D4E443}" type="presOf" srcId="{B19877DE-FA1A-4813-B298-E4BC09862B83}" destId="{3FB2C61A-3A24-4480-B015-0FC4571507CE}" srcOrd="0" destOrd="0" presId="urn:microsoft.com/office/officeart/2005/8/layout/list1"/>
    <dgm:cxn modelId="{BF74355C-75D6-4B4E-B0E9-93562E461784}" type="presOf" srcId="{EDB099AB-D33C-48A4-A75B-A4C39AEEAED8}" destId="{96D90D0F-8170-4FB1-AD6C-BA2533E6FB61}" srcOrd="0" destOrd="0" presId="urn:microsoft.com/office/officeart/2005/8/layout/list1"/>
    <dgm:cxn modelId="{60D62057-6633-4518-96E9-E3404B269AAF}" srcId="{EDB099AB-D33C-48A4-A75B-A4C39AEEAED8}" destId="{A94A6205-FD11-4C32-8D5B-6D05EF0695A4}" srcOrd="2" destOrd="0" parTransId="{1F8A8D0F-3B90-4983-B8FA-D3F03C0B091C}" sibTransId="{25B54C8D-AA82-4AB8-A0B9-D21FF1215AA7}"/>
    <dgm:cxn modelId="{3276168E-4B50-4478-88A1-EFFFA01D248A}" type="presOf" srcId="{69C3B107-82E4-491A-934E-C96C99ECB128}" destId="{7D896EDB-E116-4D92-8C14-5B57F213015D}" srcOrd="0" destOrd="0" presId="urn:microsoft.com/office/officeart/2005/8/layout/list1"/>
    <dgm:cxn modelId="{75167DC0-9F49-4C7A-B09C-BF5FCA3530F8}" srcId="{EDB099AB-D33C-48A4-A75B-A4C39AEEAED8}" destId="{15327C5B-1DBE-4D24-9EBB-8AB38B6F5954}" srcOrd="1" destOrd="0" parTransId="{D783369E-F1C1-448C-8312-FD7D619CE578}" sibTransId="{0A713095-08C2-4DFE-A8AA-C4169DEEC6FA}"/>
    <dgm:cxn modelId="{0EC480CC-1BD0-4062-89E6-BCBD3EC403B4}" srcId="{69C3B107-82E4-491A-934E-C96C99ECB128}" destId="{EDB099AB-D33C-48A4-A75B-A4C39AEEAED8}" srcOrd="0" destOrd="0" parTransId="{AB2E758B-C446-4501-86FB-5B8D1BE1D639}" sibTransId="{11CDABCB-7454-4100-A2E2-4DA0F0226567}"/>
    <dgm:cxn modelId="{610620DB-A708-4BB5-BBDD-5132A07376EA}" srcId="{EDB099AB-D33C-48A4-A75B-A4C39AEEAED8}" destId="{B19877DE-FA1A-4813-B298-E4BC09862B83}" srcOrd="0" destOrd="0" parTransId="{C3765F4C-D5D4-432E-B5C0-A884867E0708}" sibTransId="{1D5ECA2E-3400-4FD7-8420-6516E076B32D}"/>
    <dgm:cxn modelId="{3AA934DC-4BD6-4F65-A3F3-C7846C664773}" type="presParOf" srcId="{7D896EDB-E116-4D92-8C14-5B57F213015D}" destId="{9D291D23-C312-4B31-9B11-03980590441B}" srcOrd="0" destOrd="0" presId="urn:microsoft.com/office/officeart/2005/8/layout/list1"/>
    <dgm:cxn modelId="{DA6B73AB-F50F-4D09-9248-9F5C44E898D5}" type="presParOf" srcId="{9D291D23-C312-4B31-9B11-03980590441B}" destId="{96D90D0F-8170-4FB1-AD6C-BA2533E6FB61}" srcOrd="0" destOrd="0" presId="urn:microsoft.com/office/officeart/2005/8/layout/list1"/>
    <dgm:cxn modelId="{2F03713F-A15A-4D8F-BB0D-2F61C481F07D}" type="presParOf" srcId="{9D291D23-C312-4B31-9B11-03980590441B}" destId="{33D3A740-FDB3-4C99-AC98-9532BFE322A9}" srcOrd="1" destOrd="0" presId="urn:microsoft.com/office/officeart/2005/8/layout/list1"/>
    <dgm:cxn modelId="{FE99DC13-5401-4476-99DB-7E3B07BF1542}" type="presParOf" srcId="{7D896EDB-E116-4D92-8C14-5B57F213015D}" destId="{24BF1BDA-265A-49F2-AEFF-68EF63C7BEF3}" srcOrd="1" destOrd="0" presId="urn:microsoft.com/office/officeart/2005/8/layout/list1"/>
    <dgm:cxn modelId="{491EE6C8-0CB0-4222-9729-B642F0D6AE23}" type="presParOf" srcId="{7D896EDB-E116-4D92-8C14-5B57F213015D}" destId="{3FB2C61A-3A24-4480-B015-0FC4571507CE}"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0560461D-6B4E-4821-AA23-BA49A855C5A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4AF3CB99-DCAC-4829-9923-49D5839BF84E}">
      <dgm:prSet phldrT="[Testo]"/>
      <dgm:spPr/>
      <dgm:t>
        <a:bodyPr/>
        <a:lstStyle/>
        <a:p>
          <a:r>
            <a:rPr lang="it-IT" dirty="0"/>
            <a:t>Pregiudizi</a:t>
          </a:r>
        </a:p>
      </dgm:t>
    </dgm:pt>
    <dgm:pt modelId="{F0215352-C38B-4DDA-BD33-AD6157CAC71B}" type="parTrans" cxnId="{2973B132-F97F-40AE-8EC3-36682B7173D0}">
      <dgm:prSet/>
      <dgm:spPr/>
      <dgm:t>
        <a:bodyPr/>
        <a:lstStyle/>
        <a:p>
          <a:endParaRPr lang="it-IT"/>
        </a:p>
      </dgm:t>
    </dgm:pt>
    <dgm:pt modelId="{BBA1D473-4170-4125-A4C1-FF7C16FF5F97}" type="sibTrans" cxnId="{2973B132-F97F-40AE-8EC3-36682B7173D0}">
      <dgm:prSet/>
      <dgm:spPr/>
      <dgm:t>
        <a:bodyPr/>
        <a:lstStyle/>
        <a:p>
          <a:endParaRPr lang="it-IT"/>
        </a:p>
      </dgm:t>
    </dgm:pt>
    <dgm:pt modelId="{20CCAAC7-4FC0-490C-B5D5-6B2F2198BB1F}">
      <dgm:prSet phldrT="[Testo]"/>
      <dgm:spPr/>
      <dgm:t>
        <a:bodyPr/>
        <a:lstStyle/>
        <a:p>
          <a:r>
            <a:rPr lang="it-IT" dirty="0"/>
            <a:t>Prospettive</a:t>
          </a:r>
        </a:p>
      </dgm:t>
    </dgm:pt>
    <dgm:pt modelId="{39F3F7D4-4DD5-40EF-A87C-A5270BA86D8E}" type="parTrans" cxnId="{2ED42A2E-5D88-4780-BE94-4C12E2C8CC04}">
      <dgm:prSet/>
      <dgm:spPr/>
      <dgm:t>
        <a:bodyPr/>
        <a:lstStyle/>
        <a:p>
          <a:endParaRPr lang="it-IT"/>
        </a:p>
      </dgm:t>
    </dgm:pt>
    <dgm:pt modelId="{2E0BB698-AB2F-40CA-8F63-298F848C8E0E}" type="sibTrans" cxnId="{2ED42A2E-5D88-4780-BE94-4C12E2C8CC04}">
      <dgm:prSet/>
      <dgm:spPr/>
      <dgm:t>
        <a:bodyPr/>
        <a:lstStyle/>
        <a:p>
          <a:endParaRPr lang="it-IT"/>
        </a:p>
      </dgm:t>
    </dgm:pt>
    <dgm:pt modelId="{56E8E387-AFBB-440C-A0E1-F41DF4A58B30}" type="pres">
      <dgm:prSet presAssocID="{0560461D-6B4E-4821-AA23-BA49A855C5A2}" presName="diagram" presStyleCnt="0">
        <dgm:presLayoutVars>
          <dgm:dir/>
        </dgm:presLayoutVars>
      </dgm:prSet>
      <dgm:spPr/>
    </dgm:pt>
    <dgm:pt modelId="{B8C3C448-BA29-4DD3-A54C-217A54047CEB}" type="pres">
      <dgm:prSet presAssocID="{4AF3CB99-DCAC-4829-9923-49D5839BF84E}" presName="composite" presStyleCnt="0"/>
      <dgm:spPr/>
    </dgm:pt>
    <dgm:pt modelId="{B17C3F81-375B-4A2E-B32F-820D28A49005}" type="pres">
      <dgm:prSet presAssocID="{4AF3CB99-DCAC-4829-9923-49D5839BF84E}"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2A1DBB5-DB1B-4FBD-8C46-D75F9D52D7E7}" type="pres">
      <dgm:prSet presAssocID="{4AF3CB99-DCAC-4829-9923-49D5839BF84E}" presName="Parent" presStyleLbl="node0" presStyleIdx="0" presStyleCnt="2">
        <dgm:presLayoutVars>
          <dgm:bulletEnabled val="1"/>
        </dgm:presLayoutVars>
      </dgm:prSet>
      <dgm:spPr/>
    </dgm:pt>
    <dgm:pt modelId="{9E89BC42-6836-40D5-B121-1AA39498035D}" type="pres">
      <dgm:prSet presAssocID="{BBA1D473-4170-4125-A4C1-FF7C16FF5F97}" presName="sibTrans" presStyleCnt="0"/>
      <dgm:spPr/>
    </dgm:pt>
    <dgm:pt modelId="{9CCE8F71-90CF-4210-AEFC-2E4D8C5DAB82}" type="pres">
      <dgm:prSet presAssocID="{20CCAAC7-4FC0-490C-B5D5-6B2F2198BB1F}" presName="composite" presStyleCnt="0"/>
      <dgm:spPr/>
    </dgm:pt>
    <dgm:pt modelId="{927BE3EB-A48E-4775-A588-DC082C8C3CD4}" type="pres">
      <dgm:prSet presAssocID="{20CCAAC7-4FC0-490C-B5D5-6B2F2198BB1F}"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D622C0E9-64C4-40B1-AAC4-63E5DCEABA97}" type="pres">
      <dgm:prSet presAssocID="{20CCAAC7-4FC0-490C-B5D5-6B2F2198BB1F}" presName="Parent" presStyleLbl="node0" presStyleIdx="1" presStyleCnt="2">
        <dgm:presLayoutVars>
          <dgm:bulletEnabled val="1"/>
        </dgm:presLayoutVars>
      </dgm:prSet>
      <dgm:spPr/>
    </dgm:pt>
  </dgm:ptLst>
  <dgm:cxnLst>
    <dgm:cxn modelId="{2ED42A2E-5D88-4780-BE94-4C12E2C8CC04}" srcId="{0560461D-6B4E-4821-AA23-BA49A855C5A2}" destId="{20CCAAC7-4FC0-490C-B5D5-6B2F2198BB1F}" srcOrd="1" destOrd="0" parTransId="{39F3F7D4-4DD5-40EF-A87C-A5270BA86D8E}" sibTransId="{2E0BB698-AB2F-40CA-8F63-298F848C8E0E}"/>
    <dgm:cxn modelId="{2973B132-F97F-40AE-8EC3-36682B7173D0}" srcId="{0560461D-6B4E-4821-AA23-BA49A855C5A2}" destId="{4AF3CB99-DCAC-4829-9923-49D5839BF84E}" srcOrd="0" destOrd="0" parTransId="{F0215352-C38B-4DDA-BD33-AD6157CAC71B}" sibTransId="{BBA1D473-4170-4125-A4C1-FF7C16FF5F97}"/>
    <dgm:cxn modelId="{C1C3CA33-2BBE-481E-9548-2C5DA87B3D40}" type="presOf" srcId="{0560461D-6B4E-4821-AA23-BA49A855C5A2}" destId="{56E8E387-AFBB-440C-A0E1-F41DF4A58B30}" srcOrd="0" destOrd="0" presId="urn:microsoft.com/office/officeart/2008/layout/BendingPictureCaption"/>
    <dgm:cxn modelId="{3DA2E6B6-CCD2-4D5D-99CD-C995D613AF12}" type="presOf" srcId="{4AF3CB99-DCAC-4829-9923-49D5839BF84E}" destId="{D2A1DBB5-DB1B-4FBD-8C46-D75F9D52D7E7}" srcOrd="0" destOrd="0" presId="urn:microsoft.com/office/officeart/2008/layout/BendingPictureCaption"/>
    <dgm:cxn modelId="{6544B0C4-7ED1-4D8B-AB1F-D32CD2CEDEEB}" type="presOf" srcId="{20CCAAC7-4FC0-490C-B5D5-6B2F2198BB1F}" destId="{D622C0E9-64C4-40B1-AAC4-63E5DCEABA97}" srcOrd="0" destOrd="0" presId="urn:microsoft.com/office/officeart/2008/layout/BendingPictureCaption"/>
    <dgm:cxn modelId="{D1A4C7A5-BC82-4CD1-AA20-A65941446090}" type="presParOf" srcId="{56E8E387-AFBB-440C-A0E1-F41DF4A58B30}" destId="{B8C3C448-BA29-4DD3-A54C-217A54047CEB}" srcOrd="0" destOrd="0" presId="urn:microsoft.com/office/officeart/2008/layout/BendingPictureCaption"/>
    <dgm:cxn modelId="{0FF6D0EB-889B-40B9-9BAD-76196EED78C6}" type="presParOf" srcId="{B8C3C448-BA29-4DD3-A54C-217A54047CEB}" destId="{B17C3F81-375B-4A2E-B32F-820D28A49005}" srcOrd="0" destOrd="0" presId="urn:microsoft.com/office/officeart/2008/layout/BendingPictureCaption"/>
    <dgm:cxn modelId="{B9A6DC46-638B-4B3A-BB00-C05A2F8C093F}" type="presParOf" srcId="{B8C3C448-BA29-4DD3-A54C-217A54047CEB}" destId="{D2A1DBB5-DB1B-4FBD-8C46-D75F9D52D7E7}" srcOrd="1" destOrd="0" presId="urn:microsoft.com/office/officeart/2008/layout/BendingPictureCaption"/>
    <dgm:cxn modelId="{404EDC44-EEE2-4DBB-AEE7-954CB460F578}" type="presParOf" srcId="{56E8E387-AFBB-440C-A0E1-F41DF4A58B30}" destId="{9E89BC42-6836-40D5-B121-1AA39498035D}" srcOrd="1" destOrd="0" presId="urn:microsoft.com/office/officeart/2008/layout/BendingPictureCaption"/>
    <dgm:cxn modelId="{B8B616FA-B089-4133-8DAC-0C2AFAC99304}" type="presParOf" srcId="{56E8E387-AFBB-440C-A0E1-F41DF4A58B30}" destId="{9CCE8F71-90CF-4210-AEFC-2E4D8C5DAB82}" srcOrd="2" destOrd="0" presId="urn:microsoft.com/office/officeart/2008/layout/BendingPictureCaption"/>
    <dgm:cxn modelId="{409E56F0-D619-4B5E-B9B4-69D5097A4891}" type="presParOf" srcId="{9CCE8F71-90CF-4210-AEFC-2E4D8C5DAB82}" destId="{927BE3EB-A48E-4775-A588-DC082C8C3CD4}" srcOrd="0" destOrd="0" presId="urn:microsoft.com/office/officeart/2008/layout/BendingPictureCaption"/>
    <dgm:cxn modelId="{3271A94B-FEF4-4D39-A209-46117E64F7BD}" type="presParOf" srcId="{9CCE8F71-90CF-4210-AEFC-2E4D8C5DAB82}" destId="{D622C0E9-64C4-40B1-AAC4-63E5DCEABA97}"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18 Aprile 2025 – Decimo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07</a:t>
          </a:r>
          <a:r>
            <a:rPr lang="it-IT" sz="1600" dirty="0">
              <a:latin typeface="+mn-lt"/>
            </a:rPr>
            <a:t>:55 – 14:30</a:t>
          </a:r>
        </a:p>
        <a:p>
          <a:pPr algn="l"/>
          <a:r>
            <a:rPr lang="it-IT" sz="1600" b="1" dirty="0">
              <a:latin typeface="Arial" panose="020B0604020202020204" pitchFamily="34" charset="0"/>
              <a:cs typeface="Arial" panose="020B0604020202020204" pitchFamily="34" charset="0"/>
            </a:rPr>
            <a:t>Autonomia e interazione: </a:t>
          </a:r>
          <a:r>
            <a:rPr lang="it-IT" sz="1600" b="0" dirty="0">
              <a:latin typeface="+mn-lt"/>
              <a:cs typeface="Arial" panose="020B0604020202020204" pitchFamily="34" charset="0"/>
            </a:rPr>
            <a:t>Attività svolte in modo autonomo con supporto occasionale dai colleghi</a:t>
          </a:r>
          <a:endParaRPr lang="it-IT" sz="1600" b="0" dirty="0">
            <a:solidFill>
              <a:schemeClr val="bg1"/>
            </a:solidFill>
            <a:latin typeface="+mn-lt"/>
            <a:cs typeface="Arial" panose="020B0604020202020204" pitchFamily="34" charset="0"/>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73A7DBD-BCB0-49B4-AF4E-3F6CA04C009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E5ED0843-706C-418B-8403-0FAC2DC6E437}">
      <dgm:prSet custT="1"/>
      <dgm:spPr/>
      <dgm:t>
        <a:bodyPr/>
        <a:lstStyle/>
        <a:p>
          <a:pPr rtl="0"/>
          <a:r>
            <a:rPr lang="it-IT" sz="1400" b="1"/>
            <a:t>Attività Svolte:</a:t>
          </a:r>
          <a:endParaRPr lang="it-IT" sz="1400"/>
        </a:p>
      </dgm:t>
    </dgm:pt>
    <dgm:pt modelId="{94F69207-A2D2-43A5-BDE0-B92DEBE0409D}" type="parTrans" cxnId="{EA11A130-955D-4783-9381-075D2E7CF0D3}">
      <dgm:prSet/>
      <dgm:spPr/>
      <dgm:t>
        <a:bodyPr/>
        <a:lstStyle/>
        <a:p>
          <a:endParaRPr lang="it-IT" sz="1400"/>
        </a:p>
      </dgm:t>
    </dgm:pt>
    <dgm:pt modelId="{89CB6DDA-6536-4D69-89C4-51CB66BC2074}" type="sibTrans" cxnId="{EA11A130-955D-4783-9381-075D2E7CF0D3}">
      <dgm:prSet/>
      <dgm:spPr/>
      <dgm:t>
        <a:bodyPr/>
        <a:lstStyle/>
        <a:p>
          <a:endParaRPr lang="it-IT" sz="1400"/>
        </a:p>
      </dgm:t>
    </dgm:pt>
    <dgm:pt modelId="{37E6F5A3-4F0D-42C6-A7AF-6B655BA090E7}">
      <dgm:prSet custT="1"/>
      <dgm:spPr/>
      <dgm:t>
        <a:bodyPr/>
        <a:lstStyle/>
        <a:p>
          <a:pPr rtl="0"/>
          <a:r>
            <a:rPr lang="it-IT" sz="1400" b="1"/>
            <a:t>Realizzazione e modifica di bigliettini da visita:</a:t>
          </a:r>
          <a:endParaRPr lang="it-IT" sz="1400"/>
        </a:p>
      </dgm:t>
    </dgm:pt>
    <dgm:pt modelId="{ADBB6779-1D62-4D44-87BD-6F773B82FCE0}" type="parTrans" cxnId="{071E1B88-D6BB-41EF-93DE-07F8930F5025}">
      <dgm:prSet/>
      <dgm:spPr/>
      <dgm:t>
        <a:bodyPr/>
        <a:lstStyle/>
        <a:p>
          <a:endParaRPr lang="it-IT" sz="1400"/>
        </a:p>
      </dgm:t>
    </dgm:pt>
    <dgm:pt modelId="{744CF396-2DF9-4F15-8E81-15F089D4A9EF}" type="sibTrans" cxnId="{071E1B88-D6BB-41EF-93DE-07F8930F5025}">
      <dgm:prSet/>
      <dgm:spPr/>
      <dgm:t>
        <a:bodyPr/>
        <a:lstStyle/>
        <a:p>
          <a:endParaRPr lang="it-IT" sz="1400"/>
        </a:p>
      </dgm:t>
    </dgm:pt>
    <dgm:pt modelId="{7C8D288F-4460-4CF2-B860-A14F1CA54D26}">
      <dgm:prSet custT="1"/>
      <dgm:spPr/>
      <dgm:t>
        <a:bodyPr/>
        <a:lstStyle/>
        <a:p>
          <a:pPr rtl="0"/>
          <a:r>
            <a:rPr lang="it-IT" sz="1400"/>
            <a:t>Creazione di bigliettini per Grottoli Jessica (assistente sociale) e Sandra Fabiana Franco (sportello al cittadino).</a:t>
          </a:r>
        </a:p>
      </dgm:t>
    </dgm:pt>
    <dgm:pt modelId="{4E9B5CA5-5444-4DC9-96C5-5C1C75D2CEBE}" type="parTrans" cxnId="{B7AFC3C5-900E-40B5-B637-F3B116F81EC9}">
      <dgm:prSet/>
      <dgm:spPr/>
      <dgm:t>
        <a:bodyPr/>
        <a:lstStyle/>
        <a:p>
          <a:endParaRPr lang="it-IT" sz="1400"/>
        </a:p>
      </dgm:t>
    </dgm:pt>
    <dgm:pt modelId="{C8F4B960-7940-45FE-9411-DEBD86CBB35E}" type="sibTrans" cxnId="{B7AFC3C5-900E-40B5-B637-F3B116F81EC9}">
      <dgm:prSet/>
      <dgm:spPr/>
      <dgm:t>
        <a:bodyPr/>
        <a:lstStyle/>
        <a:p>
          <a:endParaRPr lang="it-IT" sz="1400"/>
        </a:p>
      </dgm:t>
    </dgm:pt>
    <dgm:pt modelId="{CA4A74D1-B5FD-4373-A2A6-00C203C11D9D}">
      <dgm:prSet custT="1"/>
      <dgm:spPr/>
      <dgm:t>
        <a:bodyPr/>
        <a:lstStyle/>
        <a:p>
          <a:pPr rtl="0"/>
          <a:r>
            <a:rPr lang="it-IT" sz="1400"/>
            <a:t>Miglioramento dei bigliettini di Carmen Pacini per maggiore leggibilità e chiarezza.</a:t>
          </a:r>
        </a:p>
      </dgm:t>
    </dgm:pt>
    <dgm:pt modelId="{DE7B4009-CE08-4D90-8549-CF42A52DD723}" type="parTrans" cxnId="{A57FF40E-774F-4276-B68B-B83CEB7BF466}">
      <dgm:prSet/>
      <dgm:spPr/>
      <dgm:t>
        <a:bodyPr/>
        <a:lstStyle/>
        <a:p>
          <a:endParaRPr lang="it-IT" sz="1400"/>
        </a:p>
      </dgm:t>
    </dgm:pt>
    <dgm:pt modelId="{44264466-DA31-487E-B91D-0DBCC84E3A55}" type="sibTrans" cxnId="{A57FF40E-774F-4276-B68B-B83CEB7BF466}">
      <dgm:prSet/>
      <dgm:spPr/>
      <dgm:t>
        <a:bodyPr/>
        <a:lstStyle/>
        <a:p>
          <a:endParaRPr lang="it-IT" sz="1400"/>
        </a:p>
      </dgm:t>
    </dgm:pt>
    <dgm:pt modelId="{947691F8-ACF4-401E-95DE-295241CBB6BC}">
      <dgm:prSet custT="1"/>
      <dgm:spPr/>
      <dgm:t>
        <a:bodyPr/>
        <a:lstStyle/>
        <a:p>
          <a:pPr rtl="0"/>
          <a:r>
            <a:rPr lang="it-IT" sz="1400" b="1"/>
            <a:t>Elaborazione di un PowerPoint sul Decreto 36/2023:</a:t>
          </a:r>
          <a:endParaRPr lang="it-IT" sz="1400"/>
        </a:p>
      </dgm:t>
    </dgm:pt>
    <dgm:pt modelId="{11CDE753-8673-4200-B3B3-6374EE1A2AE5}" type="parTrans" cxnId="{EF1B4E50-85F1-490A-832B-D2499A1CB884}">
      <dgm:prSet/>
      <dgm:spPr/>
      <dgm:t>
        <a:bodyPr/>
        <a:lstStyle/>
        <a:p>
          <a:endParaRPr lang="it-IT" sz="1400"/>
        </a:p>
      </dgm:t>
    </dgm:pt>
    <dgm:pt modelId="{50A7387A-4F9A-4528-9598-F4A90DDE0DDF}" type="sibTrans" cxnId="{EF1B4E50-85F1-490A-832B-D2499A1CB884}">
      <dgm:prSet/>
      <dgm:spPr/>
      <dgm:t>
        <a:bodyPr/>
        <a:lstStyle/>
        <a:p>
          <a:endParaRPr lang="it-IT" sz="1400"/>
        </a:p>
      </dgm:t>
    </dgm:pt>
    <dgm:pt modelId="{35AE4DFB-87C4-49D1-B8A4-E3407C2A5794}">
      <dgm:prSet custT="1"/>
      <dgm:spPr/>
      <dgm:t>
        <a:bodyPr/>
        <a:lstStyle/>
        <a:p>
          <a:pPr rtl="0"/>
          <a:r>
            <a:rPr lang="it-IT" sz="1400"/>
            <a:t>Suddivisione degli articoli in categorie specifiche (lavori pubblici, servizi/appalti, DEC).</a:t>
          </a:r>
        </a:p>
      </dgm:t>
    </dgm:pt>
    <dgm:pt modelId="{B5661E7F-01D4-4ECC-8E20-E899F2AB497F}" type="parTrans" cxnId="{946C2EF5-9C63-4FE9-A0D9-D2149F6CB20B}">
      <dgm:prSet/>
      <dgm:spPr/>
      <dgm:t>
        <a:bodyPr/>
        <a:lstStyle/>
        <a:p>
          <a:endParaRPr lang="it-IT" sz="1400"/>
        </a:p>
      </dgm:t>
    </dgm:pt>
    <dgm:pt modelId="{580A5EAC-4833-4A8F-AFC9-91A9EF9BB673}" type="sibTrans" cxnId="{946C2EF5-9C63-4FE9-A0D9-D2149F6CB20B}">
      <dgm:prSet/>
      <dgm:spPr/>
      <dgm:t>
        <a:bodyPr/>
        <a:lstStyle/>
        <a:p>
          <a:endParaRPr lang="it-IT" sz="1400"/>
        </a:p>
      </dgm:t>
    </dgm:pt>
    <dgm:pt modelId="{284BF4CC-D9B6-437A-8627-34821D1B6623}">
      <dgm:prSet custT="1"/>
      <dgm:spPr/>
      <dgm:t>
        <a:bodyPr/>
        <a:lstStyle/>
        <a:p>
          <a:pPr rtl="0"/>
          <a:r>
            <a:rPr lang="it-IT" sz="1400"/>
            <a:t>Uso dei colori per evidenziare modifiche alla normativa.</a:t>
          </a:r>
        </a:p>
      </dgm:t>
    </dgm:pt>
    <dgm:pt modelId="{F4E5641A-80D8-4B07-8955-6DD18F1F70AB}" type="parTrans" cxnId="{F266AF43-5735-44E1-8B31-EBAAB354D67A}">
      <dgm:prSet/>
      <dgm:spPr/>
      <dgm:t>
        <a:bodyPr/>
        <a:lstStyle/>
        <a:p>
          <a:endParaRPr lang="it-IT" sz="1400"/>
        </a:p>
      </dgm:t>
    </dgm:pt>
    <dgm:pt modelId="{2CC690A7-9856-40E5-92B3-B5709C7EC37A}" type="sibTrans" cxnId="{F266AF43-5735-44E1-8B31-EBAAB354D67A}">
      <dgm:prSet/>
      <dgm:spPr/>
      <dgm:t>
        <a:bodyPr/>
        <a:lstStyle/>
        <a:p>
          <a:endParaRPr lang="it-IT" sz="1400"/>
        </a:p>
      </dgm:t>
    </dgm:pt>
    <dgm:pt modelId="{CFA5DCFE-C054-4AC0-AF30-DF0851859C1B}">
      <dgm:prSet custT="1"/>
      <dgm:spPr/>
      <dgm:t>
        <a:bodyPr/>
        <a:lstStyle/>
        <a:p>
          <a:pPr rtl="0"/>
          <a:r>
            <a:rPr lang="it-IT" sz="1400"/>
            <a:t>Funzione "Ctrl+F" per ricerca rapida di parole chiave.</a:t>
          </a:r>
        </a:p>
      </dgm:t>
    </dgm:pt>
    <dgm:pt modelId="{D8220E5B-1F2D-4079-A2BE-F273AD859740}" type="parTrans" cxnId="{D846C090-A419-4CA9-B232-CCC89F6AA746}">
      <dgm:prSet/>
      <dgm:spPr/>
      <dgm:t>
        <a:bodyPr/>
        <a:lstStyle/>
        <a:p>
          <a:endParaRPr lang="it-IT" sz="1400"/>
        </a:p>
      </dgm:t>
    </dgm:pt>
    <dgm:pt modelId="{EACFB3D7-7B7B-4393-A42F-38371CF2C8C5}" type="sibTrans" cxnId="{D846C090-A419-4CA9-B232-CCC89F6AA746}">
      <dgm:prSet/>
      <dgm:spPr/>
      <dgm:t>
        <a:bodyPr/>
        <a:lstStyle/>
        <a:p>
          <a:endParaRPr lang="it-IT" sz="1400"/>
        </a:p>
      </dgm:t>
    </dgm:pt>
    <dgm:pt modelId="{BF391027-5970-4337-A041-E2A474F92484}">
      <dgm:prSet custT="1"/>
      <dgm:spPr/>
      <dgm:t>
        <a:bodyPr/>
        <a:lstStyle/>
        <a:p>
          <a:pPr rtl="0"/>
          <a:r>
            <a:rPr lang="it-IT" sz="1400"/>
            <a:t>Integrazione di un riassunto introduttivo in PDF.</a:t>
          </a:r>
        </a:p>
      </dgm:t>
    </dgm:pt>
    <dgm:pt modelId="{7C0CAD6C-4759-4D94-9F22-0288E15840B4}" type="parTrans" cxnId="{B5FD01C5-12B2-48B3-BB61-C43164F07058}">
      <dgm:prSet/>
      <dgm:spPr/>
      <dgm:t>
        <a:bodyPr/>
        <a:lstStyle/>
        <a:p>
          <a:endParaRPr lang="it-IT" sz="1400"/>
        </a:p>
      </dgm:t>
    </dgm:pt>
    <dgm:pt modelId="{983E7B9A-F778-4BD4-9223-F40BF17B5144}" type="sibTrans" cxnId="{B5FD01C5-12B2-48B3-BB61-C43164F07058}">
      <dgm:prSet/>
      <dgm:spPr/>
      <dgm:t>
        <a:bodyPr/>
        <a:lstStyle/>
        <a:p>
          <a:endParaRPr lang="it-IT" sz="1400"/>
        </a:p>
      </dgm:t>
    </dgm:pt>
    <dgm:pt modelId="{19F4D232-6C87-4253-8551-7F38FD8CDEE5}">
      <dgm:prSet custT="1"/>
      <dgm:spPr/>
      <dgm:t>
        <a:bodyPr/>
        <a:lstStyle/>
        <a:p>
          <a:pPr rtl="0"/>
          <a:r>
            <a:rPr lang="it-IT" sz="1400"/>
            <a:t>Utilizzo di Copilot per chiarimenti sul linguaggio giuridico e interpretazione normativa.</a:t>
          </a:r>
        </a:p>
      </dgm:t>
    </dgm:pt>
    <dgm:pt modelId="{958EBE88-2789-458F-8D05-EE7765C8FE0A}" type="parTrans" cxnId="{48FA0ADE-4287-4183-B67B-0CC5741D941D}">
      <dgm:prSet/>
      <dgm:spPr/>
      <dgm:t>
        <a:bodyPr/>
        <a:lstStyle/>
        <a:p>
          <a:endParaRPr lang="it-IT" sz="1400"/>
        </a:p>
      </dgm:t>
    </dgm:pt>
    <dgm:pt modelId="{FEB64447-644C-4A17-8C4B-6358253F3DE8}" type="sibTrans" cxnId="{48FA0ADE-4287-4183-B67B-0CC5741D941D}">
      <dgm:prSet/>
      <dgm:spPr/>
      <dgm:t>
        <a:bodyPr/>
        <a:lstStyle/>
        <a:p>
          <a:endParaRPr lang="it-IT" sz="1400"/>
        </a:p>
      </dgm:t>
    </dgm:pt>
    <dgm:pt modelId="{219BD89F-B3F6-4278-AF17-FBDC30E194B5}">
      <dgm:prSet custT="1"/>
      <dgm:spPr/>
      <dgm:t>
        <a:bodyPr/>
        <a:lstStyle/>
        <a:p>
          <a:pPr rtl="0"/>
          <a:r>
            <a:rPr lang="it-IT" sz="1400" b="1"/>
            <a:t>Supporto tecnico:</a:t>
          </a:r>
          <a:endParaRPr lang="it-IT" sz="1400"/>
        </a:p>
      </dgm:t>
    </dgm:pt>
    <dgm:pt modelId="{B67FC457-322C-461C-B298-5583D297CC2B}" type="parTrans" cxnId="{8BB3C832-7A2A-42B8-BBBE-7D6AB70A8868}">
      <dgm:prSet/>
      <dgm:spPr/>
      <dgm:t>
        <a:bodyPr/>
        <a:lstStyle/>
        <a:p>
          <a:endParaRPr lang="it-IT" sz="1400"/>
        </a:p>
      </dgm:t>
    </dgm:pt>
    <dgm:pt modelId="{9ABB6F2B-15BB-411D-A170-CE1480ABE54E}" type="sibTrans" cxnId="{8BB3C832-7A2A-42B8-BBBE-7D6AB70A8868}">
      <dgm:prSet/>
      <dgm:spPr/>
      <dgm:t>
        <a:bodyPr/>
        <a:lstStyle/>
        <a:p>
          <a:endParaRPr lang="it-IT" sz="1400"/>
        </a:p>
      </dgm:t>
    </dgm:pt>
    <dgm:pt modelId="{CF86AD4B-3DF0-4182-9961-EBE71E36DABA}">
      <dgm:prSet custT="1"/>
      <dgm:spPr/>
      <dgm:t>
        <a:bodyPr/>
        <a:lstStyle/>
        <a:p>
          <a:pPr rtl="0"/>
          <a:r>
            <a:rPr lang="it-IT" sz="1400"/>
            <a:t>Tentativo di risolvere un problema di Word sulla funzione "interruzione di pagina".</a:t>
          </a:r>
        </a:p>
      </dgm:t>
    </dgm:pt>
    <dgm:pt modelId="{0334CF6A-ADEF-4DF1-8C8B-EF1FE86CA23D}" type="parTrans" cxnId="{9B4528B0-57B4-46B1-A8E2-7BDDBBC303AC}">
      <dgm:prSet/>
      <dgm:spPr/>
      <dgm:t>
        <a:bodyPr/>
        <a:lstStyle/>
        <a:p>
          <a:endParaRPr lang="it-IT" sz="1400"/>
        </a:p>
      </dgm:t>
    </dgm:pt>
    <dgm:pt modelId="{0B9F9F6B-CF75-4478-9A0B-85BAD6E0C1F4}" type="sibTrans" cxnId="{9B4528B0-57B4-46B1-A8E2-7BDDBBC303AC}">
      <dgm:prSet/>
      <dgm:spPr/>
      <dgm:t>
        <a:bodyPr/>
        <a:lstStyle/>
        <a:p>
          <a:endParaRPr lang="it-IT" sz="1400"/>
        </a:p>
      </dgm:t>
    </dgm:pt>
    <dgm:pt modelId="{B1D3DF86-6DC5-4C30-A2D6-5FEA9B40A665}">
      <dgm:prSet custT="1"/>
      <dgm:spPr/>
      <dgm:t>
        <a:bodyPr/>
        <a:lstStyle/>
        <a:p>
          <a:pPr rtl="0"/>
          <a:r>
            <a:rPr lang="it-IT" sz="1400"/>
            <a:t>Apertura di un file .rar per Carmen Pacini, con problemi di compatibilità su Acrobat.</a:t>
          </a:r>
        </a:p>
      </dgm:t>
    </dgm:pt>
    <dgm:pt modelId="{8714A6C3-6001-400F-8164-0F906BE94D6C}" type="parTrans" cxnId="{85DD3F28-86C9-4874-9867-29B87046AEB1}">
      <dgm:prSet/>
      <dgm:spPr/>
      <dgm:t>
        <a:bodyPr/>
        <a:lstStyle/>
        <a:p>
          <a:endParaRPr lang="it-IT" sz="1400"/>
        </a:p>
      </dgm:t>
    </dgm:pt>
    <dgm:pt modelId="{18155C2F-FE2D-4A74-AC12-6FB7CC0A214D}" type="sibTrans" cxnId="{85DD3F28-86C9-4874-9867-29B87046AEB1}">
      <dgm:prSet/>
      <dgm:spPr/>
      <dgm:t>
        <a:bodyPr/>
        <a:lstStyle/>
        <a:p>
          <a:endParaRPr lang="it-IT" sz="1400"/>
        </a:p>
      </dgm:t>
    </dgm:pt>
    <dgm:pt modelId="{92E42B33-45E4-43B5-A585-82591D233FFA}">
      <dgm:prSet custT="1"/>
      <dgm:spPr/>
      <dgm:t>
        <a:bodyPr/>
        <a:lstStyle/>
        <a:p>
          <a:pPr rtl="0"/>
          <a:r>
            <a:rPr lang="it-IT" sz="1400" b="1"/>
            <a:t>Gestione documentale e scansioni:</a:t>
          </a:r>
          <a:endParaRPr lang="it-IT" sz="1400"/>
        </a:p>
      </dgm:t>
    </dgm:pt>
    <dgm:pt modelId="{108329BA-9EAE-4CDD-9DCB-D254C9021F85}" type="parTrans" cxnId="{27B138DA-085F-4BB3-97F3-F4763156B1D2}">
      <dgm:prSet/>
      <dgm:spPr/>
      <dgm:t>
        <a:bodyPr/>
        <a:lstStyle/>
        <a:p>
          <a:endParaRPr lang="it-IT" sz="1400"/>
        </a:p>
      </dgm:t>
    </dgm:pt>
    <dgm:pt modelId="{0E24F888-4944-4401-ABEC-D3BE41B16EC4}" type="sibTrans" cxnId="{27B138DA-085F-4BB3-97F3-F4763156B1D2}">
      <dgm:prSet/>
      <dgm:spPr/>
      <dgm:t>
        <a:bodyPr/>
        <a:lstStyle/>
        <a:p>
          <a:endParaRPr lang="it-IT" sz="1400"/>
        </a:p>
      </dgm:t>
    </dgm:pt>
    <dgm:pt modelId="{A9FC80A4-513B-4FE6-8F1A-D5F471A47054}">
      <dgm:prSet custT="1"/>
      <dgm:spPr/>
      <dgm:t>
        <a:bodyPr/>
        <a:lstStyle/>
        <a:p>
          <a:pPr rtl="0"/>
          <a:r>
            <a:rPr lang="it-IT" sz="1400"/>
            <a:t>Scansione di documenti per Carmen Pacini.</a:t>
          </a:r>
        </a:p>
      </dgm:t>
    </dgm:pt>
    <dgm:pt modelId="{A3DA493F-548B-48B0-8F6A-A81A1427C7E5}" type="parTrans" cxnId="{3A1AEEE8-14A3-402C-99C0-76D80778DD20}">
      <dgm:prSet/>
      <dgm:spPr/>
      <dgm:t>
        <a:bodyPr/>
        <a:lstStyle/>
        <a:p>
          <a:endParaRPr lang="it-IT" sz="1400"/>
        </a:p>
      </dgm:t>
    </dgm:pt>
    <dgm:pt modelId="{F9CA856C-8A2C-48E3-AA2F-DC2CF6770AF9}" type="sibTrans" cxnId="{3A1AEEE8-14A3-402C-99C0-76D80778DD20}">
      <dgm:prSet/>
      <dgm:spPr/>
      <dgm:t>
        <a:bodyPr/>
        <a:lstStyle/>
        <a:p>
          <a:endParaRPr lang="it-IT" sz="1400"/>
        </a:p>
      </dgm:t>
    </dgm:pt>
    <dgm:pt modelId="{AE56E917-591D-4156-91A7-E2B1E000BDC8}">
      <dgm:prSet custT="1"/>
      <dgm:spPr/>
      <dgm:t>
        <a:bodyPr/>
        <a:lstStyle/>
        <a:p>
          <a:pPr rtl="0"/>
          <a:r>
            <a:rPr lang="it-IT" sz="1400"/>
            <a:t>Taglio dei bigliettini da visita per la carta d’identità elettronica.</a:t>
          </a:r>
        </a:p>
      </dgm:t>
    </dgm:pt>
    <dgm:pt modelId="{4F53861B-30AB-48FF-BCCD-E7D9F3E2DA14}" type="parTrans" cxnId="{4E742E37-5631-4C01-B7EA-568BDB7AA6C0}">
      <dgm:prSet/>
      <dgm:spPr/>
      <dgm:t>
        <a:bodyPr/>
        <a:lstStyle/>
        <a:p>
          <a:endParaRPr lang="it-IT" sz="1400"/>
        </a:p>
      </dgm:t>
    </dgm:pt>
    <dgm:pt modelId="{3F6A4636-B669-4567-A6E0-8F512655CDCC}" type="sibTrans" cxnId="{4E742E37-5631-4C01-B7EA-568BDB7AA6C0}">
      <dgm:prSet/>
      <dgm:spPr/>
      <dgm:t>
        <a:bodyPr/>
        <a:lstStyle/>
        <a:p>
          <a:endParaRPr lang="it-IT" sz="1400"/>
        </a:p>
      </dgm:t>
    </dgm:pt>
    <dgm:pt modelId="{20996801-3023-44AF-8329-E2BF817F8C93}" type="pres">
      <dgm:prSet presAssocID="{B73A7DBD-BCB0-49B4-AF4E-3F6CA04C0093}" presName="Name0" presStyleCnt="0">
        <dgm:presLayoutVars>
          <dgm:dir/>
          <dgm:animLvl val="lvl"/>
          <dgm:resizeHandles val="exact"/>
        </dgm:presLayoutVars>
      </dgm:prSet>
      <dgm:spPr/>
    </dgm:pt>
    <dgm:pt modelId="{472CDC75-BDA1-4D84-BB1D-9828EB1C9C9B}" type="pres">
      <dgm:prSet presAssocID="{E5ED0843-706C-418B-8403-0FAC2DC6E437}" presName="composite" presStyleCnt="0"/>
      <dgm:spPr/>
    </dgm:pt>
    <dgm:pt modelId="{EB2A7A69-290E-440C-BDC5-FC9EE6B7EE77}" type="pres">
      <dgm:prSet presAssocID="{E5ED0843-706C-418B-8403-0FAC2DC6E437}" presName="parTx" presStyleLbl="alignNode1" presStyleIdx="0" presStyleCnt="1">
        <dgm:presLayoutVars>
          <dgm:chMax val="0"/>
          <dgm:chPref val="0"/>
          <dgm:bulletEnabled val="1"/>
        </dgm:presLayoutVars>
      </dgm:prSet>
      <dgm:spPr/>
    </dgm:pt>
    <dgm:pt modelId="{0C57096F-E014-4F20-94F2-D06F855B73A0}" type="pres">
      <dgm:prSet presAssocID="{E5ED0843-706C-418B-8403-0FAC2DC6E437}" presName="desTx" presStyleLbl="alignAccFollowNode1" presStyleIdx="0" presStyleCnt="1">
        <dgm:presLayoutVars>
          <dgm:bulletEnabled val="1"/>
        </dgm:presLayoutVars>
      </dgm:prSet>
      <dgm:spPr/>
    </dgm:pt>
  </dgm:ptLst>
  <dgm:cxnLst>
    <dgm:cxn modelId="{A57FF40E-774F-4276-B68B-B83CEB7BF466}" srcId="{37E6F5A3-4F0D-42C6-A7AF-6B655BA090E7}" destId="{CA4A74D1-B5FD-4373-A2A6-00C203C11D9D}" srcOrd="1" destOrd="0" parTransId="{DE7B4009-CE08-4D90-8549-CF42A52DD723}" sibTransId="{44264466-DA31-487E-B91D-0DBCC84E3A55}"/>
    <dgm:cxn modelId="{0F135211-42AB-4383-8922-17650242ACED}" type="presOf" srcId="{284BF4CC-D9B6-437A-8627-34821D1B6623}" destId="{0C57096F-E014-4F20-94F2-D06F855B73A0}" srcOrd="0" destOrd="5" presId="urn:microsoft.com/office/officeart/2005/8/layout/hList1"/>
    <dgm:cxn modelId="{7F8C8E19-F2F7-4763-BB4F-17E4CCD8B022}" type="presOf" srcId="{CF86AD4B-3DF0-4182-9961-EBE71E36DABA}" destId="{0C57096F-E014-4F20-94F2-D06F855B73A0}" srcOrd="0" destOrd="10" presId="urn:microsoft.com/office/officeart/2005/8/layout/hList1"/>
    <dgm:cxn modelId="{A29DA924-3D62-47F1-99F8-839E81ECDC6F}" type="presOf" srcId="{AE56E917-591D-4156-91A7-E2B1E000BDC8}" destId="{0C57096F-E014-4F20-94F2-D06F855B73A0}" srcOrd="0" destOrd="14" presId="urn:microsoft.com/office/officeart/2005/8/layout/hList1"/>
    <dgm:cxn modelId="{85DD3F28-86C9-4874-9867-29B87046AEB1}" srcId="{219BD89F-B3F6-4278-AF17-FBDC30E194B5}" destId="{B1D3DF86-6DC5-4C30-A2D6-5FEA9B40A665}" srcOrd="1" destOrd="0" parTransId="{8714A6C3-6001-400F-8164-0F906BE94D6C}" sibTransId="{18155C2F-FE2D-4A74-AC12-6FB7CC0A214D}"/>
    <dgm:cxn modelId="{EA11A130-955D-4783-9381-075D2E7CF0D3}" srcId="{B73A7DBD-BCB0-49B4-AF4E-3F6CA04C0093}" destId="{E5ED0843-706C-418B-8403-0FAC2DC6E437}" srcOrd="0" destOrd="0" parTransId="{94F69207-A2D2-43A5-BDE0-B92DEBE0409D}" sibTransId="{89CB6DDA-6536-4D69-89C4-51CB66BC2074}"/>
    <dgm:cxn modelId="{8BB3C832-7A2A-42B8-BBBE-7D6AB70A8868}" srcId="{E5ED0843-706C-418B-8403-0FAC2DC6E437}" destId="{219BD89F-B3F6-4278-AF17-FBDC30E194B5}" srcOrd="2" destOrd="0" parTransId="{B67FC457-322C-461C-B298-5583D297CC2B}" sibTransId="{9ABB6F2B-15BB-411D-A170-CE1480ABE54E}"/>
    <dgm:cxn modelId="{4E742E37-5631-4C01-B7EA-568BDB7AA6C0}" srcId="{92E42B33-45E4-43B5-A585-82591D233FFA}" destId="{AE56E917-591D-4156-91A7-E2B1E000BDC8}" srcOrd="1" destOrd="0" parTransId="{4F53861B-30AB-48FF-BCCD-E7D9F3E2DA14}" sibTransId="{3F6A4636-B669-4567-A6E0-8F512655CDCC}"/>
    <dgm:cxn modelId="{3D705C5F-1291-437C-9A0F-2F2A1D3F831A}" type="presOf" srcId="{CA4A74D1-B5FD-4373-A2A6-00C203C11D9D}" destId="{0C57096F-E014-4F20-94F2-D06F855B73A0}" srcOrd="0" destOrd="2" presId="urn:microsoft.com/office/officeart/2005/8/layout/hList1"/>
    <dgm:cxn modelId="{C28B925F-08F5-4E11-BFE4-EAB63CC431E3}" type="presOf" srcId="{CFA5DCFE-C054-4AC0-AF30-DF0851859C1B}" destId="{0C57096F-E014-4F20-94F2-D06F855B73A0}" srcOrd="0" destOrd="6" presId="urn:microsoft.com/office/officeart/2005/8/layout/hList1"/>
    <dgm:cxn modelId="{F266AF43-5735-44E1-8B31-EBAAB354D67A}" srcId="{947691F8-ACF4-401E-95DE-295241CBB6BC}" destId="{284BF4CC-D9B6-437A-8627-34821D1B6623}" srcOrd="1" destOrd="0" parTransId="{F4E5641A-80D8-4B07-8955-6DD18F1F70AB}" sibTransId="{2CC690A7-9856-40E5-92B3-B5709C7EC37A}"/>
    <dgm:cxn modelId="{EF1B4E50-85F1-490A-832B-D2499A1CB884}" srcId="{E5ED0843-706C-418B-8403-0FAC2DC6E437}" destId="{947691F8-ACF4-401E-95DE-295241CBB6BC}" srcOrd="1" destOrd="0" parTransId="{11CDE753-8673-4200-B3B3-6374EE1A2AE5}" sibTransId="{50A7387A-4F9A-4528-9598-F4A90DDE0DDF}"/>
    <dgm:cxn modelId="{C6D9207D-E609-4C96-AD4E-2A5911D8798C}" type="presOf" srcId="{219BD89F-B3F6-4278-AF17-FBDC30E194B5}" destId="{0C57096F-E014-4F20-94F2-D06F855B73A0}" srcOrd="0" destOrd="9" presId="urn:microsoft.com/office/officeart/2005/8/layout/hList1"/>
    <dgm:cxn modelId="{CA350381-D79B-40CB-AAD8-A341918D91BD}" type="presOf" srcId="{B73A7DBD-BCB0-49B4-AF4E-3F6CA04C0093}" destId="{20996801-3023-44AF-8329-E2BF817F8C93}" srcOrd="0" destOrd="0" presId="urn:microsoft.com/office/officeart/2005/8/layout/hList1"/>
    <dgm:cxn modelId="{071E1B88-D6BB-41EF-93DE-07F8930F5025}" srcId="{E5ED0843-706C-418B-8403-0FAC2DC6E437}" destId="{37E6F5A3-4F0D-42C6-A7AF-6B655BA090E7}" srcOrd="0" destOrd="0" parTransId="{ADBB6779-1D62-4D44-87BD-6F773B82FCE0}" sibTransId="{744CF396-2DF9-4F15-8E81-15F089D4A9EF}"/>
    <dgm:cxn modelId="{D846C090-A419-4CA9-B232-CCC89F6AA746}" srcId="{947691F8-ACF4-401E-95DE-295241CBB6BC}" destId="{CFA5DCFE-C054-4AC0-AF30-DF0851859C1B}" srcOrd="2" destOrd="0" parTransId="{D8220E5B-1F2D-4079-A2BE-F273AD859740}" sibTransId="{EACFB3D7-7B7B-4393-A42F-38371CF2C8C5}"/>
    <dgm:cxn modelId="{330D2696-A53A-4C03-8D0F-3656460B5A35}" type="presOf" srcId="{947691F8-ACF4-401E-95DE-295241CBB6BC}" destId="{0C57096F-E014-4F20-94F2-D06F855B73A0}" srcOrd="0" destOrd="3" presId="urn:microsoft.com/office/officeart/2005/8/layout/hList1"/>
    <dgm:cxn modelId="{BDD44CAC-5718-4880-A155-94D32B9A41B1}" type="presOf" srcId="{19F4D232-6C87-4253-8551-7F38FD8CDEE5}" destId="{0C57096F-E014-4F20-94F2-D06F855B73A0}" srcOrd="0" destOrd="8" presId="urn:microsoft.com/office/officeart/2005/8/layout/hList1"/>
    <dgm:cxn modelId="{CBE399AD-C74E-4346-850B-10C5DFDED2BE}" type="presOf" srcId="{7C8D288F-4460-4CF2-B860-A14F1CA54D26}" destId="{0C57096F-E014-4F20-94F2-D06F855B73A0}" srcOrd="0" destOrd="1" presId="urn:microsoft.com/office/officeart/2005/8/layout/hList1"/>
    <dgm:cxn modelId="{86E106AF-C790-4DEA-AB1F-D3F63A81C8DD}" type="presOf" srcId="{92E42B33-45E4-43B5-A585-82591D233FFA}" destId="{0C57096F-E014-4F20-94F2-D06F855B73A0}" srcOrd="0" destOrd="12" presId="urn:microsoft.com/office/officeart/2005/8/layout/hList1"/>
    <dgm:cxn modelId="{2E62B2AF-9A8F-4EF4-B43E-E4DBA68F8B85}" type="presOf" srcId="{E5ED0843-706C-418B-8403-0FAC2DC6E437}" destId="{EB2A7A69-290E-440C-BDC5-FC9EE6B7EE77}" srcOrd="0" destOrd="0" presId="urn:microsoft.com/office/officeart/2005/8/layout/hList1"/>
    <dgm:cxn modelId="{9B4528B0-57B4-46B1-A8E2-7BDDBBC303AC}" srcId="{219BD89F-B3F6-4278-AF17-FBDC30E194B5}" destId="{CF86AD4B-3DF0-4182-9961-EBE71E36DABA}" srcOrd="0" destOrd="0" parTransId="{0334CF6A-ADEF-4DF1-8C8B-EF1FE86CA23D}" sibTransId="{0B9F9F6B-CF75-4478-9A0B-85BAD6E0C1F4}"/>
    <dgm:cxn modelId="{F51C7EB9-7805-4AE4-BB65-B37357AF8BE4}" type="presOf" srcId="{BF391027-5970-4337-A041-E2A474F92484}" destId="{0C57096F-E014-4F20-94F2-D06F855B73A0}" srcOrd="0" destOrd="7" presId="urn:microsoft.com/office/officeart/2005/8/layout/hList1"/>
    <dgm:cxn modelId="{B5FD01C5-12B2-48B3-BB61-C43164F07058}" srcId="{947691F8-ACF4-401E-95DE-295241CBB6BC}" destId="{BF391027-5970-4337-A041-E2A474F92484}" srcOrd="3" destOrd="0" parTransId="{7C0CAD6C-4759-4D94-9F22-0288E15840B4}" sibTransId="{983E7B9A-F778-4BD4-9223-F40BF17B5144}"/>
    <dgm:cxn modelId="{B7AFC3C5-900E-40B5-B637-F3B116F81EC9}" srcId="{37E6F5A3-4F0D-42C6-A7AF-6B655BA090E7}" destId="{7C8D288F-4460-4CF2-B860-A14F1CA54D26}" srcOrd="0" destOrd="0" parTransId="{4E9B5CA5-5444-4DC9-96C5-5C1C75D2CEBE}" sibTransId="{C8F4B960-7940-45FE-9411-DEBD86CBB35E}"/>
    <dgm:cxn modelId="{3A3EB7CA-C9FC-4952-898C-DFF853D861C1}" type="presOf" srcId="{A9FC80A4-513B-4FE6-8F1A-D5F471A47054}" destId="{0C57096F-E014-4F20-94F2-D06F855B73A0}" srcOrd="0" destOrd="13" presId="urn:microsoft.com/office/officeart/2005/8/layout/hList1"/>
    <dgm:cxn modelId="{1C3C6FCF-6579-48DF-8B88-C4E0154495DD}" type="presOf" srcId="{B1D3DF86-6DC5-4C30-A2D6-5FEA9B40A665}" destId="{0C57096F-E014-4F20-94F2-D06F855B73A0}" srcOrd="0" destOrd="11" presId="urn:microsoft.com/office/officeart/2005/8/layout/hList1"/>
    <dgm:cxn modelId="{27B138DA-085F-4BB3-97F3-F4763156B1D2}" srcId="{E5ED0843-706C-418B-8403-0FAC2DC6E437}" destId="{92E42B33-45E4-43B5-A585-82591D233FFA}" srcOrd="3" destOrd="0" parTransId="{108329BA-9EAE-4CDD-9DCB-D254C9021F85}" sibTransId="{0E24F888-4944-4401-ABEC-D3BE41B16EC4}"/>
    <dgm:cxn modelId="{C21153DB-91D6-46F9-AAA2-8FA420D87C6C}" type="presOf" srcId="{37E6F5A3-4F0D-42C6-A7AF-6B655BA090E7}" destId="{0C57096F-E014-4F20-94F2-D06F855B73A0}" srcOrd="0" destOrd="0" presId="urn:microsoft.com/office/officeart/2005/8/layout/hList1"/>
    <dgm:cxn modelId="{48FA0ADE-4287-4183-B67B-0CC5741D941D}" srcId="{947691F8-ACF4-401E-95DE-295241CBB6BC}" destId="{19F4D232-6C87-4253-8551-7F38FD8CDEE5}" srcOrd="4" destOrd="0" parTransId="{958EBE88-2789-458F-8D05-EE7765C8FE0A}" sibTransId="{FEB64447-644C-4A17-8C4B-6358253F3DE8}"/>
    <dgm:cxn modelId="{FD3120E1-757E-4FE5-A3BC-B048270F00EB}" type="presOf" srcId="{35AE4DFB-87C4-49D1-B8A4-E3407C2A5794}" destId="{0C57096F-E014-4F20-94F2-D06F855B73A0}" srcOrd="0" destOrd="4" presId="urn:microsoft.com/office/officeart/2005/8/layout/hList1"/>
    <dgm:cxn modelId="{3A1AEEE8-14A3-402C-99C0-76D80778DD20}" srcId="{92E42B33-45E4-43B5-A585-82591D233FFA}" destId="{A9FC80A4-513B-4FE6-8F1A-D5F471A47054}" srcOrd="0" destOrd="0" parTransId="{A3DA493F-548B-48B0-8F6A-A81A1427C7E5}" sibTransId="{F9CA856C-8A2C-48E3-AA2F-DC2CF6770AF9}"/>
    <dgm:cxn modelId="{946C2EF5-9C63-4FE9-A0D9-D2149F6CB20B}" srcId="{947691F8-ACF4-401E-95DE-295241CBB6BC}" destId="{35AE4DFB-87C4-49D1-B8A4-E3407C2A5794}" srcOrd="0" destOrd="0" parTransId="{B5661E7F-01D4-4ECC-8E20-E899F2AB497F}" sibTransId="{580A5EAC-4833-4A8F-AFC9-91A9EF9BB673}"/>
    <dgm:cxn modelId="{C84689BE-DB21-47B9-BF95-2B276B1F510D}" type="presParOf" srcId="{20996801-3023-44AF-8329-E2BF817F8C93}" destId="{472CDC75-BDA1-4D84-BB1D-9828EB1C9C9B}" srcOrd="0" destOrd="0" presId="urn:microsoft.com/office/officeart/2005/8/layout/hList1"/>
    <dgm:cxn modelId="{DC5B8A4C-76E4-4998-9E10-FD8D27B17A66}" type="presParOf" srcId="{472CDC75-BDA1-4D84-BB1D-9828EB1C9C9B}" destId="{EB2A7A69-290E-440C-BDC5-FC9EE6B7EE77}" srcOrd="0" destOrd="0" presId="urn:microsoft.com/office/officeart/2005/8/layout/hList1"/>
    <dgm:cxn modelId="{E14053BE-D29F-424C-98CC-97060217E82B}" type="presParOf" srcId="{472CDC75-BDA1-4D84-BB1D-9828EB1C9C9B}" destId="{0C57096F-E014-4F20-94F2-D06F855B73A0}"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50F5BE91-FC40-4A13-BB35-2481C1FE875B}"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A6DFCCC5-58B2-4F1A-BDD8-345E9C16BB04}">
      <dgm:prSet custT="1"/>
      <dgm:spPr/>
      <dgm:t>
        <a:bodyPr/>
        <a:lstStyle/>
        <a:p>
          <a:pPr rtl="0"/>
          <a:r>
            <a:rPr lang="it-IT" sz="1400" b="1"/>
            <a:t>Attività Anticipate per la Prossima Settimana:</a:t>
          </a:r>
          <a:endParaRPr lang="it-IT" sz="1400"/>
        </a:p>
      </dgm:t>
    </dgm:pt>
    <dgm:pt modelId="{0C279DEC-D610-48B0-9CFA-5A11FF6EA091}" type="parTrans" cxnId="{D23A6AA7-4999-4258-B24C-2B114306829D}">
      <dgm:prSet/>
      <dgm:spPr/>
      <dgm:t>
        <a:bodyPr/>
        <a:lstStyle/>
        <a:p>
          <a:endParaRPr lang="it-IT" sz="1400"/>
        </a:p>
      </dgm:t>
    </dgm:pt>
    <dgm:pt modelId="{6F68652C-313F-4F10-BBB3-0C8698DDC95A}" type="sibTrans" cxnId="{D23A6AA7-4999-4258-B24C-2B114306829D}">
      <dgm:prSet/>
      <dgm:spPr/>
      <dgm:t>
        <a:bodyPr/>
        <a:lstStyle/>
        <a:p>
          <a:endParaRPr lang="it-IT" sz="1400"/>
        </a:p>
      </dgm:t>
    </dgm:pt>
    <dgm:pt modelId="{BB260B50-8A7D-495E-8021-EB90358EF814}">
      <dgm:prSet custT="1"/>
      <dgm:spPr/>
      <dgm:t>
        <a:bodyPr/>
        <a:lstStyle/>
        <a:p>
          <a:pPr rtl="0"/>
          <a:r>
            <a:rPr lang="it-IT" sz="1400"/>
            <a:t>Completamento del PowerPoint sul Decreto 36/2023.</a:t>
          </a:r>
        </a:p>
      </dgm:t>
    </dgm:pt>
    <dgm:pt modelId="{4C66E0F9-14D4-412E-ADA7-4217585BCB34}" type="parTrans" cxnId="{70A2540E-AA42-403E-802C-76737BA6E396}">
      <dgm:prSet/>
      <dgm:spPr/>
      <dgm:t>
        <a:bodyPr/>
        <a:lstStyle/>
        <a:p>
          <a:endParaRPr lang="it-IT" sz="1400"/>
        </a:p>
      </dgm:t>
    </dgm:pt>
    <dgm:pt modelId="{384AF619-CF1C-44F8-9BB7-416127465D79}" type="sibTrans" cxnId="{70A2540E-AA42-403E-802C-76737BA6E396}">
      <dgm:prSet/>
      <dgm:spPr/>
      <dgm:t>
        <a:bodyPr/>
        <a:lstStyle/>
        <a:p>
          <a:endParaRPr lang="it-IT" sz="1400"/>
        </a:p>
      </dgm:t>
    </dgm:pt>
    <dgm:pt modelId="{A7E2C58A-8995-4D46-B090-EB2D0BFFE509}">
      <dgm:prSet custT="1"/>
      <dgm:spPr/>
      <dgm:t>
        <a:bodyPr/>
        <a:lstStyle/>
        <a:p>
          <a:pPr rtl="0"/>
          <a:r>
            <a:rPr lang="it-IT" sz="1400"/>
            <a:t>Creazione di un PowerPoint sul Responsabile Unico del Progetto (RUP).</a:t>
          </a:r>
        </a:p>
      </dgm:t>
    </dgm:pt>
    <dgm:pt modelId="{12C7DA77-5128-43DA-9A7A-6287042CE646}" type="parTrans" cxnId="{F15A1DA7-3111-47E9-9AE6-F3D7C906F080}">
      <dgm:prSet/>
      <dgm:spPr/>
      <dgm:t>
        <a:bodyPr/>
        <a:lstStyle/>
        <a:p>
          <a:endParaRPr lang="it-IT" sz="1400"/>
        </a:p>
      </dgm:t>
    </dgm:pt>
    <dgm:pt modelId="{FACD7E8D-C263-4E1A-8FCA-487320FBE906}" type="sibTrans" cxnId="{F15A1DA7-3111-47E9-9AE6-F3D7C906F080}">
      <dgm:prSet/>
      <dgm:spPr/>
      <dgm:t>
        <a:bodyPr/>
        <a:lstStyle/>
        <a:p>
          <a:endParaRPr lang="it-IT" sz="1400"/>
        </a:p>
      </dgm:t>
    </dgm:pt>
    <dgm:pt modelId="{5B3B6E8B-7D16-4455-9D21-BFD3302363F0}">
      <dgm:prSet custT="1"/>
      <dgm:spPr/>
      <dgm:t>
        <a:bodyPr/>
        <a:lstStyle/>
        <a:p>
          <a:pPr rtl="0"/>
          <a:r>
            <a:rPr lang="it-IT" sz="1400"/>
            <a:t>Realizzazione di una presentazione sullo stage.</a:t>
          </a:r>
        </a:p>
      </dgm:t>
    </dgm:pt>
    <dgm:pt modelId="{3339D161-1E3B-4D97-9E9B-086171CDEC24}" type="parTrans" cxnId="{48618DE7-4100-4FFA-9A7C-79351C77E1A0}">
      <dgm:prSet/>
      <dgm:spPr/>
      <dgm:t>
        <a:bodyPr/>
        <a:lstStyle/>
        <a:p>
          <a:endParaRPr lang="it-IT" sz="1400"/>
        </a:p>
      </dgm:t>
    </dgm:pt>
    <dgm:pt modelId="{8297E533-CE66-40BE-9363-9C3CCF64288B}" type="sibTrans" cxnId="{48618DE7-4100-4FFA-9A7C-79351C77E1A0}">
      <dgm:prSet/>
      <dgm:spPr/>
      <dgm:t>
        <a:bodyPr/>
        <a:lstStyle/>
        <a:p>
          <a:endParaRPr lang="it-IT" sz="1400"/>
        </a:p>
      </dgm:t>
    </dgm:pt>
    <dgm:pt modelId="{AC11931A-6C49-4A92-B767-4D71F45D25C9}">
      <dgm:prSet custT="1"/>
      <dgm:spPr/>
      <dgm:t>
        <a:bodyPr/>
        <a:lstStyle/>
        <a:p>
          <a:pPr rtl="0"/>
          <a:r>
            <a:rPr lang="it-IT" sz="1400"/>
            <a:t>Riproduzione di documenti Word per l’ufficio anagrafe.</a:t>
          </a:r>
        </a:p>
      </dgm:t>
    </dgm:pt>
    <dgm:pt modelId="{07674ED7-2E93-478D-B8BA-5C116CEE228B}" type="parTrans" cxnId="{D3718559-1762-4FDB-9404-62F998E2C773}">
      <dgm:prSet/>
      <dgm:spPr/>
      <dgm:t>
        <a:bodyPr/>
        <a:lstStyle/>
        <a:p>
          <a:endParaRPr lang="it-IT" sz="1400"/>
        </a:p>
      </dgm:t>
    </dgm:pt>
    <dgm:pt modelId="{305D0D58-6053-4F3F-89C6-64488AE34696}" type="sibTrans" cxnId="{D3718559-1762-4FDB-9404-62F998E2C773}">
      <dgm:prSet/>
      <dgm:spPr/>
      <dgm:t>
        <a:bodyPr/>
        <a:lstStyle/>
        <a:p>
          <a:endParaRPr lang="it-IT" sz="1400"/>
        </a:p>
      </dgm:t>
    </dgm:pt>
    <dgm:pt modelId="{F86B21D5-950C-4D15-96C0-68B1B768385B}">
      <dgm:prSet custT="1"/>
      <dgm:spPr/>
      <dgm:t>
        <a:bodyPr/>
        <a:lstStyle/>
        <a:p>
          <a:pPr rtl="0"/>
          <a:r>
            <a:rPr lang="it-IT" sz="1400"/>
            <a:t>Collaborazione negli uffici di ragioneria.</a:t>
          </a:r>
        </a:p>
      </dgm:t>
    </dgm:pt>
    <dgm:pt modelId="{5D54D31A-5060-4C99-8EB3-89829BEEB664}" type="parTrans" cxnId="{73FB0396-7A7A-4F94-B3CE-99DE46805A28}">
      <dgm:prSet/>
      <dgm:spPr/>
      <dgm:t>
        <a:bodyPr/>
        <a:lstStyle/>
        <a:p>
          <a:endParaRPr lang="it-IT" sz="1400"/>
        </a:p>
      </dgm:t>
    </dgm:pt>
    <dgm:pt modelId="{A5CBABE0-B3A6-4429-B349-0A36E0E3F3BD}" type="sibTrans" cxnId="{73FB0396-7A7A-4F94-B3CE-99DE46805A28}">
      <dgm:prSet/>
      <dgm:spPr/>
      <dgm:t>
        <a:bodyPr/>
        <a:lstStyle/>
        <a:p>
          <a:endParaRPr lang="it-IT" sz="1400"/>
        </a:p>
      </dgm:t>
    </dgm:pt>
    <dgm:pt modelId="{CB86F1DD-798C-4605-88C4-55D387424DDD}" type="pres">
      <dgm:prSet presAssocID="{50F5BE91-FC40-4A13-BB35-2481C1FE875B}" presName="Name0" presStyleCnt="0">
        <dgm:presLayoutVars>
          <dgm:dir/>
          <dgm:animLvl val="lvl"/>
          <dgm:resizeHandles val="exact"/>
        </dgm:presLayoutVars>
      </dgm:prSet>
      <dgm:spPr/>
    </dgm:pt>
    <dgm:pt modelId="{728ACF8B-000C-409E-90C2-E3FAFE81C28C}" type="pres">
      <dgm:prSet presAssocID="{A6DFCCC5-58B2-4F1A-BDD8-345E9C16BB04}" presName="composite" presStyleCnt="0"/>
      <dgm:spPr/>
    </dgm:pt>
    <dgm:pt modelId="{D91C81DA-E183-4D1A-B19A-0F91EE55F601}" type="pres">
      <dgm:prSet presAssocID="{A6DFCCC5-58B2-4F1A-BDD8-345E9C16BB04}" presName="parTx" presStyleLbl="alignNode1" presStyleIdx="0" presStyleCnt="1">
        <dgm:presLayoutVars>
          <dgm:chMax val="0"/>
          <dgm:chPref val="0"/>
          <dgm:bulletEnabled val="1"/>
        </dgm:presLayoutVars>
      </dgm:prSet>
      <dgm:spPr/>
    </dgm:pt>
    <dgm:pt modelId="{E16EE297-88E7-4FFF-B9BC-763D013E56C7}" type="pres">
      <dgm:prSet presAssocID="{A6DFCCC5-58B2-4F1A-BDD8-345E9C16BB04}" presName="desTx" presStyleLbl="alignAccFollowNode1" presStyleIdx="0" presStyleCnt="1">
        <dgm:presLayoutVars>
          <dgm:bulletEnabled val="1"/>
        </dgm:presLayoutVars>
      </dgm:prSet>
      <dgm:spPr/>
    </dgm:pt>
  </dgm:ptLst>
  <dgm:cxnLst>
    <dgm:cxn modelId="{D04B040B-C783-4462-836A-DE95EE0DCBEF}" type="presOf" srcId="{BB260B50-8A7D-495E-8021-EB90358EF814}" destId="{E16EE297-88E7-4FFF-B9BC-763D013E56C7}" srcOrd="0" destOrd="0" presId="urn:microsoft.com/office/officeart/2005/8/layout/hList1"/>
    <dgm:cxn modelId="{70A2540E-AA42-403E-802C-76737BA6E396}" srcId="{A6DFCCC5-58B2-4F1A-BDD8-345E9C16BB04}" destId="{BB260B50-8A7D-495E-8021-EB90358EF814}" srcOrd="0" destOrd="0" parTransId="{4C66E0F9-14D4-412E-ADA7-4217585BCB34}" sibTransId="{384AF619-CF1C-44F8-9BB7-416127465D79}"/>
    <dgm:cxn modelId="{1E1D0D20-B587-4A65-BDA1-527FDDE43B17}" type="presOf" srcId="{5B3B6E8B-7D16-4455-9D21-BFD3302363F0}" destId="{E16EE297-88E7-4FFF-B9BC-763D013E56C7}" srcOrd="0" destOrd="2" presId="urn:microsoft.com/office/officeart/2005/8/layout/hList1"/>
    <dgm:cxn modelId="{995EE03A-68C4-40A3-AAAF-F3AC71714F75}" type="presOf" srcId="{50F5BE91-FC40-4A13-BB35-2481C1FE875B}" destId="{CB86F1DD-798C-4605-88C4-55D387424DDD}" srcOrd="0" destOrd="0" presId="urn:microsoft.com/office/officeart/2005/8/layout/hList1"/>
    <dgm:cxn modelId="{889F543F-37B3-44C0-933E-E0258CE01479}" type="presOf" srcId="{AC11931A-6C49-4A92-B767-4D71F45D25C9}" destId="{E16EE297-88E7-4FFF-B9BC-763D013E56C7}" srcOrd="0" destOrd="3" presId="urn:microsoft.com/office/officeart/2005/8/layout/hList1"/>
    <dgm:cxn modelId="{D3718559-1762-4FDB-9404-62F998E2C773}" srcId="{A6DFCCC5-58B2-4F1A-BDD8-345E9C16BB04}" destId="{AC11931A-6C49-4A92-B767-4D71F45D25C9}" srcOrd="3" destOrd="0" parTransId="{07674ED7-2E93-478D-B8BA-5C116CEE228B}" sibTransId="{305D0D58-6053-4F3F-89C6-64488AE34696}"/>
    <dgm:cxn modelId="{73FB0396-7A7A-4F94-B3CE-99DE46805A28}" srcId="{A6DFCCC5-58B2-4F1A-BDD8-345E9C16BB04}" destId="{F86B21D5-950C-4D15-96C0-68B1B768385B}" srcOrd="4" destOrd="0" parTransId="{5D54D31A-5060-4C99-8EB3-89829BEEB664}" sibTransId="{A5CBABE0-B3A6-4429-B349-0A36E0E3F3BD}"/>
    <dgm:cxn modelId="{F15A1DA7-3111-47E9-9AE6-F3D7C906F080}" srcId="{A6DFCCC5-58B2-4F1A-BDD8-345E9C16BB04}" destId="{A7E2C58A-8995-4D46-B090-EB2D0BFFE509}" srcOrd="1" destOrd="0" parTransId="{12C7DA77-5128-43DA-9A7A-6287042CE646}" sibTransId="{FACD7E8D-C263-4E1A-8FCA-487320FBE906}"/>
    <dgm:cxn modelId="{D23A6AA7-4999-4258-B24C-2B114306829D}" srcId="{50F5BE91-FC40-4A13-BB35-2481C1FE875B}" destId="{A6DFCCC5-58B2-4F1A-BDD8-345E9C16BB04}" srcOrd="0" destOrd="0" parTransId="{0C279DEC-D610-48B0-9CFA-5A11FF6EA091}" sibTransId="{6F68652C-313F-4F10-BBB3-0C8698DDC95A}"/>
    <dgm:cxn modelId="{046702DD-83D9-4891-B7A7-B99706A394D7}" type="presOf" srcId="{A7E2C58A-8995-4D46-B090-EB2D0BFFE509}" destId="{E16EE297-88E7-4FFF-B9BC-763D013E56C7}" srcOrd="0" destOrd="1" presId="urn:microsoft.com/office/officeart/2005/8/layout/hList1"/>
    <dgm:cxn modelId="{E0FE6DE1-45E4-4503-A5E0-7BA4AE6FA723}" type="presOf" srcId="{A6DFCCC5-58B2-4F1A-BDD8-345E9C16BB04}" destId="{D91C81DA-E183-4D1A-B19A-0F91EE55F601}" srcOrd="0" destOrd="0" presId="urn:microsoft.com/office/officeart/2005/8/layout/hList1"/>
    <dgm:cxn modelId="{E31C91E2-BC94-456C-9C6C-892961A911A0}" type="presOf" srcId="{F86B21D5-950C-4D15-96C0-68B1B768385B}" destId="{E16EE297-88E7-4FFF-B9BC-763D013E56C7}" srcOrd="0" destOrd="4" presId="urn:microsoft.com/office/officeart/2005/8/layout/hList1"/>
    <dgm:cxn modelId="{48618DE7-4100-4FFA-9A7C-79351C77E1A0}" srcId="{A6DFCCC5-58B2-4F1A-BDD8-345E9C16BB04}" destId="{5B3B6E8B-7D16-4455-9D21-BFD3302363F0}" srcOrd="2" destOrd="0" parTransId="{3339D161-1E3B-4D97-9E9B-086171CDEC24}" sibTransId="{8297E533-CE66-40BE-9363-9C3CCF64288B}"/>
    <dgm:cxn modelId="{46AB64FC-D237-4A8E-992C-C283FF9B47BE}" type="presParOf" srcId="{CB86F1DD-798C-4605-88C4-55D387424DDD}" destId="{728ACF8B-000C-409E-90C2-E3FAFE81C28C}" srcOrd="0" destOrd="0" presId="urn:microsoft.com/office/officeart/2005/8/layout/hList1"/>
    <dgm:cxn modelId="{4CEB7576-02D7-48D7-A1FB-5DF44EDA01F9}" type="presParOf" srcId="{728ACF8B-000C-409E-90C2-E3FAFE81C28C}" destId="{D91C81DA-E183-4D1A-B19A-0F91EE55F601}" srcOrd="0" destOrd="0" presId="urn:microsoft.com/office/officeart/2005/8/layout/hList1"/>
    <dgm:cxn modelId="{7CA84183-F020-4510-A8B1-03BBF05E23ED}" type="presParOf" srcId="{728ACF8B-000C-409E-90C2-E3FAFE81C28C}" destId="{E16EE297-88E7-4FFF-B9BC-763D013E56C7}" srcOrd="1" destOrd="0" presId="urn:microsoft.com/office/officeart/2005/8/layout/h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74DA5AD-8385-475E-857D-8E5CFBDFCA54}"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2A038B8C-F079-4AB0-948E-E889C6DAA821}">
      <dgm:prSet custT="1"/>
      <dgm:spPr/>
      <dgm:t>
        <a:bodyPr/>
        <a:lstStyle/>
        <a:p>
          <a:r>
            <a:rPr lang="it-IT" sz="1600" b="1" dirty="0"/>
            <a:t>	Storia:</a:t>
          </a:r>
        </a:p>
        <a:p>
          <a:r>
            <a:rPr lang="it-IT" sz="1400" dirty="0"/>
            <a:t>	Celebre per il borgo medievale e la Rocca 	Malatestiana, Gradara è un simbolo di storia e 	cultura. La Rocca, iniziata nel XII secolo dai De 	Griffo e ampliata dai Malatesta nel XIII e XIV 	secolo, conserva intatta la doppia cinta muraria di 	800 metri e il mastio di 30 metri. Il Comune di 	Gradara ha ereditato e valorizzato questo 	patrimonio, rendendolo accessibile e riconoscibile 	a livello internazionale. Gradara fu teatro di scontri 	tra lo Stato Pontificio e le potenti famiglie 	marchigiane e romagnole, come i Malatesta e gli 	Sforza.</a:t>
          </a:r>
        </a:p>
      </dgm:t>
    </dgm:pt>
    <dgm:pt modelId="{B0316612-FEE5-439C-8E15-22BA772621F8}" type="parTrans" cxnId="{0B01D87D-484F-4798-89D4-E1DEAEE85BAC}">
      <dgm:prSet/>
      <dgm:spPr/>
      <dgm:t>
        <a:bodyPr/>
        <a:lstStyle/>
        <a:p>
          <a:endParaRPr lang="it-IT"/>
        </a:p>
      </dgm:t>
    </dgm:pt>
    <dgm:pt modelId="{59AF218E-BA09-41BC-8096-1D08A9094A29}" type="sibTrans" cxnId="{0B01D87D-484F-4798-89D4-E1DEAEE85BAC}">
      <dgm:prSet/>
      <dgm:spPr/>
      <dgm:t>
        <a:bodyPr/>
        <a:lstStyle/>
        <a:p>
          <a:endParaRPr lang="it-IT"/>
        </a:p>
      </dgm:t>
    </dgm:pt>
    <dgm:pt modelId="{8BA37B93-F775-4959-B616-5AE4B19BF653}" type="pres">
      <dgm:prSet presAssocID="{174DA5AD-8385-475E-857D-8E5CFBDFCA54}" presName="linear" presStyleCnt="0">
        <dgm:presLayoutVars>
          <dgm:dir/>
          <dgm:resizeHandles val="exact"/>
        </dgm:presLayoutVars>
      </dgm:prSet>
      <dgm:spPr/>
    </dgm:pt>
    <dgm:pt modelId="{D6AE51C3-2A52-442E-8A21-C664E9B26F52}" type="pres">
      <dgm:prSet presAssocID="{2A038B8C-F079-4AB0-948E-E889C6DAA821}" presName="comp" presStyleCnt="0"/>
      <dgm:spPr/>
    </dgm:pt>
    <dgm:pt modelId="{F78C285F-ED07-47F5-80F8-C38ACC8C1A09}" type="pres">
      <dgm:prSet presAssocID="{2A038B8C-F079-4AB0-948E-E889C6DAA821}" presName="box" presStyleLbl="node1" presStyleIdx="0" presStyleCnt="1" custScaleY="100098"/>
      <dgm:spPr/>
    </dgm:pt>
    <dgm:pt modelId="{FE329297-8BB8-4934-8963-5D2CC20B793E}" type="pres">
      <dgm:prSet presAssocID="{2A038B8C-F079-4AB0-948E-E889C6DAA821}" presName="img" presStyleLbl="fgImgPlace1" presStyleIdx="0" presStyleCnt="1" custScaleX="171319" custLinFactNeighborX="22266" custLinFactNeighborY="-2198"/>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4AFDDE00-3B51-4916-B494-275A080D1324}" type="pres">
      <dgm:prSet presAssocID="{2A038B8C-F079-4AB0-948E-E889C6DAA821}" presName="text" presStyleLbl="node1" presStyleIdx="0" presStyleCnt="1">
        <dgm:presLayoutVars>
          <dgm:bulletEnabled val="1"/>
        </dgm:presLayoutVars>
      </dgm:prSet>
      <dgm:spPr/>
    </dgm:pt>
  </dgm:ptLst>
  <dgm:cxnLst>
    <dgm:cxn modelId="{E5C92D65-0F21-431B-8CDC-F47F6FD86C41}" type="presOf" srcId="{2A038B8C-F079-4AB0-948E-E889C6DAA821}" destId="{F78C285F-ED07-47F5-80F8-C38ACC8C1A09}" srcOrd="0" destOrd="0" presId="urn:microsoft.com/office/officeart/2005/8/layout/vList4"/>
    <dgm:cxn modelId="{0B01D87D-484F-4798-89D4-E1DEAEE85BAC}" srcId="{174DA5AD-8385-475E-857D-8E5CFBDFCA54}" destId="{2A038B8C-F079-4AB0-948E-E889C6DAA821}" srcOrd="0" destOrd="0" parTransId="{B0316612-FEE5-439C-8E15-22BA772621F8}" sibTransId="{59AF218E-BA09-41BC-8096-1D08A9094A29}"/>
    <dgm:cxn modelId="{F731CFE5-E9DF-4181-B9EA-FCEFA41566D7}" type="presOf" srcId="{174DA5AD-8385-475E-857D-8E5CFBDFCA54}" destId="{8BA37B93-F775-4959-B616-5AE4B19BF653}" srcOrd="0" destOrd="0" presId="urn:microsoft.com/office/officeart/2005/8/layout/vList4"/>
    <dgm:cxn modelId="{08ED1BF1-2565-43A5-89C7-1C2FCEEEF82F}" type="presOf" srcId="{2A038B8C-F079-4AB0-948E-E889C6DAA821}" destId="{4AFDDE00-3B51-4916-B494-275A080D1324}" srcOrd="1" destOrd="0" presId="urn:microsoft.com/office/officeart/2005/8/layout/vList4"/>
    <dgm:cxn modelId="{6937493C-626A-47C5-9D63-664C45A1A72E}" type="presParOf" srcId="{8BA37B93-F775-4959-B616-5AE4B19BF653}" destId="{D6AE51C3-2A52-442E-8A21-C664E9B26F52}" srcOrd="0" destOrd="0" presId="urn:microsoft.com/office/officeart/2005/8/layout/vList4"/>
    <dgm:cxn modelId="{9066D445-ED30-4A76-8E38-61043688C566}" type="presParOf" srcId="{D6AE51C3-2A52-442E-8A21-C664E9B26F52}" destId="{F78C285F-ED07-47F5-80F8-C38ACC8C1A09}" srcOrd="0" destOrd="0" presId="urn:microsoft.com/office/officeart/2005/8/layout/vList4"/>
    <dgm:cxn modelId="{70D96B6E-F72B-4F46-8121-601CFA832622}" type="presParOf" srcId="{D6AE51C3-2A52-442E-8A21-C664E9B26F52}" destId="{FE329297-8BB8-4934-8963-5D2CC20B793E}" srcOrd="1" destOrd="0" presId="urn:microsoft.com/office/officeart/2005/8/layout/vList4"/>
    <dgm:cxn modelId="{1BD98080-B46C-461D-A60D-223877098AA3}" type="presParOf" srcId="{D6AE51C3-2A52-442E-8A21-C664E9B26F52}" destId="{4AFDDE00-3B51-4916-B494-275A080D1324}"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16300BD7-0254-4BD6-AAB6-C588289E38EC}"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C8E011DD-1F93-4740-8EEC-3DE9559539A8}">
      <dgm:prSet phldrT="[Testo]"/>
      <dgm:spPr/>
      <dgm:t>
        <a:bodyPr/>
        <a:lstStyle/>
        <a:p>
          <a:r>
            <a:rPr lang="it-IT" dirty="0"/>
            <a:t>Attività segnate, pronte da fare!</a:t>
          </a:r>
        </a:p>
      </dgm:t>
    </dgm:pt>
    <dgm:pt modelId="{BD9EB880-CE89-4227-A657-4DF3D94D3B6C}" type="parTrans" cxnId="{071B567A-ABF3-4A70-915B-23F34C5FE11F}">
      <dgm:prSet/>
      <dgm:spPr/>
      <dgm:t>
        <a:bodyPr/>
        <a:lstStyle/>
        <a:p>
          <a:endParaRPr lang="it-IT"/>
        </a:p>
      </dgm:t>
    </dgm:pt>
    <dgm:pt modelId="{7AA3DEB4-EF56-46C7-B93A-D8C0B47E5A11}" type="sibTrans" cxnId="{071B567A-ABF3-4A70-915B-23F34C5FE11F}">
      <dgm:prSet/>
      <dgm:spPr/>
      <dgm:t>
        <a:bodyPr/>
        <a:lstStyle/>
        <a:p>
          <a:endParaRPr lang="it-IT"/>
        </a:p>
      </dgm:t>
    </dgm:pt>
    <dgm:pt modelId="{5397E873-73E5-4E78-95EC-E4C438BCA7C1}">
      <dgm:prSet phldrT="[Testo]"/>
      <dgm:spPr/>
      <dgm:t>
        <a:bodyPr/>
        <a:lstStyle/>
        <a:p>
          <a:r>
            <a:rPr lang="it-IT" dirty="0"/>
            <a:t>Tutto programmato…</a:t>
          </a:r>
        </a:p>
      </dgm:t>
    </dgm:pt>
    <dgm:pt modelId="{A3075E1E-E23D-4751-ABBC-9187C0C8E7D0}" type="parTrans" cxnId="{761BCE95-B84A-41FC-A3BD-1AEB3E36472E}">
      <dgm:prSet/>
      <dgm:spPr/>
      <dgm:t>
        <a:bodyPr/>
        <a:lstStyle/>
        <a:p>
          <a:endParaRPr lang="it-IT"/>
        </a:p>
      </dgm:t>
    </dgm:pt>
    <dgm:pt modelId="{50C1C63D-B91E-4B7D-962C-5B379395AAB4}" type="sibTrans" cxnId="{761BCE95-B84A-41FC-A3BD-1AEB3E36472E}">
      <dgm:prSet/>
      <dgm:spPr/>
      <dgm:t>
        <a:bodyPr/>
        <a:lstStyle/>
        <a:p>
          <a:endParaRPr lang="it-IT"/>
        </a:p>
      </dgm:t>
    </dgm:pt>
    <dgm:pt modelId="{EFFD66E0-AE24-4F82-A91A-C3103296C677}" type="pres">
      <dgm:prSet presAssocID="{16300BD7-0254-4BD6-AAB6-C588289E38EC}" presName="diagram" presStyleCnt="0">
        <dgm:presLayoutVars>
          <dgm:dir/>
        </dgm:presLayoutVars>
      </dgm:prSet>
      <dgm:spPr/>
    </dgm:pt>
    <dgm:pt modelId="{256A6632-ABB9-4A42-9FA7-DADC650A39DD}" type="pres">
      <dgm:prSet presAssocID="{C8E011DD-1F93-4740-8EEC-3DE9559539A8}" presName="composite" presStyleCnt="0"/>
      <dgm:spPr/>
    </dgm:pt>
    <dgm:pt modelId="{9FA3032A-329D-4FD8-82D7-8228ED57D4B3}" type="pres">
      <dgm:prSet presAssocID="{C8E011DD-1F93-4740-8EEC-3DE9559539A8}"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EBAD422-7775-4773-AA8B-D0484592BD9C}" type="pres">
      <dgm:prSet presAssocID="{C8E011DD-1F93-4740-8EEC-3DE9559539A8}" presName="Parent" presStyleLbl="node0" presStyleIdx="0" presStyleCnt="2" custScaleX="138223">
        <dgm:presLayoutVars>
          <dgm:bulletEnabled val="1"/>
        </dgm:presLayoutVars>
      </dgm:prSet>
      <dgm:spPr/>
    </dgm:pt>
    <dgm:pt modelId="{C130C85F-62E7-4B8B-AFB5-C785FEB30EC1}" type="pres">
      <dgm:prSet presAssocID="{7AA3DEB4-EF56-46C7-B93A-D8C0B47E5A11}" presName="sibTrans" presStyleCnt="0"/>
      <dgm:spPr/>
    </dgm:pt>
    <dgm:pt modelId="{2722AB95-9BDF-43C3-8B04-3F6F9F97EF8E}" type="pres">
      <dgm:prSet presAssocID="{5397E873-73E5-4E78-95EC-E4C438BCA7C1}" presName="composite" presStyleCnt="0"/>
      <dgm:spPr/>
    </dgm:pt>
    <dgm:pt modelId="{B4976302-8CEE-43F9-A0A3-9B08A0B675F6}" type="pres">
      <dgm:prSet presAssocID="{5397E873-73E5-4E78-95EC-E4C438BCA7C1}"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dgm:spPr>
    </dgm:pt>
    <dgm:pt modelId="{37BCBB11-11DA-4B04-8BE8-B63AED65DADA}" type="pres">
      <dgm:prSet presAssocID="{5397E873-73E5-4E78-95EC-E4C438BCA7C1}" presName="Parent" presStyleLbl="node0" presStyleIdx="1" presStyleCnt="2">
        <dgm:presLayoutVars>
          <dgm:bulletEnabled val="1"/>
        </dgm:presLayoutVars>
      </dgm:prSet>
      <dgm:spPr/>
    </dgm:pt>
  </dgm:ptLst>
  <dgm:cxnLst>
    <dgm:cxn modelId="{8D4E8E5C-B713-47C7-A9CE-FFE4A0D45DAA}" type="presOf" srcId="{16300BD7-0254-4BD6-AAB6-C588289E38EC}" destId="{EFFD66E0-AE24-4F82-A91A-C3103296C677}" srcOrd="0" destOrd="0" presId="urn:microsoft.com/office/officeart/2008/layout/BendingPictureCaption"/>
    <dgm:cxn modelId="{071B567A-ABF3-4A70-915B-23F34C5FE11F}" srcId="{16300BD7-0254-4BD6-AAB6-C588289E38EC}" destId="{C8E011DD-1F93-4740-8EEC-3DE9559539A8}" srcOrd="0" destOrd="0" parTransId="{BD9EB880-CE89-4227-A657-4DF3D94D3B6C}" sibTransId="{7AA3DEB4-EF56-46C7-B93A-D8C0B47E5A11}"/>
    <dgm:cxn modelId="{761BCE95-B84A-41FC-A3BD-1AEB3E36472E}" srcId="{16300BD7-0254-4BD6-AAB6-C588289E38EC}" destId="{5397E873-73E5-4E78-95EC-E4C438BCA7C1}" srcOrd="1" destOrd="0" parTransId="{A3075E1E-E23D-4751-ABBC-9187C0C8E7D0}" sibTransId="{50C1C63D-B91E-4B7D-962C-5B379395AAB4}"/>
    <dgm:cxn modelId="{D9B7EDBB-4261-4756-B360-5343713B4CF3}" type="presOf" srcId="{C8E011DD-1F93-4740-8EEC-3DE9559539A8}" destId="{3EBAD422-7775-4773-AA8B-D0484592BD9C}" srcOrd="0" destOrd="0" presId="urn:microsoft.com/office/officeart/2008/layout/BendingPictureCaption"/>
    <dgm:cxn modelId="{EE30D5FB-7CB2-4E6C-B0E9-D7835845574E}" type="presOf" srcId="{5397E873-73E5-4E78-95EC-E4C438BCA7C1}" destId="{37BCBB11-11DA-4B04-8BE8-B63AED65DADA}" srcOrd="0" destOrd="0" presId="urn:microsoft.com/office/officeart/2008/layout/BendingPictureCaption"/>
    <dgm:cxn modelId="{FAA207C1-C25D-420D-8E55-8739F9B48C98}" type="presParOf" srcId="{EFFD66E0-AE24-4F82-A91A-C3103296C677}" destId="{256A6632-ABB9-4A42-9FA7-DADC650A39DD}" srcOrd="0" destOrd="0" presId="urn:microsoft.com/office/officeart/2008/layout/BendingPictureCaption"/>
    <dgm:cxn modelId="{BCF98A91-5F02-4FF2-AA7D-83178AAACC74}" type="presParOf" srcId="{256A6632-ABB9-4A42-9FA7-DADC650A39DD}" destId="{9FA3032A-329D-4FD8-82D7-8228ED57D4B3}" srcOrd="0" destOrd="0" presId="urn:microsoft.com/office/officeart/2008/layout/BendingPictureCaption"/>
    <dgm:cxn modelId="{707AB5B0-E9EB-4FDB-A470-8FABE0DC4E98}" type="presParOf" srcId="{256A6632-ABB9-4A42-9FA7-DADC650A39DD}" destId="{3EBAD422-7775-4773-AA8B-D0484592BD9C}" srcOrd="1" destOrd="0" presId="urn:microsoft.com/office/officeart/2008/layout/BendingPictureCaption"/>
    <dgm:cxn modelId="{277A0247-B4FE-4BA2-B509-630C25889096}" type="presParOf" srcId="{EFFD66E0-AE24-4F82-A91A-C3103296C677}" destId="{C130C85F-62E7-4B8B-AFB5-C785FEB30EC1}" srcOrd="1" destOrd="0" presId="urn:microsoft.com/office/officeart/2008/layout/BendingPictureCaption"/>
    <dgm:cxn modelId="{5B82DE86-659D-4462-A3F6-BB207839408B}" type="presParOf" srcId="{EFFD66E0-AE24-4F82-A91A-C3103296C677}" destId="{2722AB95-9BDF-43C3-8B04-3F6F9F97EF8E}" srcOrd="2" destOrd="0" presId="urn:microsoft.com/office/officeart/2008/layout/BendingPictureCaption"/>
    <dgm:cxn modelId="{85C4C23D-FAB5-40A5-8339-57F5129D5422}" type="presParOf" srcId="{2722AB95-9BDF-43C3-8B04-3F6F9F97EF8E}" destId="{B4976302-8CEE-43F9-A0A3-9B08A0B675F6}" srcOrd="0" destOrd="0" presId="urn:microsoft.com/office/officeart/2008/layout/BendingPictureCaption"/>
    <dgm:cxn modelId="{F8C55D9B-485C-4954-8490-AFAF66664B67}" type="presParOf" srcId="{2722AB95-9BDF-43C3-8B04-3F6F9F97EF8E}" destId="{37BCBB11-11DA-4B04-8BE8-B63AED65DADA}"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A1E2B663-8FA0-4BEF-BD24-959A6A1485B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DF10E586-96BE-4934-A8D2-099630511FB1}">
      <dgm:prSet/>
      <dgm:spPr/>
      <dgm:t>
        <a:bodyPr/>
        <a:lstStyle/>
        <a:p>
          <a:pPr rtl="0"/>
          <a:r>
            <a:rPr lang="it-IT" b="1" dirty="0"/>
            <a:t>Prospettive per il Giorno Successivo:</a:t>
          </a:r>
          <a:endParaRPr lang="it-IT" dirty="0"/>
        </a:p>
      </dgm:t>
    </dgm:pt>
    <dgm:pt modelId="{1E15537C-BC47-416C-AD81-522A0AFDE520}" type="parTrans" cxnId="{919A310F-CFD4-48F5-88EF-AB1C7A13E8EF}">
      <dgm:prSet/>
      <dgm:spPr/>
      <dgm:t>
        <a:bodyPr/>
        <a:lstStyle/>
        <a:p>
          <a:endParaRPr lang="it-IT"/>
        </a:p>
      </dgm:t>
    </dgm:pt>
    <dgm:pt modelId="{C1FE80BE-ABE3-46FC-927C-FBC45AFFEB93}" type="sibTrans" cxnId="{919A310F-CFD4-48F5-88EF-AB1C7A13E8EF}">
      <dgm:prSet/>
      <dgm:spPr/>
      <dgm:t>
        <a:bodyPr/>
        <a:lstStyle/>
        <a:p>
          <a:endParaRPr lang="it-IT"/>
        </a:p>
      </dgm:t>
    </dgm:pt>
    <dgm:pt modelId="{E7E10C4B-C21E-436C-9AEB-0A2D91A36E49}">
      <dgm:prSet/>
      <dgm:spPr/>
      <dgm:t>
        <a:bodyPr/>
        <a:lstStyle/>
        <a:p>
          <a:pPr rtl="0"/>
          <a:r>
            <a:rPr lang="it-IT"/>
            <a:t>Completamento del PowerPoint e approfondimento delle attività richieste da Carmen Pacini.</a:t>
          </a:r>
        </a:p>
      </dgm:t>
    </dgm:pt>
    <dgm:pt modelId="{F970C222-544C-45F2-8BF2-A022FC00D2AA}" type="parTrans" cxnId="{93F8621E-A0B8-4ADA-9B00-24951CFB8DE8}">
      <dgm:prSet/>
      <dgm:spPr/>
      <dgm:t>
        <a:bodyPr/>
        <a:lstStyle/>
        <a:p>
          <a:endParaRPr lang="it-IT"/>
        </a:p>
      </dgm:t>
    </dgm:pt>
    <dgm:pt modelId="{532B5C77-85AA-4EB2-BDE8-E0A571794B4B}" type="sibTrans" cxnId="{93F8621E-A0B8-4ADA-9B00-24951CFB8DE8}">
      <dgm:prSet/>
      <dgm:spPr/>
      <dgm:t>
        <a:bodyPr/>
        <a:lstStyle/>
        <a:p>
          <a:endParaRPr lang="it-IT"/>
        </a:p>
      </dgm:t>
    </dgm:pt>
    <dgm:pt modelId="{B487B5F9-D71E-4EAB-B179-2B466A824D5B}">
      <dgm:prSet/>
      <dgm:spPr/>
      <dgm:t>
        <a:bodyPr/>
        <a:lstStyle/>
        <a:p>
          <a:pPr rtl="0"/>
          <a:r>
            <a:rPr lang="it-IT"/>
            <a:t>Avvio degli incarichi anticipati per la settimana successiva con impegno e versatilità.</a:t>
          </a:r>
        </a:p>
      </dgm:t>
    </dgm:pt>
    <dgm:pt modelId="{16ABCD03-BED1-44AE-AD1D-3CCD9BAE8026}" type="parTrans" cxnId="{98B2B72C-C122-48BD-98E1-EE7565C0CDF6}">
      <dgm:prSet/>
      <dgm:spPr/>
      <dgm:t>
        <a:bodyPr/>
        <a:lstStyle/>
        <a:p>
          <a:endParaRPr lang="it-IT"/>
        </a:p>
      </dgm:t>
    </dgm:pt>
    <dgm:pt modelId="{B928D53F-226A-4CC8-A819-EA01DC12EAA9}" type="sibTrans" cxnId="{98B2B72C-C122-48BD-98E1-EE7565C0CDF6}">
      <dgm:prSet/>
      <dgm:spPr/>
      <dgm:t>
        <a:bodyPr/>
        <a:lstStyle/>
        <a:p>
          <a:endParaRPr lang="it-IT"/>
        </a:p>
      </dgm:t>
    </dgm:pt>
    <dgm:pt modelId="{18CFA829-D510-43BD-8BDF-E376F0C647F3}" type="pres">
      <dgm:prSet presAssocID="{A1E2B663-8FA0-4BEF-BD24-959A6A1485B0}" presName="linear" presStyleCnt="0">
        <dgm:presLayoutVars>
          <dgm:dir/>
          <dgm:animLvl val="lvl"/>
          <dgm:resizeHandles val="exact"/>
        </dgm:presLayoutVars>
      </dgm:prSet>
      <dgm:spPr/>
    </dgm:pt>
    <dgm:pt modelId="{6D9B7468-A79A-448F-AFFC-FBDDCFE412DB}" type="pres">
      <dgm:prSet presAssocID="{DF10E586-96BE-4934-A8D2-099630511FB1}" presName="parentLin" presStyleCnt="0"/>
      <dgm:spPr/>
    </dgm:pt>
    <dgm:pt modelId="{2E1CD9F6-43AE-4D77-BA4B-BB79E0F7C5C5}" type="pres">
      <dgm:prSet presAssocID="{DF10E586-96BE-4934-A8D2-099630511FB1}" presName="parentLeftMargin" presStyleLbl="node1" presStyleIdx="0" presStyleCnt="1"/>
      <dgm:spPr/>
    </dgm:pt>
    <dgm:pt modelId="{79AC5933-E3D5-4D1F-8630-9DA5CD11A60A}" type="pres">
      <dgm:prSet presAssocID="{DF10E586-96BE-4934-A8D2-099630511FB1}" presName="parentText" presStyleLbl="node1" presStyleIdx="0" presStyleCnt="1">
        <dgm:presLayoutVars>
          <dgm:chMax val="0"/>
          <dgm:bulletEnabled val="1"/>
        </dgm:presLayoutVars>
      </dgm:prSet>
      <dgm:spPr/>
    </dgm:pt>
    <dgm:pt modelId="{DB753A14-9F6C-4572-8F55-8E44620E7130}" type="pres">
      <dgm:prSet presAssocID="{DF10E586-96BE-4934-A8D2-099630511FB1}" presName="negativeSpace" presStyleCnt="0"/>
      <dgm:spPr/>
    </dgm:pt>
    <dgm:pt modelId="{CA363ECA-7AD3-4086-89EF-D6B2BCF01E76}" type="pres">
      <dgm:prSet presAssocID="{DF10E586-96BE-4934-A8D2-099630511FB1}" presName="childText" presStyleLbl="conFgAcc1" presStyleIdx="0" presStyleCnt="1">
        <dgm:presLayoutVars>
          <dgm:bulletEnabled val="1"/>
        </dgm:presLayoutVars>
      </dgm:prSet>
      <dgm:spPr/>
    </dgm:pt>
  </dgm:ptLst>
  <dgm:cxnLst>
    <dgm:cxn modelId="{919A310F-CFD4-48F5-88EF-AB1C7A13E8EF}" srcId="{A1E2B663-8FA0-4BEF-BD24-959A6A1485B0}" destId="{DF10E586-96BE-4934-A8D2-099630511FB1}" srcOrd="0" destOrd="0" parTransId="{1E15537C-BC47-416C-AD81-522A0AFDE520}" sibTransId="{C1FE80BE-ABE3-46FC-927C-FBC45AFFEB93}"/>
    <dgm:cxn modelId="{93F8621E-A0B8-4ADA-9B00-24951CFB8DE8}" srcId="{DF10E586-96BE-4934-A8D2-099630511FB1}" destId="{E7E10C4B-C21E-436C-9AEB-0A2D91A36E49}" srcOrd="0" destOrd="0" parTransId="{F970C222-544C-45F2-8BF2-A022FC00D2AA}" sibTransId="{532B5C77-85AA-4EB2-BDE8-E0A571794B4B}"/>
    <dgm:cxn modelId="{98B2B72C-C122-48BD-98E1-EE7565C0CDF6}" srcId="{DF10E586-96BE-4934-A8D2-099630511FB1}" destId="{B487B5F9-D71E-4EAB-B179-2B466A824D5B}" srcOrd="1" destOrd="0" parTransId="{16ABCD03-BED1-44AE-AD1D-3CCD9BAE8026}" sibTransId="{B928D53F-226A-4CC8-A819-EA01DC12EAA9}"/>
    <dgm:cxn modelId="{1D1A9E40-69D4-4A35-A93C-A362789AAC0D}" type="presOf" srcId="{B487B5F9-D71E-4EAB-B179-2B466A824D5B}" destId="{CA363ECA-7AD3-4086-89EF-D6B2BCF01E76}" srcOrd="0" destOrd="1" presId="urn:microsoft.com/office/officeart/2005/8/layout/list1"/>
    <dgm:cxn modelId="{AB93455B-3885-4FC1-9257-900E49033E27}" type="presOf" srcId="{DF10E586-96BE-4934-A8D2-099630511FB1}" destId="{79AC5933-E3D5-4D1F-8630-9DA5CD11A60A}" srcOrd="1" destOrd="0" presId="urn:microsoft.com/office/officeart/2005/8/layout/list1"/>
    <dgm:cxn modelId="{99FE8BA9-4933-4542-A040-AEE05D51D9F8}" type="presOf" srcId="{E7E10C4B-C21E-436C-9AEB-0A2D91A36E49}" destId="{CA363ECA-7AD3-4086-89EF-D6B2BCF01E76}" srcOrd="0" destOrd="0" presId="urn:microsoft.com/office/officeart/2005/8/layout/list1"/>
    <dgm:cxn modelId="{617B8CC8-99B5-4394-924C-91F9819F6CC9}" type="presOf" srcId="{DF10E586-96BE-4934-A8D2-099630511FB1}" destId="{2E1CD9F6-43AE-4D77-BA4B-BB79E0F7C5C5}" srcOrd="0" destOrd="0" presId="urn:microsoft.com/office/officeart/2005/8/layout/list1"/>
    <dgm:cxn modelId="{4CFC02D2-61FA-4C4F-A904-5CD1AEC499D8}" type="presOf" srcId="{A1E2B663-8FA0-4BEF-BD24-959A6A1485B0}" destId="{18CFA829-D510-43BD-8BDF-E376F0C647F3}" srcOrd="0" destOrd="0" presId="urn:microsoft.com/office/officeart/2005/8/layout/list1"/>
    <dgm:cxn modelId="{FEA91DF2-A23C-4EE5-BEF6-1E4682343639}" type="presParOf" srcId="{18CFA829-D510-43BD-8BDF-E376F0C647F3}" destId="{6D9B7468-A79A-448F-AFFC-FBDDCFE412DB}" srcOrd="0" destOrd="0" presId="urn:microsoft.com/office/officeart/2005/8/layout/list1"/>
    <dgm:cxn modelId="{A563A3F6-A4AD-4B77-BFF8-C607649E3127}" type="presParOf" srcId="{6D9B7468-A79A-448F-AFFC-FBDDCFE412DB}" destId="{2E1CD9F6-43AE-4D77-BA4B-BB79E0F7C5C5}" srcOrd="0" destOrd="0" presId="urn:microsoft.com/office/officeart/2005/8/layout/list1"/>
    <dgm:cxn modelId="{D9665B9C-2AA6-46BC-B34B-812E258C1CA2}" type="presParOf" srcId="{6D9B7468-A79A-448F-AFFC-FBDDCFE412DB}" destId="{79AC5933-E3D5-4D1F-8630-9DA5CD11A60A}" srcOrd="1" destOrd="0" presId="urn:microsoft.com/office/officeart/2005/8/layout/list1"/>
    <dgm:cxn modelId="{BDC78F32-DAA6-4491-BF94-B279EE792C21}" type="presParOf" srcId="{18CFA829-D510-43BD-8BDF-E376F0C647F3}" destId="{DB753A14-9F6C-4572-8F55-8E44620E7130}" srcOrd="1" destOrd="0" presId="urn:microsoft.com/office/officeart/2005/8/layout/list1"/>
    <dgm:cxn modelId="{233C28FC-8A1A-475E-9465-5A53FD604279}" type="presParOf" srcId="{18CFA829-D510-43BD-8BDF-E376F0C647F3}" destId="{CA363ECA-7AD3-4086-89EF-D6B2BCF01E76}"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A19E622-F650-48BF-93E0-8245E989F62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it-IT"/>
        </a:p>
      </dgm:t>
    </dgm:pt>
    <dgm:pt modelId="{9AA1F1CC-B501-4493-91E2-DBE1DC17F69D}">
      <dgm:prSet/>
      <dgm:spPr/>
      <dgm:t>
        <a:bodyPr/>
        <a:lstStyle/>
        <a:p>
          <a:pPr rtl="0"/>
          <a:r>
            <a:rPr lang="it-IT" b="1"/>
            <a:t>Osservazioni:</a:t>
          </a:r>
          <a:endParaRPr lang="it-IT"/>
        </a:p>
      </dgm:t>
    </dgm:pt>
    <dgm:pt modelId="{1CAD1BB2-7D67-4167-A188-5D3D212E3357}" type="parTrans" cxnId="{28E49A8D-F95B-4C6B-8E19-77213F804098}">
      <dgm:prSet/>
      <dgm:spPr/>
      <dgm:t>
        <a:bodyPr/>
        <a:lstStyle/>
        <a:p>
          <a:endParaRPr lang="it-IT"/>
        </a:p>
      </dgm:t>
    </dgm:pt>
    <dgm:pt modelId="{2A82CF73-5DD7-4C41-BC43-7289E5BAD213}" type="sibTrans" cxnId="{28E49A8D-F95B-4C6B-8E19-77213F804098}">
      <dgm:prSet/>
      <dgm:spPr/>
      <dgm:t>
        <a:bodyPr/>
        <a:lstStyle/>
        <a:p>
          <a:endParaRPr lang="it-IT"/>
        </a:p>
      </dgm:t>
    </dgm:pt>
    <dgm:pt modelId="{CD02DFD2-29EA-4DCF-9DF1-8C98C6956C45}">
      <dgm:prSet/>
      <dgm:spPr/>
      <dgm:t>
        <a:bodyPr/>
        <a:lstStyle/>
        <a:p>
          <a:pPr rtl="0"/>
          <a:r>
            <a:rPr lang="it-IT"/>
            <a:t>La giornata ha richiesto autonomia, flessibilità e precisione.</a:t>
          </a:r>
        </a:p>
      </dgm:t>
    </dgm:pt>
    <dgm:pt modelId="{BE0375B6-D394-4BE7-9701-7FF556257727}" type="parTrans" cxnId="{BF5BB1BD-ECE4-4B6D-8A90-5042BA233EE9}">
      <dgm:prSet/>
      <dgm:spPr/>
      <dgm:t>
        <a:bodyPr/>
        <a:lstStyle/>
        <a:p>
          <a:endParaRPr lang="it-IT"/>
        </a:p>
      </dgm:t>
    </dgm:pt>
    <dgm:pt modelId="{16E201C1-B4C9-4080-BE87-597BEAFBF9F3}" type="sibTrans" cxnId="{BF5BB1BD-ECE4-4B6D-8A90-5042BA233EE9}">
      <dgm:prSet/>
      <dgm:spPr/>
      <dgm:t>
        <a:bodyPr/>
        <a:lstStyle/>
        <a:p>
          <a:endParaRPr lang="it-IT"/>
        </a:p>
      </dgm:t>
    </dgm:pt>
    <dgm:pt modelId="{A1B45DDD-1D9E-40AA-9A38-3489C6BB1D5B}">
      <dgm:prSet/>
      <dgm:spPr/>
      <dgm:t>
        <a:bodyPr/>
        <a:lstStyle/>
        <a:p>
          <a:pPr rtl="0"/>
          <a:r>
            <a:rPr lang="it-IT"/>
            <a:t>Il lavoro sul PowerPoint ha permesso di acquisire maggiore familiarità con il linguaggio giuridico, supportato dall’utilizzo di Copilot.</a:t>
          </a:r>
        </a:p>
      </dgm:t>
    </dgm:pt>
    <dgm:pt modelId="{FDE23D5D-5CFA-41F7-9870-B6330B533756}" type="parTrans" cxnId="{541F4DAA-5FE7-4B93-AF04-F6F74BCAB5A9}">
      <dgm:prSet/>
      <dgm:spPr/>
      <dgm:t>
        <a:bodyPr/>
        <a:lstStyle/>
        <a:p>
          <a:endParaRPr lang="it-IT"/>
        </a:p>
      </dgm:t>
    </dgm:pt>
    <dgm:pt modelId="{066006F7-D817-44E9-9F65-444ECDF5B708}" type="sibTrans" cxnId="{541F4DAA-5FE7-4B93-AF04-F6F74BCAB5A9}">
      <dgm:prSet/>
      <dgm:spPr/>
      <dgm:t>
        <a:bodyPr/>
        <a:lstStyle/>
        <a:p>
          <a:endParaRPr lang="it-IT"/>
        </a:p>
      </dgm:t>
    </dgm:pt>
    <dgm:pt modelId="{3B771F77-357A-43E0-BB6C-C09B311CEB83}">
      <dgm:prSet/>
      <dgm:spPr/>
      <dgm:t>
        <a:bodyPr/>
        <a:lstStyle/>
        <a:p>
          <a:pPr rtl="0"/>
          <a:r>
            <a:rPr lang="it-IT"/>
            <a:t>La gestione dei bigliettini e il supporto tecnico hanno messo in evidenza capacità organizzative e di problem-solving.</a:t>
          </a:r>
        </a:p>
      </dgm:t>
    </dgm:pt>
    <dgm:pt modelId="{BBAD792D-ACA8-4C05-A06E-C51E0A378E0A}" type="parTrans" cxnId="{AD464158-E463-480C-A478-D636ADC3A7AC}">
      <dgm:prSet/>
      <dgm:spPr/>
      <dgm:t>
        <a:bodyPr/>
        <a:lstStyle/>
        <a:p>
          <a:endParaRPr lang="it-IT"/>
        </a:p>
      </dgm:t>
    </dgm:pt>
    <dgm:pt modelId="{759E9E94-3585-48E2-9D05-142F32FE6FAE}" type="sibTrans" cxnId="{AD464158-E463-480C-A478-D636ADC3A7AC}">
      <dgm:prSet/>
      <dgm:spPr/>
      <dgm:t>
        <a:bodyPr/>
        <a:lstStyle/>
        <a:p>
          <a:endParaRPr lang="it-IT"/>
        </a:p>
      </dgm:t>
    </dgm:pt>
    <dgm:pt modelId="{1C4BBB22-7C4A-461E-9DB8-5E2F0104122F}" type="pres">
      <dgm:prSet presAssocID="{EA19E622-F650-48BF-93E0-8245E989F620}" presName="linear" presStyleCnt="0">
        <dgm:presLayoutVars>
          <dgm:dir/>
          <dgm:animLvl val="lvl"/>
          <dgm:resizeHandles val="exact"/>
        </dgm:presLayoutVars>
      </dgm:prSet>
      <dgm:spPr/>
    </dgm:pt>
    <dgm:pt modelId="{82020854-4FBD-4921-9D99-3C0C12C57AE1}" type="pres">
      <dgm:prSet presAssocID="{9AA1F1CC-B501-4493-91E2-DBE1DC17F69D}" presName="parentLin" presStyleCnt="0"/>
      <dgm:spPr/>
    </dgm:pt>
    <dgm:pt modelId="{E8297B20-2A40-4A00-BB3B-233907DA7C8D}" type="pres">
      <dgm:prSet presAssocID="{9AA1F1CC-B501-4493-91E2-DBE1DC17F69D}" presName="parentLeftMargin" presStyleLbl="node1" presStyleIdx="0" presStyleCnt="1"/>
      <dgm:spPr/>
    </dgm:pt>
    <dgm:pt modelId="{86663218-EFBE-4D4E-A068-76003499A467}" type="pres">
      <dgm:prSet presAssocID="{9AA1F1CC-B501-4493-91E2-DBE1DC17F69D}" presName="parentText" presStyleLbl="node1" presStyleIdx="0" presStyleCnt="1">
        <dgm:presLayoutVars>
          <dgm:chMax val="0"/>
          <dgm:bulletEnabled val="1"/>
        </dgm:presLayoutVars>
      </dgm:prSet>
      <dgm:spPr/>
    </dgm:pt>
    <dgm:pt modelId="{70CD6108-46B1-492A-AFEA-2EBAD6365B65}" type="pres">
      <dgm:prSet presAssocID="{9AA1F1CC-B501-4493-91E2-DBE1DC17F69D}" presName="negativeSpace" presStyleCnt="0"/>
      <dgm:spPr/>
    </dgm:pt>
    <dgm:pt modelId="{FE51F714-AAB1-4192-8B1B-5A75D0F50197}" type="pres">
      <dgm:prSet presAssocID="{9AA1F1CC-B501-4493-91E2-DBE1DC17F69D}" presName="childText" presStyleLbl="conFgAcc1" presStyleIdx="0" presStyleCnt="1">
        <dgm:presLayoutVars>
          <dgm:bulletEnabled val="1"/>
        </dgm:presLayoutVars>
      </dgm:prSet>
      <dgm:spPr/>
    </dgm:pt>
  </dgm:ptLst>
  <dgm:cxnLst>
    <dgm:cxn modelId="{3496C00B-4120-4E9C-8FC9-D616D2460B01}" type="presOf" srcId="{9AA1F1CC-B501-4493-91E2-DBE1DC17F69D}" destId="{86663218-EFBE-4D4E-A068-76003499A467}" srcOrd="1" destOrd="0" presId="urn:microsoft.com/office/officeart/2005/8/layout/list1"/>
    <dgm:cxn modelId="{0EDA3B16-FE81-46EC-81CF-771D20A7835C}" type="presOf" srcId="{EA19E622-F650-48BF-93E0-8245E989F620}" destId="{1C4BBB22-7C4A-461E-9DB8-5E2F0104122F}" srcOrd="0" destOrd="0" presId="urn:microsoft.com/office/officeart/2005/8/layout/list1"/>
    <dgm:cxn modelId="{AFD7F620-53D9-4D96-BAF8-B26A97A2C832}" type="presOf" srcId="{9AA1F1CC-B501-4493-91E2-DBE1DC17F69D}" destId="{E8297B20-2A40-4A00-BB3B-233907DA7C8D}" srcOrd="0" destOrd="0" presId="urn:microsoft.com/office/officeart/2005/8/layout/list1"/>
    <dgm:cxn modelId="{22E8014B-7C70-4EB2-AA46-37916CAC6D11}" type="presOf" srcId="{CD02DFD2-29EA-4DCF-9DF1-8C98C6956C45}" destId="{FE51F714-AAB1-4192-8B1B-5A75D0F50197}" srcOrd="0" destOrd="0" presId="urn:microsoft.com/office/officeart/2005/8/layout/list1"/>
    <dgm:cxn modelId="{AD464158-E463-480C-A478-D636ADC3A7AC}" srcId="{9AA1F1CC-B501-4493-91E2-DBE1DC17F69D}" destId="{3B771F77-357A-43E0-BB6C-C09B311CEB83}" srcOrd="2" destOrd="0" parTransId="{BBAD792D-ACA8-4C05-A06E-C51E0A378E0A}" sibTransId="{759E9E94-3585-48E2-9D05-142F32FE6FAE}"/>
    <dgm:cxn modelId="{28E49A8D-F95B-4C6B-8E19-77213F804098}" srcId="{EA19E622-F650-48BF-93E0-8245E989F620}" destId="{9AA1F1CC-B501-4493-91E2-DBE1DC17F69D}" srcOrd="0" destOrd="0" parTransId="{1CAD1BB2-7D67-4167-A188-5D3D212E3357}" sibTransId="{2A82CF73-5DD7-4C41-BC43-7289E5BAD213}"/>
    <dgm:cxn modelId="{EBB93E98-265C-424C-876D-36884FB69455}" type="presOf" srcId="{A1B45DDD-1D9E-40AA-9A38-3489C6BB1D5B}" destId="{FE51F714-AAB1-4192-8B1B-5A75D0F50197}" srcOrd="0" destOrd="1" presId="urn:microsoft.com/office/officeart/2005/8/layout/list1"/>
    <dgm:cxn modelId="{541F4DAA-5FE7-4B93-AF04-F6F74BCAB5A9}" srcId="{9AA1F1CC-B501-4493-91E2-DBE1DC17F69D}" destId="{A1B45DDD-1D9E-40AA-9A38-3489C6BB1D5B}" srcOrd="1" destOrd="0" parTransId="{FDE23D5D-5CFA-41F7-9870-B6330B533756}" sibTransId="{066006F7-D817-44E9-9F65-444ECDF5B708}"/>
    <dgm:cxn modelId="{BF5BB1BD-ECE4-4B6D-8A90-5042BA233EE9}" srcId="{9AA1F1CC-B501-4493-91E2-DBE1DC17F69D}" destId="{CD02DFD2-29EA-4DCF-9DF1-8C98C6956C45}" srcOrd="0" destOrd="0" parTransId="{BE0375B6-D394-4BE7-9701-7FF556257727}" sibTransId="{16E201C1-B4C9-4080-BE87-597BEAFBF9F3}"/>
    <dgm:cxn modelId="{422D26F8-01CF-4C79-B6F1-BD41FA36591D}" type="presOf" srcId="{3B771F77-357A-43E0-BB6C-C09B311CEB83}" destId="{FE51F714-AAB1-4192-8B1B-5A75D0F50197}" srcOrd="0" destOrd="2" presId="urn:microsoft.com/office/officeart/2005/8/layout/list1"/>
    <dgm:cxn modelId="{3A1304B6-6D0D-4710-9781-ACBFEDB3D99D}" type="presParOf" srcId="{1C4BBB22-7C4A-461E-9DB8-5E2F0104122F}" destId="{82020854-4FBD-4921-9D99-3C0C12C57AE1}" srcOrd="0" destOrd="0" presId="urn:microsoft.com/office/officeart/2005/8/layout/list1"/>
    <dgm:cxn modelId="{5D25EB02-2552-492B-9CFA-F7F626DE5B87}" type="presParOf" srcId="{82020854-4FBD-4921-9D99-3C0C12C57AE1}" destId="{E8297B20-2A40-4A00-BB3B-233907DA7C8D}" srcOrd="0" destOrd="0" presId="urn:microsoft.com/office/officeart/2005/8/layout/list1"/>
    <dgm:cxn modelId="{FA858B5C-ABE9-4A96-B6BB-87C402B5771A}" type="presParOf" srcId="{82020854-4FBD-4921-9D99-3C0C12C57AE1}" destId="{86663218-EFBE-4D4E-A068-76003499A467}" srcOrd="1" destOrd="0" presId="urn:microsoft.com/office/officeart/2005/8/layout/list1"/>
    <dgm:cxn modelId="{382AED66-7106-4CDE-9325-CA164559EDC2}" type="presParOf" srcId="{1C4BBB22-7C4A-461E-9DB8-5E2F0104122F}" destId="{70CD6108-46B1-492A-AFEA-2EBAD6365B65}" srcOrd="1" destOrd="0" presId="urn:microsoft.com/office/officeart/2005/8/layout/list1"/>
    <dgm:cxn modelId="{7476A22A-5065-4CFD-99AF-BA05DC466EFC}" type="presParOf" srcId="{1C4BBB22-7C4A-461E-9DB8-5E2F0104122F}" destId="{FE51F714-AAB1-4192-8B1B-5A75D0F50197}"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22 Aprile 2025 – Undicesimo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08:00</a:t>
          </a:r>
          <a:r>
            <a:rPr lang="it-IT" sz="1600" dirty="0">
              <a:latin typeface="+mn-lt"/>
            </a:rPr>
            <a:t>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0" dirty="0">
            <a:solidFill>
              <a:schemeClr val="bg1"/>
            </a:solidFill>
            <a:latin typeface="+mn-lt"/>
            <a:cs typeface="Arial" panose="020B0604020202020204" pitchFamily="34" charset="0"/>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B653AB6-79B8-4BD5-A5EB-CDD0A75EC854}"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D01BC172-2B57-4EAB-B14A-B5147CC1B3B6}">
      <dgm:prSet custT="1"/>
      <dgm:spPr/>
      <dgm:t>
        <a:bodyPr/>
        <a:lstStyle/>
        <a:p>
          <a:pPr rtl="0"/>
          <a:r>
            <a:rPr lang="it-IT" sz="1400" b="1"/>
            <a:t>Attività Svolte:</a:t>
          </a:r>
          <a:endParaRPr lang="it-IT" sz="1400"/>
        </a:p>
      </dgm:t>
    </dgm:pt>
    <dgm:pt modelId="{7D6B4022-9815-4833-96B2-A0618B9CBD71}" type="parTrans" cxnId="{F7607712-8B7F-443A-939A-7E3516E35EEE}">
      <dgm:prSet/>
      <dgm:spPr/>
      <dgm:t>
        <a:bodyPr/>
        <a:lstStyle/>
        <a:p>
          <a:endParaRPr lang="it-IT" sz="1400"/>
        </a:p>
      </dgm:t>
    </dgm:pt>
    <dgm:pt modelId="{BD70B932-EDB1-4D1D-B23D-96EA9C14AC10}" type="sibTrans" cxnId="{F7607712-8B7F-443A-939A-7E3516E35EEE}">
      <dgm:prSet/>
      <dgm:spPr/>
      <dgm:t>
        <a:bodyPr/>
        <a:lstStyle/>
        <a:p>
          <a:endParaRPr lang="it-IT" sz="1400"/>
        </a:p>
      </dgm:t>
    </dgm:pt>
    <dgm:pt modelId="{601DC638-5048-4095-871C-047045EAAF71}">
      <dgm:prSet custT="1"/>
      <dgm:spPr/>
      <dgm:t>
        <a:bodyPr/>
        <a:lstStyle/>
        <a:p>
          <a:pPr rtl="0"/>
          <a:r>
            <a:rPr lang="it-IT" sz="1400" b="1"/>
            <a:t>Prosecuzione del lavoro sul PowerPoint relativo al Decreto 36/2023:</a:t>
          </a:r>
          <a:endParaRPr lang="it-IT" sz="1400"/>
        </a:p>
      </dgm:t>
    </dgm:pt>
    <dgm:pt modelId="{45ECAD9B-A699-430A-864F-82574085C733}" type="parTrans" cxnId="{905293C4-C1B3-457E-A5F7-6B707AB15876}">
      <dgm:prSet/>
      <dgm:spPr/>
      <dgm:t>
        <a:bodyPr/>
        <a:lstStyle/>
        <a:p>
          <a:endParaRPr lang="it-IT" sz="1400"/>
        </a:p>
      </dgm:t>
    </dgm:pt>
    <dgm:pt modelId="{D1490DB8-6377-49D7-9D1F-8C1B47578352}" type="sibTrans" cxnId="{905293C4-C1B3-457E-A5F7-6B707AB15876}">
      <dgm:prSet/>
      <dgm:spPr/>
      <dgm:t>
        <a:bodyPr/>
        <a:lstStyle/>
        <a:p>
          <a:endParaRPr lang="it-IT" sz="1400"/>
        </a:p>
      </dgm:t>
    </dgm:pt>
    <dgm:pt modelId="{8AE44788-1C80-4889-B92C-D379AC1BC22E}">
      <dgm:prSet custT="1"/>
      <dgm:spPr/>
      <dgm:t>
        <a:bodyPr/>
        <a:lstStyle/>
        <a:p>
          <a:pPr rtl="0"/>
          <a:r>
            <a:rPr lang="it-IT" sz="1400"/>
            <a:t>Suddivisione degli articoli tra me e Clementi (io: articoli 9-30; Clementi: articoli 31-39).</a:t>
          </a:r>
        </a:p>
      </dgm:t>
    </dgm:pt>
    <dgm:pt modelId="{743CD581-A490-4C08-AFF3-1FD5B017980B}" type="parTrans" cxnId="{41C8DA0D-9136-4AB3-9D2C-F9D7D566619F}">
      <dgm:prSet/>
      <dgm:spPr/>
      <dgm:t>
        <a:bodyPr/>
        <a:lstStyle/>
        <a:p>
          <a:endParaRPr lang="it-IT" sz="1400"/>
        </a:p>
      </dgm:t>
    </dgm:pt>
    <dgm:pt modelId="{E894B507-B916-4303-8092-AFD133AFEF3B}" type="sibTrans" cxnId="{41C8DA0D-9136-4AB3-9D2C-F9D7D566619F}">
      <dgm:prSet/>
      <dgm:spPr/>
      <dgm:t>
        <a:bodyPr/>
        <a:lstStyle/>
        <a:p>
          <a:endParaRPr lang="it-IT" sz="1400"/>
        </a:p>
      </dgm:t>
    </dgm:pt>
    <dgm:pt modelId="{806397E9-557E-4513-BEFC-4B7BA534E052}">
      <dgm:prSet custT="1"/>
      <dgm:spPr/>
      <dgm:t>
        <a:bodyPr/>
        <a:lstStyle/>
        <a:p>
          <a:pPr rtl="0"/>
          <a:r>
            <a:rPr lang="it-IT" sz="1400"/>
            <a:t>Lavoro su computer separati per ottimizzare i tempi.</a:t>
          </a:r>
        </a:p>
      </dgm:t>
    </dgm:pt>
    <dgm:pt modelId="{A7C61E24-4103-4103-A686-29CCEB8A7652}" type="parTrans" cxnId="{1A244B56-B4D4-497E-AE9E-8FB6CD911D1C}">
      <dgm:prSet/>
      <dgm:spPr/>
      <dgm:t>
        <a:bodyPr/>
        <a:lstStyle/>
        <a:p>
          <a:endParaRPr lang="it-IT" sz="1400"/>
        </a:p>
      </dgm:t>
    </dgm:pt>
    <dgm:pt modelId="{54EA42AE-9B3B-4545-A7F7-7801D2239B7A}" type="sibTrans" cxnId="{1A244B56-B4D4-497E-AE9E-8FB6CD911D1C}">
      <dgm:prSet/>
      <dgm:spPr/>
      <dgm:t>
        <a:bodyPr/>
        <a:lstStyle/>
        <a:p>
          <a:endParaRPr lang="it-IT" sz="1400"/>
        </a:p>
      </dgm:t>
    </dgm:pt>
    <dgm:pt modelId="{7DC83386-D878-4422-86D3-756FB14C8591}">
      <dgm:prSet custT="1"/>
      <dgm:spPr/>
      <dgm:t>
        <a:bodyPr/>
        <a:lstStyle/>
        <a:p>
          <a:pPr rtl="0"/>
          <a:r>
            <a:rPr lang="it-IT" sz="1400"/>
            <a:t>Revisione e aggiunta degli articoli 10 e 11 per garantire la completezza del materiale.</a:t>
          </a:r>
        </a:p>
      </dgm:t>
    </dgm:pt>
    <dgm:pt modelId="{17FAF098-FC2C-45C1-A6ED-FC9D3358E081}" type="parTrans" cxnId="{3AC5754A-1679-4671-AED0-5691AF824727}">
      <dgm:prSet/>
      <dgm:spPr/>
      <dgm:t>
        <a:bodyPr/>
        <a:lstStyle/>
        <a:p>
          <a:endParaRPr lang="it-IT" sz="1400"/>
        </a:p>
      </dgm:t>
    </dgm:pt>
    <dgm:pt modelId="{60B4C0D4-F376-4C9B-9323-DCD3D3D1FBB9}" type="sibTrans" cxnId="{3AC5754A-1679-4671-AED0-5691AF824727}">
      <dgm:prSet/>
      <dgm:spPr/>
      <dgm:t>
        <a:bodyPr/>
        <a:lstStyle/>
        <a:p>
          <a:endParaRPr lang="it-IT" sz="1400"/>
        </a:p>
      </dgm:t>
    </dgm:pt>
    <dgm:pt modelId="{F6DA0693-1EAE-4069-BFF0-A6F71D447256}">
      <dgm:prSet custT="1"/>
      <dgm:spPr/>
      <dgm:t>
        <a:bodyPr/>
        <a:lstStyle/>
        <a:p>
          <a:pPr rtl="0"/>
          <a:r>
            <a:rPr lang="it-IT" sz="1400" b="1"/>
            <a:t>Elaborazione e unione dei materiali:</a:t>
          </a:r>
          <a:endParaRPr lang="it-IT" sz="1400"/>
        </a:p>
      </dgm:t>
    </dgm:pt>
    <dgm:pt modelId="{0109A74A-1EA2-418A-A94C-F2B7172596F6}" type="parTrans" cxnId="{CC0DA6DD-9FB8-47DE-B510-018323119831}">
      <dgm:prSet/>
      <dgm:spPr/>
      <dgm:t>
        <a:bodyPr/>
        <a:lstStyle/>
        <a:p>
          <a:endParaRPr lang="it-IT" sz="1400"/>
        </a:p>
      </dgm:t>
    </dgm:pt>
    <dgm:pt modelId="{9A57F388-7581-4D24-A787-FE240E7BA7B1}" type="sibTrans" cxnId="{CC0DA6DD-9FB8-47DE-B510-018323119831}">
      <dgm:prSet/>
      <dgm:spPr/>
      <dgm:t>
        <a:bodyPr/>
        <a:lstStyle/>
        <a:p>
          <a:endParaRPr lang="it-IT" sz="1400"/>
        </a:p>
      </dgm:t>
    </dgm:pt>
    <dgm:pt modelId="{F8EA0F73-ED5B-4186-B67B-65385E73D692}">
      <dgm:prSet custT="1"/>
      <dgm:spPr/>
      <dgm:t>
        <a:bodyPr/>
        <a:lstStyle/>
        <a:p>
          <a:pPr rtl="0"/>
          <a:r>
            <a:rPr lang="it-IT" sz="1400"/>
            <a:t>Analisi e inserimento degli articoli 45, 50, 114, 116, 119, 121, 122 e 123 con evidenziazione delle modifiche normative tramite colori distintivi.</a:t>
          </a:r>
        </a:p>
      </dgm:t>
    </dgm:pt>
    <dgm:pt modelId="{D51F691C-EA83-445E-902F-B63101978759}" type="parTrans" cxnId="{73C03129-3CE6-4BA9-A178-5F9F2BE7A7FB}">
      <dgm:prSet/>
      <dgm:spPr/>
      <dgm:t>
        <a:bodyPr/>
        <a:lstStyle/>
        <a:p>
          <a:endParaRPr lang="it-IT" sz="1400"/>
        </a:p>
      </dgm:t>
    </dgm:pt>
    <dgm:pt modelId="{0404EC41-ED66-4E92-A3D1-DE09E49F0B61}" type="sibTrans" cxnId="{73C03129-3CE6-4BA9-A178-5F9F2BE7A7FB}">
      <dgm:prSet/>
      <dgm:spPr/>
      <dgm:t>
        <a:bodyPr/>
        <a:lstStyle/>
        <a:p>
          <a:endParaRPr lang="it-IT" sz="1400"/>
        </a:p>
      </dgm:t>
    </dgm:pt>
    <dgm:pt modelId="{608C962D-B603-4C25-A9AB-979EBB4EC3C6}">
      <dgm:prSet custT="1"/>
      <dgm:spPr/>
      <dgm:t>
        <a:bodyPr/>
        <a:lstStyle/>
        <a:p>
          <a:pPr rtl="0"/>
          <a:r>
            <a:rPr lang="it-IT" sz="1400"/>
            <a:t>Unione dei PowerPoint delle rispettive sezioni e revisione complessiva del progetto.</a:t>
          </a:r>
        </a:p>
      </dgm:t>
    </dgm:pt>
    <dgm:pt modelId="{8B6B6B6D-4AA8-47A3-B667-532B83EA5D14}" type="parTrans" cxnId="{332E6C9B-1334-4BA9-91CE-72EC9956ED1E}">
      <dgm:prSet/>
      <dgm:spPr/>
      <dgm:t>
        <a:bodyPr/>
        <a:lstStyle/>
        <a:p>
          <a:endParaRPr lang="it-IT" sz="1400"/>
        </a:p>
      </dgm:t>
    </dgm:pt>
    <dgm:pt modelId="{DADF0052-F8C0-41E1-ADDA-48D943DE3299}" type="sibTrans" cxnId="{332E6C9B-1334-4BA9-91CE-72EC9956ED1E}">
      <dgm:prSet/>
      <dgm:spPr/>
      <dgm:t>
        <a:bodyPr/>
        <a:lstStyle/>
        <a:p>
          <a:endParaRPr lang="it-IT" sz="1400"/>
        </a:p>
      </dgm:t>
    </dgm:pt>
    <dgm:pt modelId="{37AC24D3-0464-4277-B2EF-4DA30E5A5BFF}">
      <dgm:prSet custT="1"/>
      <dgm:spPr/>
      <dgm:t>
        <a:bodyPr/>
        <a:lstStyle/>
        <a:p>
          <a:pPr rtl="0"/>
          <a:r>
            <a:rPr lang="it-IT" sz="1400" b="1"/>
            <a:t>Completamento dei materiali per i corsi:</a:t>
          </a:r>
          <a:endParaRPr lang="it-IT" sz="1400"/>
        </a:p>
      </dgm:t>
    </dgm:pt>
    <dgm:pt modelId="{B9B3B900-31C6-4F24-8AFF-04DFE45B808F}" type="parTrans" cxnId="{EFE9B470-3D2E-468C-A907-2C1FDCF4BB97}">
      <dgm:prSet/>
      <dgm:spPr/>
      <dgm:t>
        <a:bodyPr/>
        <a:lstStyle/>
        <a:p>
          <a:endParaRPr lang="it-IT" sz="1400"/>
        </a:p>
      </dgm:t>
    </dgm:pt>
    <dgm:pt modelId="{F5A1F16D-E18C-4293-A417-4D532B7CBF08}" type="sibTrans" cxnId="{EFE9B470-3D2E-468C-A907-2C1FDCF4BB97}">
      <dgm:prSet/>
      <dgm:spPr/>
      <dgm:t>
        <a:bodyPr/>
        <a:lstStyle/>
        <a:p>
          <a:endParaRPr lang="it-IT" sz="1400"/>
        </a:p>
      </dgm:t>
    </dgm:pt>
    <dgm:pt modelId="{077838D4-D0C9-4AF4-9277-E7C3263F9410}">
      <dgm:prSet custT="1"/>
      <dgm:spPr/>
      <dgm:t>
        <a:bodyPr/>
        <a:lstStyle/>
        <a:p>
          <a:pPr rtl="0"/>
          <a:r>
            <a:rPr lang="it-IT" sz="1400"/>
            <a:t>Finalizzazione dei PowerPoint richiesti, garantendo coerenza e completezza nei contenuti.</a:t>
          </a:r>
        </a:p>
      </dgm:t>
    </dgm:pt>
    <dgm:pt modelId="{C44D9252-20EA-45E9-AF79-2C4345942518}" type="parTrans" cxnId="{081EEF0F-7683-4DE7-96DF-67FBD37159D3}">
      <dgm:prSet/>
      <dgm:spPr/>
      <dgm:t>
        <a:bodyPr/>
        <a:lstStyle/>
        <a:p>
          <a:endParaRPr lang="it-IT" sz="1400"/>
        </a:p>
      </dgm:t>
    </dgm:pt>
    <dgm:pt modelId="{75F1A9C7-E9DC-4D34-86FE-613110A3479F}" type="sibTrans" cxnId="{081EEF0F-7683-4DE7-96DF-67FBD37159D3}">
      <dgm:prSet/>
      <dgm:spPr/>
      <dgm:t>
        <a:bodyPr/>
        <a:lstStyle/>
        <a:p>
          <a:endParaRPr lang="it-IT" sz="1400"/>
        </a:p>
      </dgm:t>
    </dgm:pt>
    <dgm:pt modelId="{DA08A4AF-02AD-4752-99FF-52A39865EE58}">
      <dgm:prSet custT="1"/>
      <dgm:spPr/>
      <dgm:t>
        <a:bodyPr/>
        <a:lstStyle/>
        <a:p>
          <a:pPr rtl="0"/>
          <a:r>
            <a:rPr lang="it-IT" sz="1400" b="1"/>
            <a:t>Aggiornamento software dei computer:</a:t>
          </a:r>
          <a:endParaRPr lang="it-IT" sz="1400"/>
        </a:p>
      </dgm:t>
    </dgm:pt>
    <dgm:pt modelId="{B814F9EA-851C-4838-9546-9C51F33E1765}" type="parTrans" cxnId="{AA159FA2-BCA8-4BE8-9515-17E5F092F734}">
      <dgm:prSet/>
      <dgm:spPr/>
      <dgm:t>
        <a:bodyPr/>
        <a:lstStyle/>
        <a:p>
          <a:endParaRPr lang="it-IT" sz="1400"/>
        </a:p>
      </dgm:t>
    </dgm:pt>
    <dgm:pt modelId="{6803703A-B08F-4440-AFDA-DF68728E8D72}" type="sibTrans" cxnId="{AA159FA2-BCA8-4BE8-9515-17E5F092F734}">
      <dgm:prSet/>
      <dgm:spPr/>
      <dgm:t>
        <a:bodyPr/>
        <a:lstStyle/>
        <a:p>
          <a:endParaRPr lang="it-IT" sz="1400"/>
        </a:p>
      </dgm:t>
    </dgm:pt>
    <dgm:pt modelId="{87B5A80D-B2FA-4898-8998-499CEFE8AB44}">
      <dgm:prSet custT="1"/>
      <dgm:spPr/>
      <dgm:t>
        <a:bodyPr/>
        <a:lstStyle/>
        <a:p>
          <a:pPr rtl="0"/>
          <a:r>
            <a:rPr lang="it-IT" sz="1400"/>
            <a:t>Aggiornamento dei dispositivi per migliorare l’efficienza operativa degli strumenti di lavoro.</a:t>
          </a:r>
        </a:p>
      </dgm:t>
    </dgm:pt>
    <dgm:pt modelId="{19B30091-9829-410E-80A9-631F9D31DC22}" type="parTrans" cxnId="{81E7091B-B8DA-402C-BD44-94B9958D95A9}">
      <dgm:prSet/>
      <dgm:spPr/>
      <dgm:t>
        <a:bodyPr/>
        <a:lstStyle/>
        <a:p>
          <a:endParaRPr lang="it-IT" sz="1400"/>
        </a:p>
      </dgm:t>
    </dgm:pt>
    <dgm:pt modelId="{9506CAD8-B5D7-4CDD-971E-5583987338D1}" type="sibTrans" cxnId="{81E7091B-B8DA-402C-BD44-94B9958D95A9}">
      <dgm:prSet/>
      <dgm:spPr/>
      <dgm:t>
        <a:bodyPr/>
        <a:lstStyle/>
        <a:p>
          <a:endParaRPr lang="it-IT" sz="1400"/>
        </a:p>
      </dgm:t>
    </dgm:pt>
    <dgm:pt modelId="{4782D33D-2155-4C63-B7FF-E0E7B8BD6065}" type="pres">
      <dgm:prSet presAssocID="{EB653AB6-79B8-4BD5-A5EB-CDD0A75EC854}" presName="Name0" presStyleCnt="0">
        <dgm:presLayoutVars>
          <dgm:dir/>
          <dgm:animLvl val="lvl"/>
          <dgm:resizeHandles val="exact"/>
        </dgm:presLayoutVars>
      </dgm:prSet>
      <dgm:spPr/>
    </dgm:pt>
    <dgm:pt modelId="{B71F97C0-9066-48D0-96EC-06AB704DD36E}" type="pres">
      <dgm:prSet presAssocID="{D01BC172-2B57-4EAB-B14A-B5147CC1B3B6}" presName="composite" presStyleCnt="0"/>
      <dgm:spPr/>
    </dgm:pt>
    <dgm:pt modelId="{124FBFE8-5CC7-4237-9180-28AE36583058}" type="pres">
      <dgm:prSet presAssocID="{D01BC172-2B57-4EAB-B14A-B5147CC1B3B6}" presName="parTx" presStyleLbl="alignNode1" presStyleIdx="0" presStyleCnt="1">
        <dgm:presLayoutVars>
          <dgm:chMax val="0"/>
          <dgm:chPref val="0"/>
          <dgm:bulletEnabled val="1"/>
        </dgm:presLayoutVars>
      </dgm:prSet>
      <dgm:spPr/>
    </dgm:pt>
    <dgm:pt modelId="{DF7AF409-623D-4594-8173-BC411803D6F2}" type="pres">
      <dgm:prSet presAssocID="{D01BC172-2B57-4EAB-B14A-B5147CC1B3B6}" presName="desTx" presStyleLbl="alignAccFollowNode1" presStyleIdx="0" presStyleCnt="1">
        <dgm:presLayoutVars>
          <dgm:bulletEnabled val="1"/>
        </dgm:presLayoutVars>
      </dgm:prSet>
      <dgm:spPr/>
    </dgm:pt>
  </dgm:ptLst>
  <dgm:cxnLst>
    <dgm:cxn modelId="{56FFA707-B7D0-47E2-B257-AF68FA13F6FF}" type="presOf" srcId="{F8EA0F73-ED5B-4186-B67B-65385E73D692}" destId="{DF7AF409-623D-4594-8173-BC411803D6F2}" srcOrd="0" destOrd="5" presId="urn:microsoft.com/office/officeart/2005/8/layout/hList1"/>
    <dgm:cxn modelId="{41C8DA0D-9136-4AB3-9D2C-F9D7D566619F}" srcId="{601DC638-5048-4095-871C-047045EAAF71}" destId="{8AE44788-1C80-4889-B92C-D379AC1BC22E}" srcOrd="0" destOrd="0" parTransId="{743CD581-A490-4C08-AFF3-1FD5B017980B}" sibTransId="{E894B507-B916-4303-8092-AFD133AFEF3B}"/>
    <dgm:cxn modelId="{081EEF0F-7683-4DE7-96DF-67FBD37159D3}" srcId="{37AC24D3-0464-4277-B2EF-4DA30E5A5BFF}" destId="{077838D4-D0C9-4AF4-9277-E7C3263F9410}" srcOrd="0" destOrd="0" parTransId="{C44D9252-20EA-45E9-AF79-2C4345942518}" sibTransId="{75F1A9C7-E9DC-4D34-86FE-613110A3479F}"/>
    <dgm:cxn modelId="{F7607712-8B7F-443A-939A-7E3516E35EEE}" srcId="{EB653AB6-79B8-4BD5-A5EB-CDD0A75EC854}" destId="{D01BC172-2B57-4EAB-B14A-B5147CC1B3B6}" srcOrd="0" destOrd="0" parTransId="{7D6B4022-9815-4833-96B2-A0618B9CBD71}" sibTransId="{BD70B932-EDB1-4D1D-B23D-96EA9C14AC10}"/>
    <dgm:cxn modelId="{81E7091B-B8DA-402C-BD44-94B9958D95A9}" srcId="{DA08A4AF-02AD-4752-99FF-52A39865EE58}" destId="{87B5A80D-B2FA-4898-8998-499CEFE8AB44}" srcOrd="0" destOrd="0" parTransId="{19B30091-9829-410E-80A9-631F9D31DC22}" sibTransId="{9506CAD8-B5D7-4CDD-971E-5583987338D1}"/>
    <dgm:cxn modelId="{73C03129-3CE6-4BA9-A178-5F9F2BE7A7FB}" srcId="{F6DA0693-1EAE-4069-BFF0-A6F71D447256}" destId="{F8EA0F73-ED5B-4186-B67B-65385E73D692}" srcOrd="0" destOrd="0" parTransId="{D51F691C-EA83-445E-902F-B63101978759}" sibTransId="{0404EC41-ED66-4E92-A3D1-DE09E49F0B61}"/>
    <dgm:cxn modelId="{3AC5754A-1679-4671-AED0-5691AF824727}" srcId="{601DC638-5048-4095-871C-047045EAAF71}" destId="{7DC83386-D878-4422-86D3-756FB14C8591}" srcOrd="2" destOrd="0" parTransId="{17FAF098-FC2C-45C1-A6ED-FC9D3358E081}" sibTransId="{60B4C0D4-F376-4C9B-9323-DCD3D3D1FBB9}"/>
    <dgm:cxn modelId="{EFE9B470-3D2E-468C-A907-2C1FDCF4BB97}" srcId="{D01BC172-2B57-4EAB-B14A-B5147CC1B3B6}" destId="{37AC24D3-0464-4277-B2EF-4DA30E5A5BFF}" srcOrd="2" destOrd="0" parTransId="{B9B3B900-31C6-4F24-8AFF-04DFE45B808F}" sibTransId="{F5A1F16D-E18C-4293-A417-4D532B7CBF08}"/>
    <dgm:cxn modelId="{AA7D9C51-2304-4E5F-B188-A08D8EC4DC6A}" type="presOf" srcId="{D01BC172-2B57-4EAB-B14A-B5147CC1B3B6}" destId="{124FBFE8-5CC7-4237-9180-28AE36583058}" srcOrd="0" destOrd="0" presId="urn:microsoft.com/office/officeart/2005/8/layout/hList1"/>
    <dgm:cxn modelId="{1A244B56-B4D4-497E-AE9E-8FB6CD911D1C}" srcId="{601DC638-5048-4095-871C-047045EAAF71}" destId="{806397E9-557E-4513-BEFC-4B7BA534E052}" srcOrd="1" destOrd="0" parTransId="{A7C61E24-4103-4103-A686-29CCEB8A7652}" sibTransId="{54EA42AE-9B3B-4545-A7F7-7801D2239B7A}"/>
    <dgm:cxn modelId="{214C3979-192E-41D2-BF14-C68282EC8462}" type="presOf" srcId="{F6DA0693-1EAE-4069-BFF0-A6F71D447256}" destId="{DF7AF409-623D-4594-8173-BC411803D6F2}" srcOrd="0" destOrd="4" presId="urn:microsoft.com/office/officeart/2005/8/layout/hList1"/>
    <dgm:cxn modelId="{EC209881-82F7-41B5-9C54-C8F8C10DF595}" type="presOf" srcId="{8AE44788-1C80-4889-B92C-D379AC1BC22E}" destId="{DF7AF409-623D-4594-8173-BC411803D6F2}" srcOrd="0" destOrd="1" presId="urn:microsoft.com/office/officeart/2005/8/layout/hList1"/>
    <dgm:cxn modelId="{7D755585-2351-46C1-B463-5F45AFB44B56}" type="presOf" srcId="{806397E9-557E-4513-BEFC-4B7BA534E052}" destId="{DF7AF409-623D-4594-8173-BC411803D6F2}" srcOrd="0" destOrd="2" presId="urn:microsoft.com/office/officeart/2005/8/layout/hList1"/>
    <dgm:cxn modelId="{EEA0908D-047B-4F9F-B6BA-454A10000FAA}" type="presOf" srcId="{601DC638-5048-4095-871C-047045EAAF71}" destId="{DF7AF409-623D-4594-8173-BC411803D6F2}" srcOrd="0" destOrd="0" presId="urn:microsoft.com/office/officeart/2005/8/layout/hList1"/>
    <dgm:cxn modelId="{9250AC8F-2F5D-47F1-A3AD-E326F42889A6}" type="presOf" srcId="{EB653AB6-79B8-4BD5-A5EB-CDD0A75EC854}" destId="{4782D33D-2155-4C63-B7FF-E0E7B8BD6065}" srcOrd="0" destOrd="0" presId="urn:microsoft.com/office/officeart/2005/8/layout/hList1"/>
    <dgm:cxn modelId="{BD803E95-41E0-4543-A9EB-892C9F4F4AA6}" type="presOf" srcId="{37AC24D3-0464-4277-B2EF-4DA30E5A5BFF}" destId="{DF7AF409-623D-4594-8173-BC411803D6F2}" srcOrd="0" destOrd="7" presId="urn:microsoft.com/office/officeart/2005/8/layout/hList1"/>
    <dgm:cxn modelId="{332E6C9B-1334-4BA9-91CE-72EC9956ED1E}" srcId="{F6DA0693-1EAE-4069-BFF0-A6F71D447256}" destId="{608C962D-B603-4C25-A9AB-979EBB4EC3C6}" srcOrd="1" destOrd="0" parTransId="{8B6B6B6D-4AA8-47A3-B667-532B83EA5D14}" sibTransId="{DADF0052-F8C0-41E1-ADDA-48D943DE3299}"/>
    <dgm:cxn modelId="{AA159FA2-BCA8-4BE8-9515-17E5F092F734}" srcId="{D01BC172-2B57-4EAB-B14A-B5147CC1B3B6}" destId="{DA08A4AF-02AD-4752-99FF-52A39865EE58}" srcOrd="3" destOrd="0" parTransId="{B814F9EA-851C-4838-9546-9C51F33E1765}" sibTransId="{6803703A-B08F-4440-AFDA-DF68728E8D72}"/>
    <dgm:cxn modelId="{10B1C9AC-706E-41CA-95F9-90278A20C7C3}" type="presOf" srcId="{608C962D-B603-4C25-A9AB-979EBB4EC3C6}" destId="{DF7AF409-623D-4594-8173-BC411803D6F2}" srcOrd="0" destOrd="6" presId="urn:microsoft.com/office/officeart/2005/8/layout/hList1"/>
    <dgm:cxn modelId="{F648BCB0-5AA7-45A4-BEB1-913F1268EE48}" type="presOf" srcId="{077838D4-D0C9-4AF4-9277-E7C3263F9410}" destId="{DF7AF409-623D-4594-8173-BC411803D6F2}" srcOrd="0" destOrd="8" presId="urn:microsoft.com/office/officeart/2005/8/layout/hList1"/>
    <dgm:cxn modelId="{905293C4-C1B3-457E-A5F7-6B707AB15876}" srcId="{D01BC172-2B57-4EAB-B14A-B5147CC1B3B6}" destId="{601DC638-5048-4095-871C-047045EAAF71}" srcOrd="0" destOrd="0" parTransId="{45ECAD9B-A699-430A-864F-82574085C733}" sibTransId="{D1490DB8-6377-49D7-9D1F-8C1B47578352}"/>
    <dgm:cxn modelId="{E21CE3CA-86A8-4AA0-8395-000E4E6C45B0}" type="presOf" srcId="{87B5A80D-B2FA-4898-8998-499CEFE8AB44}" destId="{DF7AF409-623D-4594-8173-BC411803D6F2}" srcOrd="0" destOrd="10" presId="urn:microsoft.com/office/officeart/2005/8/layout/hList1"/>
    <dgm:cxn modelId="{CC0DA6DD-9FB8-47DE-B510-018323119831}" srcId="{D01BC172-2B57-4EAB-B14A-B5147CC1B3B6}" destId="{F6DA0693-1EAE-4069-BFF0-A6F71D447256}" srcOrd="1" destOrd="0" parTransId="{0109A74A-1EA2-418A-A94C-F2B7172596F6}" sibTransId="{9A57F388-7581-4D24-A787-FE240E7BA7B1}"/>
    <dgm:cxn modelId="{4E7D9FE9-D5D4-4C38-BA44-B800497D9C4F}" type="presOf" srcId="{DA08A4AF-02AD-4752-99FF-52A39865EE58}" destId="{DF7AF409-623D-4594-8173-BC411803D6F2}" srcOrd="0" destOrd="9" presId="urn:microsoft.com/office/officeart/2005/8/layout/hList1"/>
    <dgm:cxn modelId="{782CA0F4-BC77-4D0E-8A1B-DC8D6C1D22A2}" type="presOf" srcId="{7DC83386-D878-4422-86D3-756FB14C8591}" destId="{DF7AF409-623D-4594-8173-BC411803D6F2}" srcOrd="0" destOrd="3" presId="urn:microsoft.com/office/officeart/2005/8/layout/hList1"/>
    <dgm:cxn modelId="{EC36EF8B-7B73-4DA7-8110-8E64E1B97CDF}" type="presParOf" srcId="{4782D33D-2155-4C63-B7FF-E0E7B8BD6065}" destId="{B71F97C0-9066-48D0-96EC-06AB704DD36E}" srcOrd="0" destOrd="0" presId="urn:microsoft.com/office/officeart/2005/8/layout/hList1"/>
    <dgm:cxn modelId="{C0E8C8A9-A5B8-4B94-8982-4DAEBC56F8DA}" type="presParOf" srcId="{B71F97C0-9066-48D0-96EC-06AB704DD36E}" destId="{124FBFE8-5CC7-4237-9180-28AE36583058}" srcOrd="0" destOrd="0" presId="urn:microsoft.com/office/officeart/2005/8/layout/hList1"/>
    <dgm:cxn modelId="{EFA64798-3602-472F-920C-2BA48B4BA117}" type="presParOf" srcId="{B71F97C0-9066-48D0-96EC-06AB704DD36E}" destId="{DF7AF409-623D-4594-8173-BC411803D6F2}"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4A1AC69F-7C8C-4628-8A74-7D1C13E672AA}"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3A715B99-91D6-47FA-9BA1-D5DAE3295CDE}">
      <dgm:prSet custT="1"/>
      <dgm:spPr/>
      <dgm:t>
        <a:bodyPr/>
        <a:lstStyle/>
        <a:p>
          <a:pPr rtl="0"/>
          <a:r>
            <a:rPr lang="it-IT" sz="1400" b="1"/>
            <a:t>Osservazioni:</a:t>
          </a:r>
          <a:endParaRPr lang="it-IT" sz="1400"/>
        </a:p>
      </dgm:t>
    </dgm:pt>
    <dgm:pt modelId="{479CBEC5-14C5-450A-BD89-3868520E8148}" type="parTrans" cxnId="{63F10C46-25D2-4FC2-AD8F-4714C52A4F4F}">
      <dgm:prSet/>
      <dgm:spPr/>
      <dgm:t>
        <a:bodyPr/>
        <a:lstStyle/>
        <a:p>
          <a:endParaRPr lang="it-IT" sz="1400"/>
        </a:p>
      </dgm:t>
    </dgm:pt>
    <dgm:pt modelId="{493FD3CD-C7F9-46C3-9F95-12DCBDA8D56B}" type="sibTrans" cxnId="{63F10C46-25D2-4FC2-AD8F-4714C52A4F4F}">
      <dgm:prSet/>
      <dgm:spPr/>
      <dgm:t>
        <a:bodyPr/>
        <a:lstStyle/>
        <a:p>
          <a:endParaRPr lang="it-IT" sz="1400"/>
        </a:p>
      </dgm:t>
    </dgm:pt>
    <dgm:pt modelId="{51E99A8A-45CC-43DA-8994-81B3AB9796A8}">
      <dgm:prSet custT="1"/>
      <dgm:spPr/>
      <dgm:t>
        <a:bodyPr/>
        <a:lstStyle/>
        <a:p>
          <a:pPr rtl="0"/>
          <a:r>
            <a:rPr lang="it-IT" sz="1400"/>
            <a:t>La giornata ha richiesto precisione e capacità di gestione simultanea di più attività.</a:t>
          </a:r>
        </a:p>
      </dgm:t>
    </dgm:pt>
    <dgm:pt modelId="{41BAC4D8-4C1C-4FD7-A9F9-F839F0955AD0}" type="parTrans" cxnId="{879090A5-EA0E-4AA6-9D10-4429A48DE168}">
      <dgm:prSet/>
      <dgm:spPr/>
      <dgm:t>
        <a:bodyPr/>
        <a:lstStyle/>
        <a:p>
          <a:endParaRPr lang="it-IT" sz="1400"/>
        </a:p>
      </dgm:t>
    </dgm:pt>
    <dgm:pt modelId="{1369751B-2BC4-4952-91B6-15DD1CC7D1D6}" type="sibTrans" cxnId="{879090A5-EA0E-4AA6-9D10-4429A48DE168}">
      <dgm:prSet/>
      <dgm:spPr/>
      <dgm:t>
        <a:bodyPr/>
        <a:lstStyle/>
        <a:p>
          <a:endParaRPr lang="it-IT" sz="1400"/>
        </a:p>
      </dgm:t>
    </dgm:pt>
    <dgm:pt modelId="{D3D4752A-5490-4A74-ABBF-8E0BAFD6FE27}">
      <dgm:prSet custT="1"/>
      <dgm:spPr/>
      <dgm:t>
        <a:bodyPr/>
        <a:lstStyle/>
        <a:p>
          <a:pPr rtl="0"/>
          <a:r>
            <a:rPr lang="it-IT" sz="1400"/>
            <a:t>La revisione meticolosa ha garantito materiali accurati e completi per la formazione.</a:t>
          </a:r>
        </a:p>
      </dgm:t>
    </dgm:pt>
    <dgm:pt modelId="{6F9E3A71-1CF0-4318-9DEB-A3399D76ECA0}" type="parTrans" cxnId="{E3F7D8FE-98BA-497D-B3C5-CD3CA9CDB512}">
      <dgm:prSet/>
      <dgm:spPr/>
      <dgm:t>
        <a:bodyPr/>
        <a:lstStyle/>
        <a:p>
          <a:endParaRPr lang="it-IT" sz="1400"/>
        </a:p>
      </dgm:t>
    </dgm:pt>
    <dgm:pt modelId="{367719E9-BDDE-4E6F-BC23-A1E3A364395C}" type="sibTrans" cxnId="{E3F7D8FE-98BA-497D-B3C5-CD3CA9CDB512}">
      <dgm:prSet/>
      <dgm:spPr/>
      <dgm:t>
        <a:bodyPr/>
        <a:lstStyle/>
        <a:p>
          <a:endParaRPr lang="it-IT" sz="1400"/>
        </a:p>
      </dgm:t>
    </dgm:pt>
    <dgm:pt modelId="{405136B0-9320-482C-958F-72BBE8C16990}">
      <dgm:prSet custT="1"/>
      <dgm:spPr/>
      <dgm:t>
        <a:bodyPr/>
        <a:lstStyle/>
        <a:p>
          <a:pPr rtl="0"/>
          <a:r>
            <a:rPr lang="it-IT" sz="1400"/>
            <a:t>L’aggiornamento software ha contribuito a migliorare l’efficienza del lavoro.</a:t>
          </a:r>
        </a:p>
      </dgm:t>
    </dgm:pt>
    <dgm:pt modelId="{22FE2FDB-8417-4E91-AB30-B216A4442B14}" type="parTrans" cxnId="{B85E9B28-BD6F-4AC9-B37D-22FB0EBECCA5}">
      <dgm:prSet/>
      <dgm:spPr/>
      <dgm:t>
        <a:bodyPr/>
        <a:lstStyle/>
        <a:p>
          <a:endParaRPr lang="it-IT" sz="1400"/>
        </a:p>
      </dgm:t>
    </dgm:pt>
    <dgm:pt modelId="{002ADFB3-4C04-4D18-A34C-DF7B7B4CF74E}" type="sibTrans" cxnId="{B85E9B28-BD6F-4AC9-B37D-22FB0EBECCA5}">
      <dgm:prSet/>
      <dgm:spPr/>
      <dgm:t>
        <a:bodyPr/>
        <a:lstStyle/>
        <a:p>
          <a:endParaRPr lang="it-IT" sz="1400"/>
        </a:p>
      </dgm:t>
    </dgm:pt>
    <dgm:pt modelId="{CA1DDF87-5E7F-4C12-85EA-C20F2C3A180E}">
      <dgm:prSet custT="1"/>
      <dgm:spPr/>
      <dgm:t>
        <a:bodyPr/>
        <a:lstStyle/>
        <a:p>
          <a:pPr rtl="0"/>
          <a:r>
            <a:rPr lang="it-IT" sz="1400" b="1"/>
            <a:t>Prospettive:</a:t>
          </a:r>
          <a:endParaRPr lang="it-IT" sz="1400"/>
        </a:p>
      </dgm:t>
    </dgm:pt>
    <dgm:pt modelId="{7813B742-CD55-45A4-B441-9415EECFF479}" type="parTrans" cxnId="{6B600F89-36E6-4051-A27B-CF4A224C2B58}">
      <dgm:prSet/>
      <dgm:spPr/>
      <dgm:t>
        <a:bodyPr/>
        <a:lstStyle/>
        <a:p>
          <a:endParaRPr lang="it-IT" sz="1400"/>
        </a:p>
      </dgm:t>
    </dgm:pt>
    <dgm:pt modelId="{32334E3F-8977-4049-A52F-409767340CD5}" type="sibTrans" cxnId="{6B600F89-36E6-4051-A27B-CF4A224C2B58}">
      <dgm:prSet/>
      <dgm:spPr/>
      <dgm:t>
        <a:bodyPr/>
        <a:lstStyle/>
        <a:p>
          <a:endParaRPr lang="it-IT" sz="1400"/>
        </a:p>
      </dgm:t>
    </dgm:pt>
    <dgm:pt modelId="{6BB54315-943C-4B68-90C0-1C3D9E790645}">
      <dgm:prSet custT="1"/>
      <dgm:spPr/>
      <dgm:t>
        <a:bodyPr/>
        <a:lstStyle/>
        <a:p>
          <a:pPr rtl="0"/>
          <a:r>
            <a:rPr lang="it-IT" sz="1400"/>
            <a:t>Le competenze tecniche e organizzative sviluppate saranno fondamentali per le attività future.</a:t>
          </a:r>
        </a:p>
      </dgm:t>
    </dgm:pt>
    <dgm:pt modelId="{EDAB617F-3E4C-4404-A95E-3CE541691A5D}" type="parTrans" cxnId="{233E51C1-C424-4A9C-8A78-C67EEF3C4971}">
      <dgm:prSet/>
      <dgm:spPr/>
      <dgm:t>
        <a:bodyPr/>
        <a:lstStyle/>
        <a:p>
          <a:endParaRPr lang="it-IT" sz="1400"/>
        </a:p>
      </dgm:t>
    </dgm:pt>
    <dgm:pt modelId="{9D984570-BB9D-4D8D-A7CE-2B11E1CC3A91}" type="sibTrans" cxnId="{233E51C1-C424-4A9C-8A78-C67EEF3C4971}">
      <dgm:prSet/>
      <dgm:spPr/>
      <dgm:t>
        <a:bodyPr/>
        <a:lstStyle/>
        <a:p>
          <a:endParaRPr lang="it-IT" sz="1400"/>
        </a:p>
      </dgm:t>
    </dgm:pt>
    <dgm:pt modelId="{57B906F3-BE47-4D0B-A393-2EFAD7C926A0}">
      <dgm:prSet custT="1"/>
      <dgm:spPr/>
      <dgm:t>
        <a:bodyPr/>
        <a:lstStyle/>
        <a:p>
          <a:pPr rtl="0"/>
          <a:r>
            <a:rPr lang="it-IT" sz="1400"/>
            <a:t>Continuare con un approccio professionale e metodico nei prossimi incarichi.</a:t>
          </a:r>
        </a:p>
      </dgm:t>
    </dgm:pt>
    <dgm:pt modelId="{F8B8222C-7ABF-4959-8886-1F6FBD5E5A06}" type="parTrans" cxnId="{5DCF7B75-A0C0-4B30-8A03-C5CBAD8628EA}">
      <dgm:prSet/>
      <dgm:spPr/>
      <dgm:t>
        <a:bodyPr/>
        <a:lstStyle/>
        <a:p>
          <a:endParaRPr lang="it-IT" sz="1400"/>
        </a:p>
      </dgm:t>
    </dgm:pt>
    <dgm:pt modelId="{83C9D536-599C-42F1-803D-2918CBB0CA1C}" type="sibTrans" cxnId="{5DCF7B75-A0C0-4B30-8A03-C5CBAD8628EA}">
      <dgm:prSet/>
      <dgm:spPr/>
      <dgm:t>
        <a:bodyPr/>
        <a:lstStyle/>
        <a:p>
          <a:endParaRPr lang="it-IT" sz="1400"/>
        </a:p>
      </dgm:t>
    </dgm:pt>
    <dgm:pt modelId="{18E67FC2-53DD-462F-98FF-606708755BDF}" type="pres">
      <dgm:prSet presAssocID="{4A1AC69F-7C8C-4628-8A74-7D1C13E672AA}" presName="Name0" presStyleCnt="0">
        <dgm:presLayoutVars>
          <dgm:dir/>
          <dgm:animLvl val="lvl"/>
          <dgm:resizeHandles val="exact"/>
        </dgm:presLayoutVars>
      </dgm:prSet>
      <dgm:spPr/>
    </dgm:pt>
    <dgm:pt modelId="{C728744E-2748-4CD9-A322-539D0EAC4B61}" type="pres">
      <dgm:prSet presAssocID="{3A715B99-91D6-47FA-9BA1-D5DAE3295CDE}" presName="composite" presStyleCnt="0"/>
      <dgm:spPr/>
    </dgm:pt>
    <dgm:pt modelId="{985C5B8C-1515-4A64-995A-5FC28C41CD7F}" type="pres">
      <dgm:prSet presAssocID="{3A715B99-91D6-47FA-9BA1-D5DAE3295CDE}" presName="parTx" presStyleLbl="alignNode1" presStyleIdx="0" presStyleCnt="2">
        <dgm:presLayoutVars>
          <dgm:chMax val="0"/>
          <dgm:chPref val="0"/>
          <dgm:bulletEnabled val="1"/>
        </dgm:presLayoutVars>
      </dgm:prSet>
      <dgm:spPr/>
    </dgm:pt>
    <dgm:pt modelId="{4899D279-01CE-4F9F-90E5-228466198B37}" type="pres">
      <dgm:prSet presAssocID="{3A715B99-91D6-47FA-9BA1-D5DAE3295CDE}" presName="desTx" presStyleLbl="alignAccFollowNode1" presStyleIdx="0" presStyleCnt="2">
        <dgm:presLayoutVars>
          <dgm:bulletEnabled val="1"/>
        </dgm:presLayoutVars>
      </dgm:prSet>
      <dgm:spPr/>
    </dgm:pt>
    <dgm:pt modelId="{5103115A-FEC4-4FD4-8203-AFF67328FFAA}" type="pres">
      <dgm:prSet presAssocID="{493FD3CD-C7F9-46C3-9F95-12DCBDA8D56B}" presName="space" presStyleCnt="0"/>
      <dgm:spPr/>
    </dgm:pt>
    <dgm:pt modelId="{1E9C85F3-FCEC-4EC3-A3FF-F087826F4BFF}" type="pres">
      <dgm:prSet presAssocID="{CA1DDF87-5E7F-4C12-85EA-C20F2C3A180E}" presName="composite" presStyleCnt="0"/>
      <dgm:spPr/>
    </dgm:pt>
    <dgm:pt modelId="{87BA068C-81B1-4211-947E-6CECEA8C440F}" type="pres">
      <dgm:prSet presAssocID="{CA1DDF87-5E7F-4C12-85EA-C20F2C3A180E}" presName="parTx" presStyleLbl="alignNode1" presStyleIdx="1" presStyleCnt="2">
        <dgm:presLayoutVars>
          <dgm:chMax val="0"/>
          <dgm:chPref val="0"/>
          <dgm:bulletEnabled val="1"/>
        </dgm:presLayoutVars>
      </dgm:prSet>
      <dgm:spPr/>
    </dgm:pt>
    <dgm:pt modelId="{6B7D3822-BEE8-4E4B-A717-24DD8847DEFF}" type="pres">
      <dgm:prSet presAssocID="{CA1DDF87-5E7F-4C12-85EA-C20F2C3A180E}" presName="desTx" presStyleLbl="alignAccFollowNode1" presStyleIdx="1" presStyleCnt="2">
        <dgm:presLayoutVars>
          <dgm:bulletEnabled val="1"/>
        </dgm:presLayoutVars>
      </dgm:prSet>
      <dgm:spPr/>
    </dgm:pt>
  </dgm:ptLst>
  <dgm:cxnLst>
    <dgm:cxn modelId="{B85E9B28-BD6F-4AC9-B37D-22FB0EBECCA5}" srcId="{3A715B99-91D6-47FA-9BA1-D5DAE3295CDE}" destId="{405136B0-9320-482C-958F-72BBE8C16990}" srcOrd="2" destOrd="0" parTransId="{22FE2FDB-8417-4E91-AB30-B216A4442B14}" sibTransId="{002ADFB3-4C04-4D18-A34C-DF7B7B4CF74E}"/>
    <dgm:cxn modelId="{3932842B-35AD-4907-BB83-4BC22A5C747C}" type="presOf" srcId="{3A715B99-91D6-47FA-9BA1-D5DAE3295CDE}" destId="{985C5B8C-1515-4A64-995A-5FC28C41CD7F}" srcOrd="0" destOrd="0" presId="urn:microsoft.com/office/officeart/2005/8/layout/hList1"/>
    <dgm:cxn modelId="{63F10C46-25D2-4FC2-AD8F-4714C52A4F4F}" srcId="{4A1AC69F-7C8C-4628-8A74-7D1C13E672AA}" destId="{3A715B99-91D6-47FA-9BA1-D5DAE3295CDE}" srcOrd="0" destOrd="0" parTransId="{479CBEC5-14C5-450A-BD89-3868520E8148}" sibTransId="{493FD3CD-C7F9-46C3-9F95-12DCBDA8D56B}"/>
    <dgm:cxn modelId="{F16AA166-31C5-461F-8FE0-4649FE10B7DF}" type="presOf" srcId="{405136B0-9320-482C-958F-72BBE8C16990}" destId="{4899D279-01CE-4F9F-90E5-228466198B37}" srcOrd="0" destOrd="2" presId="urn:microsoft.com/office/officeart/2005/8/layout/hList1"/>
    <dgm:cxn modelId="{FDF0CD68-71FA-4C72-A869-D508273FB641}" type="presOf" srcId="{51E99A8A-45CC-43DA-8994-81B3AB9796A8}" destId="{4899D279-01CE-4F9F-90E5-228466198B37}" srcOrd="0" destOrd="0" presId="urn:microsoft.com/office/officeart/2005/8/layout/hList1"/>
    <dgm:cxn modelId="{34CE616B-B0AE-4D47-9F59-5306019FAEF5}" type="presOf" srcId="{57B906F3-BE47-4D0B-A393-2EFAD7C926A0}" destId="{6B7D3822-BEE8-4E4B-A717-24DD8847DEFF}" srcOrd="0" destOrd="1" presId="urn:microsoft.com/office/officeart/2005/8/layout/hList1"/>
    <dgm:cxn modelId="{5DCF7B75-A0C0-4B30-8A03-C5CBAD8628EA}" srcId="{CA1DDF87-5E7F-4C12-85EA-C20F2C3A180E}" destId="{57B906F3-BE47-4D0B-A393-2EFAD7C926A0}" srcOrd="1" destOrd="0" parTransId="{F8B8222C-7ABF-4959-8886-1F6FBD5E5A06}" sibTransId="{83C9D536-599C-42F1-803D-2918CBB0CA1C}"/>
    <dgm:cxn modelId="{6B600F89-36E6-4051-A27B-CF4A224C2B58}" srcId="{4A1AC69F-7C8C-4628-8A74-7D1C13E672AA}" destId="{CA1DDF87-5E7F-4C12-85EA-C20F2C3A180E}" srcOrd="1" destOrd="0" parTransId="{7813B742-CD55-45A4-B441-9415EECFF479}" sibTransId="{32334E3F-8977-4049-A52F-409767340CD5}"/>
    <dgm:cxn modelId="{879090A5-EA0E-4AA6-9D10-4429A48DE168}" srcId="{3A715B99-91D6-47FA-9BA1-D5DAE3295CDE}" destId="{51E99A8A-45CC-43DA-8994-81B3AB9796A8}" srcOrd="0" destOrd="0" parTransId="{41BAC4D8-4C1C-4FD7-A9F9-F839F0955AD0}" sibTransId="{1369751B-2BC4-4952-91B6-15DD1CC7D1D6}"/>
    <dgm:cxn modelId="{BD838AA9-BD2F-4709-A1AC-C9B6FCC234AE}" type="presOf" srcId="{D3D4752A-5490-4A74-ABBF-8E0BAFD6FE27}" destId="{4899D279-01CE-4F9F-90E5-228466198B37}" srcOrd="0" destOrd="1" presId="urn:microsoft.com/office/officeart/2005/8/layout/hList1"/>
    <dgm:cxn modelId="{6F61E3B1-0D61-4017-A7FA-C3CD03589ACE}" type="presOf" srcId="{6BB54315-943C-4B68-90C0-1C3D9E790645}" destId="{6B7D3822-BEE8-4E4B-A717-24DD8847DEFF}" srcOrd="0" destOrd="0" presId="urn:microsoft.com/office/officeart/2005/8/layout/hList1"/>
    <dgm:cxn modelId="{70FEF2BF-852A-40B1-BBED-AC32678408F1}" type="presOf" srcId="{CA1DDF87-5E7F-4C12-85EA-C20F2C3A180E}" destId="{87BA068C-81B1-4211-947E-6CECEA8C440F}" srcOrd="0" destOrd="0" presId="urn:microsoft.com/office/officeart/2005/8/layout/hList1"/>
    <dgm:cxn modelId="{233E51C1-C424-4A9C-8A78-C67EEF3C4971}" srcId="{CA1DDF87-5E7F-4C12-85EA-C20F2C3A180E}" destId="{6BB54315-943C-4B68-90C0-1C3D9E790645}" srcOrd="0" destOrd="0" parTransId="{EDAB617F-3E4C-4404-A95E-3CE541691A5D}" sibTransId="{9D984570-BB9D-4D8D-A7CE-2B11E1CC3A91}"/>
    <dgm:cxn modelId="{25EE6BFC-D4DF-4CFE-AB02-99B1F54C382E}" type="presOf" srcId="{4A1AC69F-7C8C-4628-8A74-7D1C13E672AA}" destId="{18E67FC2-53DD-462F-98FF-606708755BDF}" srcOrd="0" destOrd="0" presId="urn:microsoft.com/office/officeart/2005/8/layout/hList1"/>
    <dgm:cxn modelId="{E3F7D8FE-98BA-497D-B3C5-CD3CA9CDB512}" srcId="{3A715B99-91D6-47FA-9BA1-D5DAE3295CDE}" destId="{D3D4752A-5490-4A74-ABBF-8E0BAFD6FE27}" srcOrd="1" destOrd="0" parTransId="{6F9E3A71-1CF0-4318-9DEB-A3399D76ECA0}" sibTransId="{367719E9-BDDE-4E6F-BC23-A1E3A364395C}"/>
    <dgm:cxn modelId="{D7E01477-50A9-46B7-A4F2-D3CFE689460B}" type="presParOf" srcId="{18E67FC2-53DD-462F-98FF-606708755BDF}" destId="{C728744E-2748-4CD9-A322-539D0EAC4B61}" srcOrd="0" destOrd="0" presId="urn:microsoft.com/office/officeart/2005/8/layout/hList1"/>
    <dgm:cxn modelId="{6C953569-1099-4E88-A419-0396EAC0BA1B}" type="presParOf" srcId="{C728744E-2748-4CD9-A322-539D0EAC4B61}" destId="{985C5B8C-1515-4A64-995A-5FC28C41CD7F}" srcOrd="0" destOrd="0" presId="urn:microsoft.com/office/officeart/2005/8/layout/hList1"/>
    <dgm:cxn modelId="{5A3F4AE5-BB0F-42C1-9980-F92B94FD2462}" type="presParOf" srcId="{C728744E-2748-4CD9-A322-539D0EAC4B61}" destId="{4899D279-01CE-4F9F-90E5-228466198B37}" srcOrd="1" destOrd="0" presId="urn:microsoft.com/office/officeart/2005/8/layout/hList1"/>
    <dgm:cxn modelId="{721EFC41-C158-4D8A-9378-16F6605FCFAD}" type="presParOf" srcId="{18E67FC2-53DD-462F-98FF-606708755BDF}" destId="{5103115A-FEC4-4FD4-8203-AFF67328FFAA}" srcOrd="1" destOrd="0" presId="urn:microsoft.com/office/officeart/2005/8/layout/hList1"/>
    <dgm:cxn modelId="{DB737B18-A27C-4F1B-9E92-F351D323AA24}" type="presParOf" srcId="{18E67FC2-53DD-462F-98FF-606708755BDF}" destId="{1E9C85F3-FCEC-4EC3-A3FF-F087826F4BFF}" srcOrd="2" destOrd="0" presId="urn:microsoft.com/office/officeart/2005/8/layout/hList1"/>
    <dgm:cxn modelId="{D5615E65-E702-4C9B-AD7C-FB751B443C8F}" type="presParOf" srcId="{1E9C85F3-FCEC-4EC3-A3FF-F087826F4BFF}" destId="{87BA068C-81B1-4211-947E-6CECEA8C440F}" srcOrd="0" destOrd="0" presId="urn:microsoft.com/office/officeart/2005/8/layout/hList1"/>
    <dgm:cxn modelId="{5E6A3A87-61A3-4AF9-8E93-2A250425127E}" type="presParOf" srcId="{1E9C85F3-FCEC-4EC3-A3FF-F087826F4BFF}" destId="{6B7D3822-BEE8-4E4B-A717-24DD8847DEFF}" srcOrd="1" destOrd="0" presId="urn:microsoft.com/office/officeart/2005/8/layout/h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2E9FF527-94A8-4270-98D4-B0645D501E1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9179B20A-2C8D-4166-A024-6ABEE56C4B07}">
      <dgm:prSet phldrT="[Testo]"/>
      <dgm:spPr/>
      <dgm:t>
        <a:bodyPr/>
        <a:lstStyle/>
        <a:p>
          <a:r>
            <a:rPr lang="it-IT" dirty="0"/>
            <a:t>Dettaglio al millimetro </a:t>
          </a:r>
        </a:p>
      </dgm:t>
    </dgm:pt>
    <dgm:pt modelId="{A55485C3-2605-4F41-9C01-0D053F41DA4E}" type="sibTrans" cxnId="{6351EA13-62C1-4B63-AF65-A624FE52ADC7}">
      <dgm:prSet/>
      <dgm:spPr/>
      <dgm:t>
        <a:bodyPr/>
        <a:lstStyle/>
        <a:p>
          <a:endParaRPr lang="it-IT"/>
        </a:p>
      </dgm:t>
    </dgm:pt>
    <dgm:pt modelId="{A32B8C22-AAFE-42F4-A742-B3B38B47185A}" type="parTrans" cxnId="{6351EA13-62C1-4B63-AF65-A624FE52ADC7}">
      <dgm:prSet/>
      <dgm:spPr/>
      <dgm:t>
        <a:bodyPr/>
        <a:lstStyle/>
        <a:p>
          <a:endParaRPr lang="it-IT"/>
        </a:p>
      </dgm:t>
    </dgm:pt>
    <dgm:pt modelId="{9239410C-FC56-4E10-8D30-C41B50C7C8EF}" type="pres">
      <dgm:prSet presAssocID="{2E9FF527-94A8-4270-98D4-B0645D501E1A}" presName="diagram" presStyleCnt="0">
        <dgm:presLayoutVars>
          <dgm:dir/>
        </dgm:presLayoutVars>
      </dgm:prSet>
      <dgm:spPr/>
    </dgm:pt>
    <dgm:pt modelId="{0BF19C25-18AB-4B1C-AD14-B507B08E39A4}" type="pres">
      <dgm:prSet presAssocID="{9179B20A-2C8D-4166-A024-6ABEE56C4B07}" presName="composite" presStyleCnt="0"/>
      <dgm:spPr/>
    </dgm:pt>
    <dgm:pt modelId="{B8BDFAC9-56BC-41D3-AE85-9AC2055304FB}" type="pres">
      <dgm:prSet presAssocID="{9179B20A-2C8D-4166-A024-6ABEE56C4B07}" presName="Image" presStyleLbl="bgShp"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2810CB72-7850-40EA-A06D-1B7FD850FDBB}" type="pres">
      <dgm:prSet presAssocID="{9179B20A-2C8D-4166-A024-6ABEE56C4B07}" presName="Parent" presStyleLbl="node0" presStyleIdx="0" presStyleCnt="1">
        <dgm:presLayoutVars>
          <dgm:bulletEnabled val="1"/>
        </dgm:presLayoutVars>
      </dgm:prSet>
      <dgm:spPr/>
    </dgm:pt>
  </dgm:ptLst>
  <dgm:cxnLst>
    <dgm:cxn modelId="{6351EA13-62C1-4B63-AF65-A624FE52ADC7}" srcId="{2E9FF527-94A8-4270-98D4-B0645D501E1A}" destId="{9179B20A-2C8D-4166-A024-6ABEE56C4B07}" srcOrd="0" destOrd="0" parTransId="{A32B8C22-AAFE-42F4-A742-B3B38B47185A}" sibTransId="{A55485C3-2605-4F41-9C01-0D053F41DA4E}"/>
    <dgm:cxn modelId="{369025B2-3122-4D5C-9029-6864BDE91352}" type="presOf" srcId="{9179B20A-2C8D-4166-A024-6ABEE56C4B07}" destId="{2810CB72-7850-40EA-A06D-1B7FD850FDBB}" srcOrd="0" destOrd="0" presId="urn:microsoft.com/office/officeart/2008/layout/BendingPictureCaption"/>
    <dgm:cxn modelId="{EA4A6FFF-E99C-4C47-B01F-2BB15BBDF387}" type="presOf" srcId="{2E9FF527-94A8-4270-98D4-B0645D501E1A}" destId="{9239410C-FC56-4E10-8D30-C41B50C7C8EF}" srcOrd="0" destOrd="0" presId="urn:microsoft.com/office/officeart/2008/layout/BendingPictureCaption"/>
    <dgm:cxn modelId="{CC8E99C8-821E-44D5-B427-CD305040A397}" type="presParOf" srcId="{9239410C-FC56-4E10-8D30-C41B50C7C8EF}" destId="{0BF19C25-18AB-4B1C-AD14-B507B08E39A4}" srcOrd="0" destOrd="0" presId="urn:microsoft.com/office/officeart/2008/layout/BendingPictureCaption"/>
    <dgm:cxn modelId="{2DAC9505-195E-4F82-937A-47997377C4EA}" type="presParOf" srcId="{0BF19C25-18AB-4B1C-AD14-B507B08E39A4}" destId="{B8BDFAC9-56BC-41D3-AE85-9AC2055304FB}" srcOrd="0" destOrd="0" presId="urn:microsoft.com/office/officeart/2008/layout/BendingPictureCaption"/>
    <dgm:cxn modelId="{A24A2E79-53FA-4D18-8E15-3F04E57D8E24}" type="presParOf" srcId="{0BF19C25-18AB-4B1C-AD14-B507B08E39A4}" destId="{2810CB72-7850-40EA-A06D-1B7FD850FDBB}" srcOrd="1" destOrd="0" presId="urn:microsoft.com/office/officeart/2008/layout/BendingPictureCaption"/>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pPr algn="l"/>
          <a:r>
            <a:rPr kumimoji="0" lang="it-IT" altLang="it-IT" sz="1600" b="1" i="0" u="none" strike="noStrike" cap="none" normalizeH="0" baseline="0" dirty="0">
              <a:ln>
                <a:noFill/>
              </a:ln>
              <a:solidFill>
                <a:schemeClr val="bg1"/>
              </a:solidFill>
              <a:effectLst/>
              <a:latin typeface="+mn-lt"/>
            </a:rPr>
            <a:t>23 Aprile 2025 – Dodicesimo Giorno di Stage</a:t>
          </a:r>
        </a:p>
        <a:p>
          <a:pPr algn="l"/>
          <a:r>
            <a:rPr lang="it-IT" altLang="it-IT" sz="1600" b="1" dirty="0">
              <a:latin typeface="Arial" panose="020B0604020202020204" pitchFamily="34" charset="0"/>
            </a:rPr>
            <a:t>Luogo:</a:t>
          </a:r>
          <a:r>
            <a:rPr lang="it-IT" altLang="it-IT" sz="1600" dirty="0">
              <a:latin typeface="Arial" panose="020B0604020202020204" pitchFamily="34" charset="0"/>
            </a:rPr>
            <a:t> Comune di Gradara</a:t>
          </a:r>
        </a:p>
        <a:p>
          <a:pPr algn="l"/>
          <a:r>
            <a:rPr lang="it-IT" altLang="it-IT" sz="1600" b="1" dirty="0">
              <a:latin typeface="Arial" panose="020B0604020202020204" pitchFamily="34" charset="0"/>
            </a:rPr>
            <a:t>Orario di lavoro:</a:t>
          </a:r>
          <a:r>
            <a:rPr lang="it-IT" altLang="it-IT" sz="1600" dirty="0">
              <a:latin typeface="Arial" panose="020B0604020202020204" pitchFamily="34" charset="0"/>
            </a:rPr>
            <a:t> </a:t>
          </a:r>
          <a:r>
            <a:rPr lang="it-IT" altLang="it-IT" sz="1600" dirty="0">
              <a:latin typeface="+mn-lt"/>
            </a:rPr>
            <a:t>08:00</a:t>
          </a:r>
          <a:r>
            <a:rPr lang="it-IT" sz="1600" dirty="0">
              <a:latin typeface="+mn-lt"/>
            </a:rPr>
            <a:t> – 14:00</a:t>
          </a:r>
        </a:p>
        <a:p>
          <a:pPr algn="l"/>
          <a:r>
            <a:rPr lang="it-IT" altLang="it-IT" sz="1600" b="1" dirty="0">
              <a:latin typeface="Arial" panose="020B0604020202020204" pitchFamily="34" charset="0"/>
            </a:rPr>
            <a:t>Collaborazione:</a:t>
          </a:r>
          <a:r>
            <a:rPr lang="it-IT" altLang="it-IT" sz="1600" dirty="0">
              <a:latin typeface="Arial" panose="020B0604020202020204" pitchFamily="34" charset="0"/>
            </a:rPr>
            <a:t> Con il mio compagno di classe Clementi</a:t>
          </a:r>
          <a:endParaRPr lang="it-IT" sz="1600" b="0" dirty="0">
            <a:solidFill>
              <a:schemeClr val="bg1"/>
            </a:solidFill>
            <a:latin typeface="+mn-lt"/>
            <a:cs typeface="Arial" panose="020B0604020202020204" pitchFamily="34" charset="0"/>
          </a:endParaRP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D7F1680F-5233-4E2F-BE75-FFE023577B0F}"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it-IT"/>
        </a:p>
      </dgm:t>
    </dgm:pt>
    <dgm:pt modelId="{24DBEA5D-8ED3-41F7-8F51-468FAC0819BC}">
      <dgm:prSet custT="1"/>
      <dgm:spPr/>
      <dgm:t>
        <a:bodyPr/>
        <a:lstStyle/>
        <a:p>
          <a:pPr rtl="0"/>
          <a:r>
            <a:rPr lang="it-IT" sz="1400" b="1"/>
            <a:t>Attività Svolte:</a:t>
          </a:r>
          <a:endParaRPr lang="it-IT" sz="1400"/>
        </a:p>
      </dgm:t>
    </dgm:pt>
    <dgm:pt modelId="{48E8C27C-CC4C-46E0-8E12-E0C75CB881F7}" type="parTrans" cxnId="{06C30C92-D907-4C64-B04B-5240218E427B}">
      <dgm:prSet/>
      <dgm:spPr/>
      <dgm:t>
        <a:bodyPr/>
        <a:lstStyle/>
        <a:p>
          <a:endParaRPr lang="it-IT" sz="1400"/>
        </a:p>
      </dgm:t>
    </dgm:pt>
    <dgm:pt modelId="{48ED5151-11B6-4B75-8B3A-C41B4AC9FE79}" type="sibTrans" cxnId="{06C30C92-D907-4C64-B04B-5240218E427B}">
      <dgm:prSet/>
      <dgm:spPr/>
      <dgm:t>
        <a:bodyPr/>
        <a:lstStyle/>
        <a:p>
          <a:endParaRPr lang="it-IT" sz="1400"/>
        </a:p>
      </dgm:t>
    </dgm:pt>
    <dgm:pt modelId="{3C77FCA3-1C31-4003-B083-ACD138B191EF}">
      <dgm:prSet custT="1"/>
      <dgm:spPr/>
      <dgm:t>
        <a:bodyPr/>
        <a:lstStyle/>
        <a:p>
          <a:pPr rtl="0"/>
          <a:r>
            <a:rPr lang="it-IT" sz="1400" b="1"/>
            <a:t>Gestione documenti dell’ufficio anagrafe:</a:t>
          </a:r>
          <a:endParaRPr lang="it-IT" sz="1400"/>
        </a:p>
      </dgm:t>
    </dgm:pt>
    <dgm:pt modelId="{5543D3E2-9171-49F4-A9F4-E508FD5D613B}" type="parTrans" cxnId="{C4ED5CDD-81D8-4B16-BBC6-40BE57A83684}">
      <dgm:prSet/>
      <dgm:spPr/>
      <dgm:t>
        <a:bodyPr/>
        <a:lstStyle/>
        <a:p>
          <a:endParaRPr lang="it-IT" sz="1400"/>
        </a:p>
      </dgm:t>
    </dgm:pt>
    <dgm:pt modelId="{6E1C3CB3-1026-4FF5-8785-071B54E95677}" type="sibTrans" cxnId="{C4ED5CDD-81D8-4B16-BBC6-40BE57A83684}">
      <dgm:prSet/>
      <dgm:spPr/>
      <dgm:t>
        <a:bodyPr/>
        <a:lstStyle/>
        <a:p>
          <a:endParaRPr lang="it-IT" sz="1400"/>
        </a:p>
      </dgm:t>
    </dgm:pt>
    <dgm:pt modelId="{1DAEC33C-8603-4EDB-A226-1091D43EB89A}">
      <dgm:prSet custT="1"/>
      <dgm:spPr/>
      <dgm:t>
        <a:bodyPr/>
        <a:lstStyle/>
        <a:p>
          <a:pPr rtl="0"/>
          <a:r>
            <a:rPr lang="it-IT" sz="1400"/>
            <a:t>Copia e fotocopia di documenti relativi alla residenza (minori, cittadini italiani, UE ed extra-UE).</a:t>
          </a:r>
        </a:p>
      </dgm:t>
    </dgm:pt>
    <dgm:pt modelId="{23D03CA7-CE84-44BB-AFD0-45D5E6151C2D}" type="parTrans" cxnId="{B7C79798-9A04-47FB-8396-4B768283A499}">
      <dgm:prSet/>
      <dgm:spPr/>
      <dgm:t>
        <a:bodyPr/>
        <a:lstStyle/>
        <a:p>
          <a:endParaRPr lang="it-IT" sz="1400"/>
        </a:p>
      </dgm:t>
    </dgm:pt>
    <dgm:pt modelId="{47194F82-873B-4B8E-8A8C-810B96521B72}" type="sibTrans" cxnId="{B7C79798-9A04-47FB-8396-4B768283A499}">
      <dgm:prSet/>
      <dgm:spPr/>
      <dgm:t>
        <a:bodyPr/>
        <a:lstStyle/>
        <a:p>
          <a:endParaRPr lang="it-IT" sz="1400"/>
        </a:p>
      </dgm:t>
    </dgm:pt>
    <dgm:pt modelId="{BE2177B6-4E8A-49FF-A614-29ECD6552790}">
      <dgm:prSet custT="1"/>
      <dgm:spPr/>
      <dgm:t>
        <a:bodyPr/>
        <a:lstStyle/>
        <a:p>
          <a:pPr rtl="0"/>
          <a:r>
            <a:rPr lang="it-IT" sz="1400"/>
            <a:t>Suddivisione dei compiti con Clementi: io mi occupavo delle copie, mentre lui del riordino.</a:t>
          </a:r>
        </a:p>
      </dgm:t>
    </dgm:pt>
    <dgm:pt modelId="{D740422E-457F-4403-B608-254DD528876A}" type="parTrans" cxnId="{FD1D1BBB-3F89-45EA-B443-FFFFBE9E75A4}">
      <dgm:prSet/>
      <dgm:spPr/>
      <dgm:t>
        <a:bodyPr/>
        <a:lstStyle/>
        <a:p>
          <a:endParaRPr lang="it-IT" sz="1400"/>
        </a:p>
      </dgm:t>
    </dgm:pt>
    <dgm:pt modelId="{A0AEAA82-F80E-462B-B4CF-9E15E5E1BB70}" type="sibTrans" cxnId="{FD1D1BBB-3F89-45EA-B443-FFFFBE9E75A4}">
      <dgm:prSet/>
      <dgm:spPr/>
      <dgm:t>
        <a:bodyPr/>
        <a:lstStyle/>
        <a:p>
          <a:endParaRPr lang="it-IT" sz="1400"/>
        </a:p>
      </dgm:t>
    </dgm:pt>
    <dgm:pt modelId="{1B15BFD7-18AD-41FD-86C2-243D326FACBF}">
      <dgm:prSet custT="1"/>
      <dgm:spPr/>
      <dgm:t>
        <a:bodyPr/>
        <a:lstStyle/>
        <a:p>
          <a:pPr rtl="0"/>
          <a:r>
            <a:rPr lang="it-IT" sz="1400" b="1"/>
            <a:t>Prosecuzione del lavoro sul PowerPoint dello stage:</a:t>
          </a:r>
          <a:endParaRPr lang="it-IT" sz="1400"/>
        </a:p>
      </dgm:t>
    </dgm:pt>
    <dgm:pt modelId="{A724B314-D578-436C-A7B4-47A190A1C891}" type="parTrans" cxnId="{E250357F-D7FE-4775-91FB-C3ED94EE9FD1}">
      <dgm:prSet/>
      <dgm:spPr/>
      <dgm:t>
        <a:bodyPr/>
        <a:lstStyle/>
        <a:p>
          <a:endParaRPr lang="it-IT" sz="1400"/>
        </a:p>
      </dgm:t>
    </dgm:pt>
    <dgm:pt modelId="{23A54ECC-D234-478C-A850-B7AC342CF415}" type="sibTrans" cxnId="{E250357F-D7FE-4775-91FB-C3ED94EE9FD1}">
      <dgm:prSet/>
      <dgm:spPr/>
      <dgm:t>
        <a:bodyPr/>
        <a:lstStyle/>
        <a:p>
          <a:endParaRPr lang="it-IT" sz="1400"/>
        </a:p>
      </dgm:t>
    </dgm:pt>
    <dgm:pt modelId="{D7C07BC7-9B2D-42A5-86EB-28548550A691}">
      <dgm:prSet custT="1"/>
      <dgm:spPr/>
      <dgm:t>
        <a:bodyPr/>
        <a:lstStyle/>
        <a:p>
          <a:pPr rtl="0"/>
          <a:r>
            <a:rPr lang="it-IT" sz="1400"/>
            <a:t>Continuazione del progetto avviato a casa l'11° giorno, strutturando le attività svolte durante lo stage.</a:t>
          </a:r>
        </a:p>
      </dgm:t>
    </dgm:pt>
    <dgm:pt modelId="{7D36A0D7-6CA9-4529-B226-61751FC965E0}" type="parTrans" cxnId="{75DF70CD-267F-4414-A001-851F49173D19}">
      <dgm:prSet/>
      <dgm:spPr/>
      <dgm:t>
        <a:bodyPr/>
        <a:lstStyle/>
        <a:p>
          <a:endParaRPr lang="it-IT" sz="1400"/>
        </a:p>
      </dgm:t>
    </dgm:pt>
    <dgm:pt modelId="{D7D7B8B7-4F14-4CE5-BA63-C8862CD597BC}" type="sibTrans" cxnId="{75DF70CD-267F-4414-A001-851F49173D19}">
      <dgm:prSet/>
      <dgm:spPr/>
      <dgm:t>
        <a:bodyPr/>
        <a:lstStyle/>
        <a:p>
          <a:endParaRPr lang="it-IT" sz="1400"/>
        </a:p>
      </dgm:t>
    </dgm:pt>
    <dgm:pt modelId="{C3C53FDD-07C2-4073-B07A-A60B612E63B6}">
      <dgm:prSet custT="1"/>
      <dgm:spPr/>
      <dgm:t>
        <a:bodyPr/>
        <a:lstStyle/>
        <a:p>
          <a:pPr rtl="0"/>
          <a:r>
            <a:rPr lang="it-IT" sz="1400"/>
            <a:t>Ottimizzazione della struttura delle slide con suddivisione chiara degli argomenti.</a:t>
          </a:r>
        </a:p>
      </dgm:t>
    </dgm:pt>
    <dgm:pt modelId="{92AEC57D-36E2-425F-B325-01823B6D3D58}" type="parTrans" cxnId="{3B756145-FEBB-4D46-9513-53EEB015ABC5}">
      <dgm:prSet/>
      <dgm:spPr/>
      <dgm:t>
        <a:bodyPr/>
        <a:lstStyle/>
        <a:p>
          <a:endParaRPr lang="it-IT" sz="1400"/>
        </a:p>
      </dgm:t>
    </dgm:pt>
    <dgm:pt modelId="{F62C04BB-12AB-417C-99D8-D1C774498178}" type="sibTrans" cxnId="{3B756145-FEBB-4D46-9513-53EEB015ABC5}">
      <dgm:prSet/>
      <dgm:spPr/>
      <dgm:t>
        <a:bodyPr/>
        <a:lstStyle/>
        <a:p>
          <a:endParaRPr lang="it-IT" sz="1400"/>
        </a:p>
      </dgm:t>
    </dgm:pt>
    <dgm:pt modelId="{95AA64F0-EC41-4218-ABB5-58E19FACB834}">
      <dgm:prSet custT="1"/>
      <dgm:spPr/>
      <dgm:t>
        <a:bodyPr/>
        <a:lstStyle/>
        <a:p>
          <a:pPr rtl="0"/>
          <a:r>
            <a:rPr lang="it-IT" sz="1400"/>
            <a:t>Anche Clementi sta lavorando al suo PowerPoint, ma non è chiaro quando lo abbia iniziato.</a:t>
          </a:r>
        </a:p>
      </dgm:t>
    </dgm:pt>
    <dgm:pt modelId="{FE1E0688-1CA8-439C-B1BD-4745E881F282}" type="parTrans" cxnId="{D27D7E65-E312-434A-A67A-61A73ED6ED13}">
      <dgm:prSet/>
      <dgm:spPr/>
      <dgm:t>
        <a:bodyPr/>
        <a:lstStyle/>
        <a:p>
          <a:endParaRPr lang="it-IT" sz="1400"/>
        </a:p>
      </dgm:t>
    </dgm:pt>
    <dgm:pt modelId="{FB79B7E9-1C07-4D85-BEB2-02A5A5A157E7}" type="sibTrans" cxnId="{D27D7E65-E312-434A-A67A-61A73ED6ED13}">
      <dgm:prSet/>
      <dgm:spPr/>
      <dgm:t>
        <a:bodyPr/>
        <a:lstStyle/>
        <a:p>
          <a:endParaRPr lang="it-IT" sz="1400"/>
        </a:p>
      </dgm:t>
    </dgm:pt>
    <dgm:pt modelId="{C2C69917-FA1E-4059-9303-B30980BF1014}">
      <dgm:prSet custT="1"/>
      <dgm:spPr/>
      <dgm:t>
        <a:bodyPr/>
        <a:lstStyle/>
        <a:p>
          <a:pPr rtl="0"/>
          <a:r>
            <a:rPr lang="it-IT" sz="1400" b="1"/>
            <a:t>Supporto al ragioniere Boccalini Diego:</a:t>
          </a:r>
          <a:endParaRPr lang="it-IT" sz="1400"/>
        </a:p>
      </dgm:t>
    </dgm:pt>
    <dgm:pt modelId="{6B57436A-2842-4D20-AD13-5086FFC99175}" type="parTrans" cxnId="{CC9317F9-B517-4084-9295-0BD6B4120C46}">
      <dgm:prSet/>
      <dgm:spPr/>
      <dgm:t>
        <a:bodyPr/>
        <a:lstStyle/>
        <a:p>
          <a:endParaRPr lang="it-IT" sz="1400"/>
        </a:p>
      </dgm:t>
    </dgm:pt>
    <dgm:pt modelId="{33FF672B-5B2A-4EFC-BDCE-18D5586BAEA1}" type="sibTrans" cxnId="{CC9317F9-B517-4084-9295-0BD6B4120C46}">
      <dgm:prSet/>
      <dgm:spPr/>
      <dgm:t>
        <a:bodyPr/>
        <a:lstStyle/>
        <a:p>
          <a:endParaRPr lang="it-IT" sz="1400"/>
        </a:p>
      </dgm:t>
    </dgm:pt>
    <dgm:pt modelId="{7B20EBD0-2E4C-4646-99F7-E79F46F08E02}">
      <dgm:prSet custT="1"/>
      <dgm:spPr/>
      <dgm:t>
        <a:bodyPr/>
        <a:lstStyle/>
        <a:p>
          <a:pPr rtl="0"/>
          <a:r>
            <a:rPr lang="it-IT" sz="1400"/>
            <a:t>Creazione di una tabella con lo strumento di cattura per semplificare il lavoro in un documento Word.</a:t>
          </a:r>
        </a:p>
      </dgm:t>
    </dgm:pt>
    <dgm:pt modelId="{310607BB-774B-479C-BB94-79F05DCB99A3}" type="parTrans" cxnId="{21A0960E-AF9D-4B49-855E-68F1BE2EBCC2}">
      <dgm:prSet/>
      <dgm:spPr/>
      <dgm:t>
        <a:bodyPr/>
        <a:lstStyle/>
        <a:p>
          <a:endParaRPr lang="it-IT" sz="1400"/>
        </a:p>
      </dgm:t>
    </dgm:pt>
    <dgm:pt modelId="{E0414F59-DE66-4BCE-9907-B39C34331255}" type="sibTrans" cxnId="{21A0960E-AF9D-4B49-855E-68F1BE2EBCC2}">
      <dgm:prSet/>
      <dgm:spPr/>
      <dgm:t>
        <a:bodyPr/>
        <a:lstStyle/>
        <a:p>
          <a:endParaRPr lang="it-IT" sz="1400"/>
        </a:p>
      </dgm:t>
    </dgm:pt>
    <dgm:pt modelId="{470B14D0-7AB0-496F-B302-5286476E6867}" type="pres">
      <dgm:prSet presAssocID="{D7F1680F-5233-4E2F-BE75-FFE023577B0F}" presName="Name0" presStyleCnt="0">
        <dgm:presLayoutVars>
          <dgm:dir/>
          <dgm:animLvl val="lvl"/>
          <dgm:resizeHandles val="exact"/>
        </dgm:presLayoutVars>
      </dgm:prSet>
      <dgm:spPr/>
    </dgm:pt>
    <dgm:pt modelId="{AA51CCF2-0280-49EB-B654-BCD1923D89FF}" type="pres">
      <dgm:prSet presAssocID="{24DBEA5D-8ED3-41F7-8F51-468FAC0819BC}" presName="composite" presStyleCnt="0"/>
      <dgm:spPr/>
    </dgm:pt>
    <dgm:pt modelId="{040020DD-E376-40A7-835A-D56D0BDE6DDB}" type="pres">
      <dgm:prSet presAssocID="{24DBEA5D-8ED3-41F7-8F51-468FAC0819BC}" presName="parTx" presStyleLbl="alignNode1" presStyleIdx="0" presStyleCnt="1">
        <dgm:presLayoutVars>
          <dgm:chMax val="0"/>
          <dgm:chPref val="0"/>
          <dgm:bulletEnabled val="1"/>
        </dgm:presLayoutVars>
      </dgm:prSet>
      <dgm:spPr/>
    </dgm:pt>
    <dgm:pt modelId="{6DB8EE47-45DD-4335-80F5-B4F715369275}" type="pres">
      <dgm:prSet presAssocID="{24DBEA5D-8ED3-41F7-8F51-468FAC0819BC}" presName="desTx" presStyleLbl="alignAccFollowNode1" presStyleIdx="0" presStyleCnt="1">
        <dgm:presLayoutVars>
          <dgm:bulletEnabled val="1"/>
        </dgm:presLayoutVars>
      </dgm:prSet>
      <dgm:spPr/>
    </dgm:pt>
  </dgm:ptLst>
  <dgm:cxnLst>
    <dgm:cxn modelId="{21A0960E-AF9D-4B49-855E-68F1BE2EBCC2}" srcId="{C2C69917-FA1E-4059-9303-B30980BF1014}" destId="{7B20EBD0-2E4C-4646-99F7-E79F46F08E02}" srcOrd="0" destOrd="0" parTransId="{310607BB-774B-479C-BB94-79F05DCB99A3}" sibTransId="{E0414F59-DE66-4BCE-9907-B39C34331255}"/>
    <dgm:cxn modelId="{45F86A18-64D5-48DA-8AC6-24F9EE539721}" type="presOf" srcId="{C2C69917-FA1E-4059-9303-B30980BF1014}" destId="{6DB8EE47-45DD-4335-80F5-B4F715369275}" srcOrd="0" destOrd="7" presId="urn:microsoft.com/office/officeart/2005/8/layout/hList1"/>
    <dgm:cxn modelId="{2505BF1F-1EAE-4284-95B2-3FA08E995F81}" type="presOf" srcId="{7B20EBD0-2E4C-4646-99F7-E79F46F08E02}" destId="{6DB8EE47-45DD-4335-80F5-B4F715369275}" srcOrd="0" destOrd="8" presId="urn:microsoft.com/office/officeart/2005/8/layout/hList1"/>
    <dgm:cxn modelId="{727AE235-6BBA-477A-865E-69D1417CF4D6}" type="presOf" srcId="{95AA64F0-EC41-4218-ABB5-58E19FACB834}" destId="{6DB8EE47-45DD-4335-80F5-B4F715369275}" srcOrd="0" destOrd="6" presId="urn:microsoft.com/office/officeart/2005/8/layout/hList1"/>
    <dgm:cxn modelId="{4DDF4B3B-8C85-44F1-AD66-EDB2363997C9}" type="presOf" srcId="{C3C53FDD-07C2-4073-B07A-A60B612E63B6}" destId="{6DB8EE47-45DD-4335-80F5-B4F715369275}" srcOrd="0" destOrd="5" presId="urn:microsoft.com/office/officeart/2005/8/layout/hList1"/>
    <dgm:cxn modelId="{860E203C-F888-4D2A-A02E-242F3F86FB44}" type="presOf" srcId="{1DAEC33C-8603-4EDB-A226-1091D43EB89A}" destId="{6DB8EE47-45DD-4335-80F5-B4F715369275}" srcOrd="0" destOrd="1" presId="urn:microsoft.com/office/officeart/2005/8/layout/hList1"/>
    <dgm:cxn modelId="{15191C42-C2EC-4B56-B17D-62D69FED4444}" type="presOf" srcId="{3C77FCA3-1C31-4003-B083-ACD138B191EF}" destId="{6DB8EE47-45DD-4335-80F5-B4F715369275}" srcOrd="0" destOrd="0" presId="urn:microsoft.com/office/officeart/2005/8/layout/hList1"/>
    <dgm:cxn modelId="{3B756145-FEBB-4D46-9513-53EEB015ABC5}" srcId="{1B15BFD7-18AD-41FD-86C2-243D326FACBF}" destId="{C3C53FDD-07C2-4073-B07A-A60B612E63B6}" srcOrd="1" destOrd="0" parTransId="{92AEC57D-36E2-425F-B325-01823B6D3D58}" sibTransId="{F62C04BB-12AB-417C-99D8-D1C774498178}"/>
    <dgm:cxn modelId="{D27D7E65-E312-434A-A67A-61A73ED6ED13}" srcId="{1B15BFD7-18AD-41FD-86C2-243D326FACBF}" destId="{95AA64F0-EC41-4218-ABB5-58E19FACB834}" srcOrd="2" destOrd="0" parTransId="{FE1E0688-1CA8-439C-B1BD-4745E881F282}" sibTransId="{FB79B7E9-1C07-4D85-BEB2-02A5A5A157E7}"/>
    <dgm:cxn modelId="{E250357F-D7FE-4775-91FB-C3ED94EE9FD1}" srcId="{24DBEA5D-8ED3-41F7-8F51-468FAC0819BC}" destId="{1B15BFD7-18AD-41FD-86C2-243D326FACBF}" srcOrd="1" destOrd="0" parTransId="{A724B314-D578-436C-A7B4-47A190A1C891}" sibTransId="{23A54ECC-D234-478C-A850-B7AC342CF415}"/>
    <dgm:cxn modelId="{06C30C92-D907-4C64-B04B-5240218E427B}" srcId="{D7F1680F-5233-4E2F-BE75-FFE023577B0F}" destId="{24DBEA5D-8ED3-41F7-8F51-468FAC0819BC}" srcOrd="0" destOrd="0" parTransId="{48E8C27C-CC4C-46E0-8E12-E0C75CB881F7}" sibTransId="{48ED5151-11B6-4B75-8B3A-C41B4AC9FE79}"/>
    <dgm:cxn modelId="{B7C79798-9A04-47FB-8396-4B768283A499}" srcId="{3C77FCA3-1C31-4003-B083-ACD138B191EF}" destId="{1DAEC33C-8603-4EDB-A226-1091D43EB89A}" srcOrd="0" destOrd="0" parTransId="{23D03CA7-CE84-44BB-AFD0-45D5E6151C2D}" sibTransId="{47194F82-873B-4B8E-8A8C-810B96521B72}"/>
    <dgm:cxn modelId="{EA1EFFB6-C5BC-47B0-BDBA-12E108416F5E}" type="presOf" srcId="{1B15BFD7-18AD-41FD-86C2-243D326FACBF}" destId="{6DB8EE47-45DD-4335-80F5-B4F715369275}" srcOrd="0" destOrd="3" presId="urn:microsoft.com/office/officeart/2005/8/layout/hList1"/>
    <dgm:cxn modelId="{FD1D1BBB-3F89-45EA-B443-FFFFBE9E75A4}" srcId="{3C77FCA3-1C31-4003-B083-ACD138B191EF}" destId="{BE2177B6-4E8A-49FF-A614-29ECD6552790}" srcOrd="1" destOrd="0" parTransId="{D740422E-457F-4403-B608-254DD528876A}" sibTransId="{A0AEAA82-F80E-462B-B4CF-9E15E5E1BB70}"/>
    <dgm:cxn modelId="{EA84E1C2-2048-4FD1-AEBE-3C601880DAF3}" type="presOf" srcId="{24DBEA5D-8ED3-41F7-8F51-468FAC0819BC}" destId="{040020DD-E376-40A7-835A-D56D0BDE6DDB}" srcOrd="0" destOrd="0" presId="urn:microsoft.com/office/officeart/2005/8/layout/hList1"/>
    <dgm:cxn modelId="{332C11CC-85C3-4BCF-AAFF-7E4435FEF254}" type="presOf" srcId="{D7F1680F-5233-4E2F-BE75-FFE023577B0F}" destId="{470B14D0-7AB0-496F-B302-5286476E6867}" srcOrd="0" destOrd="0" presId="urn:microsoft.com/office/officeart/2005/8/layout/hList1"/>
    <dgm:cxn modelId="{75DF70CD-267F-4414-A001-851F49173D19}" srcId="{1B15BFD7-18AD-41FD-86C2-243D326FACBF}" destId="{D7C07BC7-9B2D-42A5-86EB-28548550A691}" srcOrd="0" destOrd="0" parTransId="{7D36A0D7-6CA9-4529-B226-61751FC965E0}" sibTransId="{D7D7B8B7-4F14-4CE5-BA63-C8862CD597BC}"/>
    <dgm:cxn modelId="{7834CAD6-CBB1-4FBC-B786-918C3412A856}" type="presOf" srcId="{BE2177B6-4E8A-49FF-A614-29ECD6552790}" destId="{6DB8EE47-45DD-4335-80F5-B4F715369275}" srcOrd="0" destOrd="2" presId="urn:microsoft.com/office/officeart/2005/8/layout/hList1"/>
    <dgm:cxn modelId="{C4ED5CDD-81D8-4B16-BBC6-40BE57A83684}" srcId="{24DBEA5D-8ED3-41F7-8F51-468FAC0819BC}" destId="{3C77FCA3-1C31-4003-B083-ACD138B191EF}" srcOrd="0" destOrd="0" parTransId="{5543D3E2-9171-49F4-A9F4-E508FD5D613B}" sibTransId="{6E1C3CB3-1026-4FF5-8785-071B54E95677}"/>
    <dgm:cxn modelId="{404FE5E0-77D3-4E18-9D6B-5858E32E4776}" type="presOf" srcId="{D7C07BC7-9B2D-42A5-86EB-28548550A691}" destId="{6DB8EE47-45DD-4335-80F5-B4F715369275}" srcOrd="0" destOrd="4" presId="urn:microsoft.com/office/officeart/2005/8/layout/hList1"/>
    <dgm:cxn modelId="{CC9317F9-B517-4084-9295-0BD6B4120C46}" srcId="{24DBEA5D-8ED3-41F7-8F51-468FAC0819BC}" destId="{C2C69917-FA1E-4059-9303-B30980BF1014}" srcOrd="2" destOrd="0" parTransId="{6B57436A-2842-4D20-AD13-5086FFC99175}" sibTransId="{33FF672B-5B2A-4EFC-BDCE-18D5586BAEA1}"/>
    <dgm:cxn modelId="{CEEAB11B-0415-45B0-A271-DE30CD7EAA72}" type="presParOf" srcId="{470B14D0-7AB0-496F-B302-5286476E6867}" destId="{AA51CCF2-0280-49EB-B654-BCD1923D89FF}" srcOrd="0" destOrd="0" presId="urn:microsoft.com/office/officeart/2005/8/layout/hList1"/>
    <dgm:cxn modelId="{11608458-98A9-4B30-93D7-59E50C81FDFA}" type="presParOf" srcId="{AA51CCF2-0280-49EB-B654-BCD1923D89FF}" destId="{040020DD-E376-40A7-835A-D56D0BDE6DDB}" srcOrd="0" destOrd="0" presId="urn:microsoft.com/office/officeart/2005/8/layout/hList1"/>
    <dgm:cxn modelId="{B47EEF7D-6BE7-421E-8370-68AB2DF4ED09}" type="presParOf" srcId="{AA51CCF2-0280-49EB-B654-BCD1923D89FF}" destId="{6DB8EE47-45DD-4335-80F5-B4F715369275}"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17F5E18C-7805-4947-BCBC-9E284BA1B4B4}"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it-IT"/>
        </a:p>
      </dgm:t>
    </dgm:pt>
    <dgm:pt modelId="{6D4D8F36-3A8D-4487-B96C-231F00A5CE74}">
      <dgm:prSet custT="1"/>
      <dgm:spPr/>
      <dgm:t>
        <a:bodyPr/>
        <a:lstStyle/>
        <a:p>
          <a:pPr rtl="0"/>
          <a:r>
            <a:rPr lang="it-IT" sz="1400" b="1"/>
            <a:t>Dettagli sul PowerPoint dello Stage: </a:t>
          </a:r>
          <a:r>
            <a:rPr lang="it-IT" sz="1400"/>
            <a:t>Il PowerPoint rappresenta </a:t>
          </a:r>
          <a:r>
            <a:rPr lang="it-IT" sz="1400" b="1"/>
            <a:t>una sintesi dell’intero tirocinio</a:t>
          </a:r>
          <a:r>
            <a:rPr lang="it-IT" sz="1400"/>
            <a:t>, evidenziando le attività svolte, le competenze acquisite e le esperienze maturate.</a:t>
          </a:r>
        </a:p>
      </dgm:t>
    </dgm:pt>
    <dgm:pt modelId="{3AF83639-F5E5-434D-8256-12E6459AB64C}" type="parTrans" cxnId="{CFC920BF-06E1-45FD-BD1D-3C484486860B}">
      <dgm:prSet/>
      <dgm:spPr/>
      <dgm:t>
        <a:bodyPr/>
        <a:lstStyle/>
        <a:p>
          <a:endParaRPr lang="it-IT" sz="1400"/>
        </a:p>
      </dgm:t>
    </dgm:pt>
    <dgm:pt modelId="{22D8C689-D13D-460E-A935-2CC1C9E07563}" type="sibTrans" cxnId="{CFC920BF-06E1-45FD-BD1D-3C484486860B}">
      <dgm:prSet/>
      <dgm:spPr/>
      <dgm:t>
        <a:bodyPr/>
        <a:lstStyle/>
        <a:p>
          <a:endParaRPr lang="it-IT" sz="1400"/>
        </a:p>
      </dgm:t>
    </dgm:pt>
    <dgm:pt modelId="{42CFF9CA-F229-42DD-988F-FD04FB3A62B2}" type="pres">
      <dgm:prSet presAssocID="{17F5E18C-7805-4947-BCBC-9E284BA1B4B4}" presName="Name0" presStyleCnt="0">
        <dgm:presLayoutVars>
          <dgm:chMax val="7"/>
          <dgm:dir/>
          <dgm:animLvl val="lvl"/>
          <dgm:resizeHandles val="exact"/>
        </dgm:presLayoutVars>
      </dgm:prSet>
      <dgm:spPr/>
    </dgm:pt>
    <dgm:pt modelId="{6B973B97-7F32-470D-B9E9-C5FF1CEC302A}" type="pres">
      <dgm:prSet presAssocID="{6D4D8F36-3A8D-4487-B96C-231F00A5CE74}" presName="circle1" presStyleLbl="node1" presStyleIdx="0" presStyleCnt="1"/>
      <dgm:spPr/>
    </dgm:pt>
    <dgm:pt modelId="{3FFC4194-F764-41C8-AEF2-BC2BD6970913}" type="pres">
      <dgm:prSet presAssocID="{6D4D8F36-3A8D-4487-B96C-231F00A5CE74}" presName="space" presStyleCnt="0"/>
      <dgm:spPr/>
    </dgm:pt>
    <dgm:pt modelId="{BDFE199F-E691-47EF-8085-9F2F56733EB1}" type="pres">
      <dgm:prSet presAssocID="{6D4D8F36-3A8D-4487-B96C-231F00A5CE74}" presName="rect1" presStyleLbl="alignAcc1" presStyleIdx="0" presStyleCnt="1"/>
      <dgm:spPr/>
    </dgm:pt>
    <dgm:pt modelId="{1FABDEE2-82E1-48D7-8179-4CE98D24076F}" type="pres">
      <dgm:prSet presAssocID="{6D4D8F36-3A8D-4487-B96C-231F00A5CE74}" presName="rect1ParTxNoCh" presStyleLbl="alignAcc1" presStyleIdx="0" presStyleCnt="1">
        <dgm:presLayoutVars>
          <dgm:chMax val="1"/>
          <dgm:bulletEnabled val="1"/>
        </dgm:presLayoutVars>
      </dgm:prSet>
      <dgm:spPr/>
    </dgm:pt>
  </dgm:ptLst>
  <dgm:cxnLst>
    <dgm:cxn modelId="{4078EA30-D83A-422D-B4C8-C28C4AA2FF51}" type="presOf" srcId="{6D4D8F36-3A8D-4487-B96C-231F00A5CE74}" destId="{BDFE199F-E691-47EF-8085-9F2F56733EB1}" srcOrd="0" destOrd="0" presId="urn:microsoft.com/office/officeart/2005/8/layout/target3"/>
    <dgm:cxn modelId="{923067A4-D625-4192-BAD7-41B9651D99C6}" type="presOf" srcId="{6D4D8F36-3A8D-4487-B96C-231F00A5CE74}" destId="{1FABDEE2-82E1-48D7-8179-4CE98D24076F}" srcOrd="1" destOrd="0" presId="urn:microsoft.com/office/officeart/2005/8/layout/target3"/>
    <dgm:cxn modelId="{CFC920BF-06E1-45FD-BD1D-3C484486860B}" srcId="{17F5E18C-7805-4947-BCBC-9E284BA1B4B4}" destId="{6D4D8F36-3A8D-4487-B96C-231F00A5CE74}" srcOrd="0" destOrd="0" parTransId="{3AF83639-F5E5-434D-8256-12E6459AB64C}" sibTransId="{22D8C689-D13D-460E-A935-2CC1C9E07563}"/>
    <dgm:cxn modelId="{41F646E1-D226-423A-88BE-E064018C85C9}" type="presOf" srcId="{17F5E18C-7805-4947-BCBC-9E284BA1B4B4}" destId="{42CFF9CA-F229-42DD-988F-FD04FB3A62B2}" srcOrd="0" destOrd="0" presId="urn:microsoft.com/office/officeart/2005/8/layout/target3"/>
    <dgm:cxn modelId="{F0A93FAA-F4CC-4870-AACB-114084C45212}" type="presParOf" srcId="{42CFF9CA-F229-42DD-988F-FD04FB3A62B2}" destId="{6B973B97-7F32-470D-B9E9-C5FF1CEC302A}" srcOrd="0" destOrd="0" presId="urn:microsoft.com/office/officeart/2005/8/layout/target3"/>
    <dgm:cxn modelId="{ACD41B88-4F56-4A15-BAD0-E2A434AFFBC2}" type="presParOf" srcId="{42CFF9CA-F229-42DD-988F-FD04FB3A62B2}" destId="{3FFC4194-F764-41C8-AEF2-BC2BD6970913}" srcOrd="1" destOrd="0" presId="urn:microsoft.com/office/officeart/2005/8/layout/target3"/>
    <dgm:cxn modelId="{CF88608A-AA10-4A7C-9260-73E4CC9D18E6}" type="presParOf" srcId="{42CFF9CA-F229-42DD-988F-FD04FB3A62B2}" destId="{BDFE199F-E691-47EF-8085-9F2F56733EB1}" srcOrd="2" destOrd="0" presId="urn:microsoft.com/office/officeart/2005/8/layout/target3"/>
    <dgm:cxn modelId="{F5EB481A-4BF3-4C81-B0BD-5B37CF3509BF}" type="presParOf" srcId="{42CFF9CA-F229-42DD-988F-FD04FB3A62B2}" destId="{1FABDEE2-82E1-48D7-8179-4CE98D24076F}" srcOrd="3" destOrd="0" presId="urn:microsoft.com/office/officeart/2005/8/layout/targe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427674" y="336"/>
          <a:ext cx="6145001"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Stage Formativo – Istituto di Istruzione Superiore G. Gobetti – Alcide De Gasperi di Morciano di Romagna</a:t>
          </a:r>
        </a:p>
      </dsp:txBody>
      <dsp:txXfrm rot="10800000">
        <a:off x="1599878" y="336"/>
        <a:ext cx="5972797" cy="688817"/>
      </dsp:txXfrm>
    </dsp:sp>
    <dsp:sp modelId="{BD32E899-4FE4-441B-8D3B-28F6031B7C95}">
      <dsp:nvSpPr>
        <dsp:cNvPr id="0" name=""/>
        <dsp:cNvSpPr/>
      </dsp:nvSpPr>
      <dsp:spPr>
        <a:xfrm>
          <a:off x="1229156"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3DE11-51DE-4C25-B1AD-559527EA26D2}">
      <dsp:nvSpPr>
        <dsp:cNvPr id="0" name=""/>
        <dsp:cNvSpPr/>
      </dsp:nvSpPr>
      <dsp:spPr>
        <a:xfrm>
          <a:off x="52424" y="0"/>
          <a:ext cx="5881691" cy="26794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	Il Comune stesso è al centro delle iniziative per 	preservare la leggenda romantica di Paolo e 	Francesca, immortalata da Dante Alighieri nella 	Divina Commedia, oltre a promuovere restauri e 	eventi culturali legati al borgo. Oggi il Comune di 	Gradara rappresenta un punto di riferimento per la 	gestione del territorio e la promozione delle 	tradizioni locali, unendo passato e presente in 	modo armonioso.</a:t>
          </a:r>
        </a:p>
      </dsp:txBody>
      <dsp:txXfrm>
        <a:off x="1496707" y="0"/>
        <a:ext cx="4437408" cy="2679445"/>
      </dsp:txXfrm>
    </dsp:sp>
    <dsp:sp modelId="{5543BF17-3A3D-45C8-B4C4-86DF338C3805}">
      <dsp:nvSpPr>
        <dsp:cNvPr id="0" name=""/>
        <dsp:cNvSpPr/>
      </dsp:nvSpPr>
      <dsp:spPr>
        <a:xfrm>
          <a:off x="185701" y="269252"/>
          <a:ext cx="1921924" cy="214355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6592D-3640-4A1C-B0C1-58FDDA1078AC}">
      <dsp:nvSpPr>
        <dsp:cNvPr id="0" name=""/>
        <dsp:cNvSpPr/>
      </dsp:nvSpPr>
      <dsp:spPr>
        <a:xfrm>
          <a:off x="0" y="106226"/>
          <a:ext cx="4217101" cy="3116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92DAC2EB-DAA9-4720-81CB-F29E2F32D42C}">
      <dsp:nvSpPr>
        <dsp:cNvPr id="0" name=""/>
        <dsp:cNvSpPr/>
      </dsp:nvSpPr>
      <dsp:spPr>
        <a:xfrm>
          <a:off x="852392" y="2657583"/>
          <a:ext cx="3633885" cy="8732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5000"/>
            </a:spcAft>
            <a:buNone/>
          </a:pPr>
          <a:r>
            <a:rPr lang="it-IT" sz="3100" kern="1200" dirty="0"/>
            <a:t>Attenzione assicurata</a:t>
          </a:r>
        </a:p>
      </dsp:txBody>
      <dsp:txXfrm>
        <a:off x="852392" y="2657583"/>
        <a:ext cx="3633885" cy="873283"/>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779B8-C5DB-47FA-B2C8-1CA9DB981B5B}">
      <dsp:nvSpPr>
        <dsp:cNvPr id="0" name=""/>
        <dsp:cNvSpPr/>
      </dsp:nvSpPr>
      <dsp:spPr>
        <a:xfrm>
          <a:off x="5453062" y="2400087"/>
          <a:ext cx="4381543" cy="329200"/>
        </a:xfrm>
        <a:custGeom>
          <a:avLst/>
          <a:gdLst/>
          <a:ahLst/>
          <a:cxnLst/>
          <a:rect l="0" t="0" r="0" b="0"/>
          <a:pathLst>
            <a:path>
              <a:moveTo>
                <a:pt x="0" y="0"/>
              </a:moveTo>
              <a:lnTo>
                <a:pt x="0" y="164600"/>
              </a:lnTo>
              <a:lnTo>
                <a:pt x="4381543" y="164600"/>
              </a:lnTo>
              <a:lnTo>
                <a:pt x="4381543" y="329200"/>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B1D266-B2A0-437A-A118-64E1285C3236}">
      <dsp:nvSpPr>
        <dsp:cNvPr id="0" name=""/>
        <dsp:cNvSpPr/>
      </dsp:nvSpPr>
      <dsp:spPr>
        <a:xfrm>
          <a:off x="5453062" y="2400087"/>
          <a:ext cx="1983371" cy="329200"/>
        </a:xfrm>
        <a:custGeom>
          <a:avLst/>
          <a:gdLst/>
          <a:ahLst/>
          <a:cxnLst/>
          <a:rect l="0" t="0" r="0" b="0"/>
          <a:pathLst>
            <a:path>
              <a:moveTo>
                <a:pt x="0" y="0"/>
              </a:moveTo>
              <a:lnTo>
                <a:pt x="0" y="164600"/>
              </a:lnTo>
              <a:lnTo>
                <a:pt x="1983371" y="164600"/>
              </a:lnTo>
              <a:lnTo>
                <a:pt x="1983371" y="329200"/>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26C8B0-6655-4217-A514-CCD878FAA7AB}">
      <dsp:nvSpPr>
        <dsp:cNvPr id="0" name=""/>
        <dsp:cNvSpPr/>
      </dsp:nvSpPr>
      <dsp:spPr>
        <a:xfrm>
          <a:off x="5249005" y="2400087"/>
          <a:ext cx="204057" cy="329200"/>
        </a:xfrm>
        <a:custGeom>
          <a:avLst/>
          <a:gdLst/>
          <a:ahLst/>
          <a:cxnLst/>
          <a:rect l="0" t="0" r="0" b="0"/>
          <a:pathLst>
            <a:path>
              <a:moveTo>
                <a:pt x="204057" y="0"/>
              </a:moveTo>
              <a:lnTo>
                <a:pt x="204057" y="164600"/>
              </a:lnTo>
              <a:lnTo>
                <a:pt x="0" y="164600"/>
              </a:lnTo>
              <a:lnTo>
                <a:pt x="0" y="329200"/>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6C789E-0ED7-4C9F-AB83-5D836EF6C4F5}">
      <dsp:nvSpPr>
        <dsp:cNvPr id="0" name=""/>
        <dsp:cNvSpPr/>
      </dsp:nvSpPr>
      <dsp:spPr>
        <a:xfrm>
          <a:off x="3079972" y="2400087"/>
          <a:ext cx="2373090" cy="329200"/>
        </a:xfrm>
        <a:custGeom>
          <a:avLst/>
          <a:gdLst/>
          <a:ahLst/>
          <a:cxnLst/>
          <a:rect l="0" t="0" r="0" b="0"/>
          <a:pathLst>
            <a:path>
              <a:moveTo>
                <a:pt x="2373090" y="0"/>
              </a:moveTo>
              <a:lnTo>
                <a:pt x="2373090" y="164600"/>
              </a:lnTo>
              <a:lnTo>
                <a:pt x="0" y="164600"/>
              </a:lnTo>
              <a:lnTo>
                <a:pt x="0" y="329200"/>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988BAE-588B-40A2-8492-89419625806B}">
      <dsp:nvSpPr>
        <dsp:cNvPr id="0" name=""/>
        <dsp:cNvSpPr/>
      </dsp:nvSpPr>
      <dsp:spPr>
        <a:xfrm>
          <a:off x="885857" y="2400087"/>
          <a:ext cx="4567204" cy="329200"/>
        </a:xfrm>
        <a:custGeom>
          <a:avLst/>
          <a:gdLst/>
          <a:ahLst/>
          <a:cxnLst/>
          <a:rect l="0" t="0" r="0" b="0"/>
          <a:pathLst>
            <a:path>
              <a:moveTo>
                <a:pt x="4567204" y="0"/>
              </a:moveTo>
              <a:lnTo>
                <a:pt x="4567204" y="164600"/>
              </a:lnTo>
              <a:lnTo>
                <a:pt x="0" y="164600"/>
              </a:lnTo>
              <a:lnTo>
                <a:pt x="0" y="329200"/>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0577FB3-C5FC-4520-B800-7FD1218F0D62}">
      <dsp:nvSpPr>
        <dsp:cNvPr id="0" name=""/>
        <dsp:cNvSpPr/>
      </dsp:nvSpPr>
      <dsp:spPr>
        <a:xfrm>
          <a:off x="4669251" y="1616276"/>
          <a:ext cx="1567622" cy="78381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Struttura della Presentazione:</a:t>
          </a:r>
          <a:endParaRPr lang="it-IT" sz="1400" kern="1200">
            <a:solidFill>
              <a:schemeClr val="tx1"/>
            </a:solidFill>
          </a:endParaRPr>
        </a:p>
      </dsp:txBody>
      <dsp:txXfrm>
        <a:off x="4669251" y="1616276"/>
        <a:ext cx="1567622" cy="783811"/>
      </dsp:txXfrm>
    </dsp:sp>
    <dsp:sp modelId="{BBD6FBDB-9D6E-4B07-9FE0-D399704CEAD2}">
      <dsp:nvSpPr>
        <dsp:cNvPr id="0" name=""/>
        <dsp:cNvSpPr/>
      </dsp:nvSpPr>
      <dsp:spPr>
        <a:xfrm>
          <a:off x="2024" y="2729287"/>
          <a:ext cx="1767666" cy="88053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solidFill>
                <a:schemeClr val="tx1"/>
              </a:solidFill>
            </a:rPr>
            <a:t>Introduzione allo stage:</a:t>
          </a:r>
          <a:r>
            <a:rPr lang="it-IT" sz="1400" kern="1200" dirty="0">
              <a:solidFill>
                <a:schemeClr val="tx1"/>
              </a:solidFill>
            </a:rPr>
            <a:t> descrizione del Comune di Gradara e della struttura del tirocinio.</a:t>
          </a:r>
        </a:p>
      </dsp:txBody>
      <dsp:txXfrm>
        <a:off x="2024" y="2729287"/>
        <a:ext cx="1767666" cy="880533"/>
      </dsp:txXfrm>
    </dsp:sp>
    <dsp:sp modelId="{A29EC30A-3CAC-4AD5-9E19-7EB53B4F49C7}">
      <dsp:nvSpPr>
        <dsp:cNvPr id="0" name=""/>
        <dsp:cNvSpPr/>
      </dsp:nvSpPr>
      <dsp:spPr>
        <a:xfrm>
          <a:off x="2098891" y="2729287"/>
          <a:ext cx="1962161" cy="86209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solidFill>
                <a:schemeClr val="tx1"/>
              </a:solidFill>
            </a:rPr>
            <a:t>Attività svolte:</a:t>
          </a:r>
          <a:r>
            <a:rPr lang="it-IT" sz="1400" kern="1200" dirty="0">
              <a:solidFill>
                <a:schemeClr val="tx1"/>
              </a:solidFill>
            </a:rPr>
            <a:t> suddivisione per giorni e descrizione dei compiti completati.</a:t>
          </a:r>
        </a:p>
      </dsp:txBody>
      <dsp:txXfrm>
        <a:off x="2098891" y="2729287"/>
        <a:ext cx="1962161" cy="862090"/>
      </dsp:txXfrm>
    </dsp:sp>
    <dsp:sp modelId="{DA42A65A-F8CC-4671-9328-B4CBC5A43EAE}">
      <dsp:nvSpPr>
        <dsp:cNvPr id="0" name=""/>
        <dsp:cNvSpPr/>
      </dsp:nvSpPr>
      <dsp:spPr>
        <a:xfrm>
          <a:off x="4390253" y="2729287"/>
          <a:ext cx="1717502" cy="8705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solidFill>
                <a:schemeClr val="tx1"/>
              </a:solidFill>
            </a:rPr>
            <a:t>Competenze acquisite:</a:t>
          </a:r>
          <a:r>
            <a:rPr lang="it-IT" sz="1400" kern="1200" dirty="0">
              <a:solidFill>
                <a:schemeClr val="tx1"/>
              </a:solidFill>
            </a:rPr>
            <a:t> sviluppo di abilità organizzative, pratiche e tecniche.</a:t>
          </a:r>
        </a:p>
      </dsp:txBody>
      <dsp:txXfrm>
        <a:off x="4390253" y="2729287"/>
        <a:ext cx="1717502" cy="870594"/>
      </dsp:txXfrm>
    </dsp:sp>
    <dsp:sp modelId="{0DE7910F-FE9B-48E1-85CA-BDB301B1E9D0}">
      <dsp:nvSpPr>
        <dsp:cNvPr id="0" name=""/>
        <dsp:cNvSpPr/>
      </dsp:nvSpPr>
      <dsp:spPr>
        <a:xfrm>
          <a:off x="6436957" y="2729287"/>
          <a:ext cx="1998953" cy="94218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solidFill>
                <a:schemeClr val="tx1"/>
              </a:solidFill>
            </a:rPr>
            <a:t>Esperienza personale:</a:t>
          </a:r>
          <a:r>
            <a:rPr lang="it-IT" sz="1400" kern="1200" dirty="0">
              <a:solidFill>
                <a:schemeClr val="tx1"/>
              </a:solidFill>
            </a:rPr>
            <a:t> riflessioni sull’autonomia, la collaborazione e la crescita professionale.</a:t>
          </a:r>
        </a:p>
      </dsp:txBody>
      <dsp:txXfrm>
        <a:off x="6436957" y="2729287"/>
        <a:ext cx="1998953" cy="942188"/>
      </dsp:txXfrm>
    </dsp:sp>
    <dsp:sp modelId="{A7896726-CF54-4829-B789-D1A29A91C4AA}">
      <dsp:nvSpPr>
        <dsp:cNvPr id="0" name=""/>
        <dsp:cNvSpPr/>
      </dsp:nvSpPr>
      <dsp:spPr>
        <a:xfrm>
          <a:off x="8765111" y="2729287"/>
          <a:ext cx="2138989" cy="106463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solidFill>
                <a:schemeClr val="tx1"/>
              </a:solidFill>
            </a:rPr>
            <a:t>Conclusioni e prospettive future:</a:t>
          </a:r>
          <a:r>
            <a:rPr lang="it-IT" sz="1400" kern="1200" dirty="0">
              <a:solidFill>
                <a:schemeClr val="tx1"/>
              </a:solidFill>
            </a:rPr>
            <a:t> valutazione dell’esperienza e applicazione delle competenze acquisite.</a:t>
          </a:r>
        </a:p>
      </dsp:txBody>
      <dsp:txXfrm>
        <a:off x="8765111" y="2729287"/>
        <a:ext cx="2138989" cy="1064635"/>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08872-D924-4D8E-9F9C-9CFE0631AE07}">
      <dsp:nvSpPr>
        <dsp:cNvPr id="0" name=""/>
        <dsp:cNvSpPr/>
      </dsp:nvSpPr>
      <dsp:spPr>
        <a:xfrm>
          <a:off x="0" y="140862"/>
          <a:ext cx="6096000"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Osservazioni</a:t>
          </a:r>
          <a:endParaRPr lang="it-IT" sz="1400" kern="1200"/>
        </a:p>
      </dsp:txBody>
      <dsp:txXfrm>
        <a:off x="0" y="140862"/>
        <a:ext cx="6096000" cy="432000"/>
      </dsp:txXfrm>
    </dsp:sp>
    <dsp:sp modelId="{C6DF20A5-E817-43B0-AD2B-D12D57EF17DA}">
      <dsp:nvSpPr>
        <dsp:cNvPr id="0" name=""/>
        <dsp:cNvSpPr/>
      </dsp:nvSpPr>
      <dsp:spPr>
        <a:xfrm>
          <a:off x="0" y="572862"/>
          <a:ext cx="6096000" cy="13176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it-IT" sz="1500" kern="1200" dirty="0"/>
            <a:t>La giornata ha richiesto precisione nella gestione documentale e capacità tecniche.</a:t>
          </a:r>
        </a:p>
        <a:p>
          <a:pPr marL="114300" lvl="1" indent="-114300" algn="l" defTabSz="666750" rtl="0">
            <a:lnSpc>
              <a:spcPct val="90000"/>
            </a:lnSpc>
            <a:spcBef>
              <a:spcPct val="0"/>
            </a:spcBef>
            <a:spcAft>
              <a:spcPct val="15000"/>
            </a:spcAft>
            <a:buChar char="•"/>
          </a:pPr>
          <a:r>
            <a:rPr lang="it-IT" sz="1500" kern="1200"/>
            <a:t>Il lavoro di squadra ha migliorato l’efficienza complessiva delle operazioni.</a:t>
          </a:r>
        </a:p>
        <a:p>
          <a:pPr marL="114300" lvl="1" indent="-114300" algn="l" defTabSz="666750" rtl="0">
            <a:lnSpc>
              <a:spcPct val="90000"/>
            </a:lnSpc>
            <a:spcBef>
              <a:spcPct val="0"/>
            </a:spcBef>
            <a:spcAft>
              <a:spcPct val="15000"/>
            </a:spcAft>
            <a:buChar char="•"/>
          </a:pPr>
          <a:r>
            <a:rPr lang="it-IT" sz="1500" kern="1200" dirty="0"/>
            <a:t>La revisione del PowerPoint ha permesso di strutturare meglio la presentazione dello stage.</a:t>
          </a:r>
        </a:p>
      </dsp:txBody>
      <dsp:txXfrm>
        <a:off x="0" y="572862"/>
        <a:ext cx="6096000" cy="131760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5F0FA-4997-4AFE-9220-6C85C0316FAF}">
      <dsp:nvSpPr>
        <dsp:cNvPr id="0" name=""/>
        <dsp:cNvSpPr/>
      </dsp:nvSpPr>
      <dsp:spPr>
        <a:xfrm>
          <a:off x="0" y="47103"/>
          <a:ext cx="6096000"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Prospettive</a:t>
          </a:r>
          <a:endParaRPr lang="it-IT" sz="1400" kern="1200"/>
        </a:p>
      </dsp:txBody>
      <dsp:txXfrm>
        <a:off x="0" y="47103"/>
        <a:ext cx="6096000" cy="460800"/>
      </dsp:txXfrm>
    </dsp:sp>
    <dsp:sp modelId="{F7C2A975-EE68-4136-8239-5DC187786FD2}">
      <dsp:nvSpPr>
        <dsp:cNvPr id="0" name=""/>
        <dsp:cNvSpPr/>
      </dsp:nvSpPr>
      <dsp:spPr>
        <a:xfrm>
          <a:off x="0" y="507904"/>
          <a:ext cx="6096000" cy="922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it-IT" sz="1600" kern="1200" dirty="0"/>
            <a:t>Continuare il perfezionamento del PowerPoint per una presentazione efficace dello stage.</a:t>
          </a:r>
        </a:p>
        <a:p>
          <a:pPr marL="171450" lvl="1" indent="-171450" algn="l" defTabSz="711200" rtl="0">
            <a:lnSpc>
              <a:spcPct val="90000"/>
            </a:lnSpc>
            <a:spcBef>
              <a:spcPct val="0"/>
            </a:spcBef>
            <a:spcAft>
              <a:spcPct val="15000"/>
            </a:spcAft>
            <a:buChar char="•"/>
          </a:pPr>
          <a:r>
            <a:rPr lang="it-IT" sz="1600" kern="1200"/>
            <a:t>Applicare le competenze organizzative e tecniche nelle attività future.</a:t>
          </a:r>
        </a:p>
      </dsp:txBody>
      <dsp:txXfrm>
        <a:off x="0" y="507904"/>
        <a:ext cx="6096000" cy="92232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A27D-290A-45D0-BC15-4F635A48800B}">
      <dsp:nvSpPr>
        <dsp:cNvPr id="0" name=""/>
        <dsp:cNvSpPr/>
      </dsp:nvSpPr>
      <dsp:spPr>
        <a:xfrm>
          <a:off x="113464" y="0"/>
          <a:ext cx="2890567" cy="213611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dsp:spPr>
      <dsp:style>
        <a:lnRef idx="0">
          <a:scrgbClr r="0" g="0" b="0"/>
        </a:lnRef>
        <a:fillRef idx="1">
          <a:scrgbClr r="0" g="0" b="0"/>
        </a:fillRef>
        <a:effectRef idx="0">
          <a:scrgbClr r="0" g="0" b="0"/>
        </a:effectRef>
        <a:fontRef idx="minor"/>
      </dsp:style>
    </dsp:sp>
    <dsp:sp modelId="{9FA1CCBF-BD79-464A-96E2-777959CEABD8}">
      <dsp:nvSpPr>
        <dsp:cNvPr id="0" name=""/>
        <dsp:cNvSpPr/>
      </dsp:nvSpPr>
      <dsp:spPr>
        <a:xfrm>
          <a:off x="697727" y="1748800"/>
          <a:ext cx="2490808" cy="59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it-IT" sz="3300" kern="1200" dirty="0"/>
            <a:t>Tecniche</a:t>
          </a:r>
        </a:p>
      </dsp:txBody>
      <dsp:txXfrm>
        <a:off x="697727" y="1748800"/>
        <a:ext cx="2490808" cy="598582"/>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A27D-290A-45D0-BC15-4F635A48800B}">
      <dsp:nvSpPr>
        <dsp:cNvPr id="0" name=""/>
        <dsp:cNvSpPr/>
      </dsp:nvSpPr>
      <dsp:spPr>
        <a:xfrm>
          <a:off x="113464" y="0"/>
          <a:ext cx="2890567" cy="213611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9FA1CCBF-BD79-464A-96E2-777959CEABD8}">
      <dsp:nvSpPr>
        <dsp:cNvPr id="0" name=""/>
        <dsp:cNvSpPr/>
      </dsp:nvSpPr>
      <dsp:spPr>
        <a:xfrm>
          <a:off x="697727" y="1748800"/>
          <a:ext cx="2490808" cy="598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5000"/>
            </a:spcAft>
            <a:buNone/>
          </a:pPr>
          <a:r>
            <a:rPr lang="it-IT" sz="2300" kern="1200" dirty="0"/>
            <a:t>Presentazione finale</a:t>
          </a:r>
        </a:p>
      </dsp:txBody>
      <dsp:txXfrm>
        <a:off x="697727" y="1748800"/>
        <a:ext cx="2490808" cy="598582"/>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3FFCC-C23F-4268-A7C3-E1F1232C5088}">
      <dsp:nvSpPr>
        <dsp:cNvPr id="0" name=""/>
        <dsp:cNvSpPr/>
      </dsp:nvSpPr>
      <dsp:spPr>
        <a:xfrm>
          <a:off x="2194" y="13530"/>
          <a:ext cx="2522699" cy="126134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 Esperienza e Impressioni.</a:t>
          </a:r>
          <a:endParaRPr lang="it-IT" sz="1400" kern="1200">
            <a:solidFill>
              <a:schemeClr val="tx1"/>
            </a:solidFill>
          </a:endParaRPr>
        </a:p>
      </dsp:txBody>
      <dsp:txXfrm>
        <a:off x="39138" y="50474"/>
        <a:ext cx="2448811" cy="1187461"/>
      </dsp:txXfrm>
    </dsp:sp>
    <dsp:sp modelId="{C01945DD-82DF-44DC-9FE9-4BFF67194664}">
      <dsp:nvSpPr>
        <dsp:cNvPr id="0" name=""/>
        <dsp:cNvSpPr/>
      </dsp:nvSpPr>
      <dsp:spPr>
        <a:xfrm>
          <a:off x="254464" y="1274880"/>
          <a:ext cx="252269" cy="946012"/>
        </a:xfrm>
        <a:custGeom>
          <a:avLst/>
          <a:gdLst/>
          <a:ahLst/>
          <a:cxnLst/>
          <a:rect l="0" t="0" r="0" b="0"/>
          <a:pathLst>
            <a:path>
              <a:moveTo>
                <a:pt x="0" y="0"/>
              </a:moveTo>
              <a:lnTo>
                <a:pt x="0" y="946012"/>
              </a:lnTo>
              <a:lnTo>
                <a:pt x="252269" y="946012"/>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BF1DC2-07F8-4EA4-8A7A-10050805AA15}">
      <dsp:nvSpPr>
        <dsp:cNvPr id="0" name=""/>
        <dsp:cNvSpPr/>
      </dsp:nvSpPr>
      <dsp:spPr>
        <a:xfrm>
          <a:off x="506734" y="1590218"/>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Esperienza positiva</a:t>
          </a:r>
          <a:r>
            <a:rPr lang="it-IT" sz="1400" kern="1200">
              <a:solidFill>
                <a:schemeClr val="tx1"/>
              </a:solidFill>
            </a:rPr>
            <a:t>: Lo stage è stato interessante e coinvolgente, con opportunità di apprendimento concreto.</a:t>
          </a:r>
        </a:p>
      </dsp:txBody>
      <dsp:txXfrm>
        <a:off x="543678" y="1627162"/>
        <a:ext cx="1944271" cy="1187461"/>
      </dsp:txXfrm>
    </dsp:sp>
    <dsp:sp modelId="{8168196C-D0A1-4E5F-85CC-69A10388AC4B}">
      <dsp:nvSpPr>
        <dsp:cNvPr id="0" name=""/>
        <dsp:cNvSpPr/>
      </dsp:nvSpPr>
      <dsp:spPr>
        <a:xfrm>
          <a:off x="254464" y="1274880"/>
          <a:ext cx="252269" cy="2522699"/>
        </a:xfrm>
        <a:custGeom>
          <a:avLst/>
          <a:gdLst/>
          <a:ahLst/>
          <a:cxnLst/>
          <a:rect l="0" t="0" r="0" b="0"/>
          <a:pathLst>
            <a:path>
              <a:moveTo>
                <a:pt x="0" y="0"/>
              </a:moveTo>
              <a:lnTo>
                <a:pt x="0" y="2522699"/>
              </a:lnTo>
              <a:lnTo>
                <a:pt x="252269" y="2522699"/>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EBCD7E5-BDAB-433B-A6DA-22FEF48EAAE9}">
      <dsp:nvSpPr>
        <dsp:cNvPr id="0" name=""/>
        <dsp:cNvSpPr/>
      </dsp:nvSpPr>
      <dsp:spPr>
        <a:xfrm>
          <a:off x="506734" y="3166905"/>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dirty="0">
              <a:solidFill>
                <a:schemeClr val="tx1"/>
              </a:solidFill>
            </a:rPr>
            <a:t>Tempi morti</a:t>
          </a:r>
          <a:r>
            <a:rPr lang="it-IT" sz="1400" kern="1200" dirty="0">
              <a:solidFill>
                <a:schemeClr val="tx1"/>
              </a:solidFill>
            </a:rPr>
            <a:t>: In alcune occasioni c’erano momenti di pausa senza attività definite, rendendo difficile ottimizzare il tempo.</a:t>
          </a:r>
        </a:p>
      </dsp:txBody>
      <dsp:txXfrm>
        <a:off x="543678" y="3203849"/>
        <a:ext cx="1944271" cy="1187461"/>
      </dsp:txXfrm>
    </dsp:sp>
    <dsp:sp modelId="{570B376F-7C7E-4874-A487-51A935D5FD2F}">
      <dsp:nvSpPr>
        <dsp:cNvPr id="0" name=""/>
        <dsp:cNvSpPr/>
      </dsp:nvSpPr>
      <dsp:spPr>
        <a:xfrm>
          <a:off x="3155569" y="13530"/>
          <a:ext cx="2522699" cy="126134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 Crescita e Apprendimento</a:t>
          </a:r>
          <a:endParaRPr lang="it-IT" sz="1400" kern="1200">
            <a:solidFill>
              <a:schemeClr val="tx1"/>
            </a:solidFill>
          </a:endParaRPr>
        </a:p>
      </dsp:txBody>
      <dsp:txXfrm>
        <a:off x="3192513" y="50474"/>
        <a:ext cx="2448811" cy="1187461"/>
      </dsp:txXfrm>
    </dsp:sp>
    <dsp:sp modelId="{E7A1BF8C-1ECC-4205-8545-C1185DA31B36}">
      <dsp:nvSpPr>
        <dsp:cNvPr id="0" name=""/>
        <dsp:cNvSpPr/>
      </dsp:nvSpPr>
      <dsp:spPr>
        <a:xfrm>
          <a:off x="3407839" y="1274880"/>
          <a:ext cx="252269" cy="946012"/>
        </a:xfrm>
        <a:custGeom>
          <a:avLst/>
          <a:gdLst/>
          <a:ahLst/>
          <a:cxnLst/>
          <a:rect l="0" t="0" r="0" b="0"/>
          <a:pathLst>
            <a:path>
              <a:moveTo>
                <a:pt x="0" y="0"/>
              </a:moveTo>
              <a:lnTo>
                <a:pt x="0" y="946012"/>
              </a:lnTo>
              <a:lnTo>
                <a:pt x="252269" y="946012"/>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D0FC720-553C-4BDF-8013-88117E320A03}">
      <dsp:nvSpPr>
        <dsp:cNvPr id="0" name=""/>
        <dsp:cNvSpPr/>
      </dsp:nvSpPr>
      <dsp:spPr>
        <a:xfrm>
          <a:off x="3660109" y="1590218"/>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Compiti ripetitivi</a:t>
          </a:r>
          <a:r>
            <a:rPr lang="it-IT" sz="1400" kern="1200">
              <a:solidFill>
                <a:schemeClr val="tx1"/>
              </a:solidFill>
            </a:rPr>
            <a:t>: Sebbene alcune mansioni fossero ripetitive, con il tempo si sono perfezionate, migliorando efficienza e rapidità.</a:t>
          </a:r>
        </a:p>
      </dsp:txBody>
      <dsp:txXfrm>
        <a:off x="3697053" y="1627162"/>
        <a:ext cx="1944271" cy="1187461"/>
      </dsp:txXfrm>
    </dsp:sp>
    <dsp:sp modelId="{9507DE6E-2041-4D58-BCCB-C17E9AE992F2}">
      <dsp:nvSpPr>
        <dsp:cNvPr id="0" name=""/>
        <dsp:cNvSpPr/>
      </dsp:nvSpPr>
      <dsp:spPr>
        <a:xfrm>
          <a:off x="3407839" y="1274880"/>
          <a:ext cx="252269" cy="2522699"/>
        </a:xfrm>
        <a:custGeom>
          <a:avLst/>
          <a:gdLst/>
          <a:ahLst/>
          <a:cxnLst/>
          <a:rect l="0" t="0" r="0" b="0"/>
          <a:pathLst>
            <a:path>
              <a:moveTo>
                <a:pt x="0" y="0"/>
              </a:moveTo>
              <a:lnTo>
                <a:pt x="0" y="2522699"/>
              </a:lnTo>
              <a:lnTo>
                <a:pt x="252269" y="2522699"/>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C4E89C-151B-4EA2-B4BE-1B08D0366F44}">
      <dsp:nvSpPr>
        <dsp:cNvPr id="0" name=""/>
        <dsp:cNvSpPr/>
      </dsp:nvSpPr>
      <dsp:spPr>
        <a:xfrm>
          <a:off x="3660109" y="3166905"/>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Gioco di squadra</a:t>
          </a:r>
          <a:r>
            <a:rPr lang="it-IT" sz="1400" kern="1200">
              <a:solidFill>
                <a:schemeClr val="tx1"/>
              </a:solidFill>
            </a:rPr>
            <a:t>: Il lavoro in gruppo ha facilitato lo svolgimento delle attività, grazie alla collaborazione reciproca.</a:t>
          </a:r>
        </a:p>
      </dsp:txBody>
      <dsp:txXfrm>
        <a:off x="3697053" y="3203849"/>
        <a:ext cx="1944271" cy="1187461"/>
      </dsp:txXfrm>
    </dsp:sp>
    <dsp:sp modelId="{85854014-3C2D-474D-9F0F-642B4677C793}">
      <dsp:nvSpPr>
        <dsp:cNvPr id="0" name=""/>
        <dsp:cNvSpPr/>
      </dsp:nvSpPr>
      <dsp:spPr>
        <a:xfrm>
          <a:off x="3407839" y="1274880"/>
          <a:ext cx="252269" cy="4099387"/>
        </a:xfrm>
        <a:custGeom>
          <a:avLst/>
          <a:gdLst/>
          <a:ahLst/>
          <a:cxnLst/>
          <a:rect l="0" t="0" r="0" b="0"/>
          <a:pathLst>
            <a:path>
              <a:moveTo>
                <a:pt x="0" y="0"/>
              </a:moveTo>
              <a:lnTo>
                <a:pt x="0" y="4099387"/>
              </a:lnTo>
              <a:lnTo>
                <a:pt x="252269" y="409938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9445F9B-50AE-4CB4-B46F-5E24B892802F}">
      <dsp:nvSpPr>
        <dsp:cNvPr id="0" name=""/>
        <dsp:cNvSpPr/>
      </dsp:nvSpPr>
      <dsp:spPr>
        <a:xfrm>
          <a:off x="3660109" y="4743593"/>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Attenzione ai dettagli</a:t>
          </a:r>
          <a:r>
            <a:rPr lang="it-IT" sz="1400" kern="1200">
              <a:solidFill>
                <a:schemeClr val="tx1"/>
              </a:solidFill>
            </a:rPr>
            <a:t>: Alcuni incarichi richiedevano un occhio più attento per essere completati correttamente.</a:t>
          </a:r>
        </a:p>
      </dsp:txBody>
      <dsp:txXfrm>
        <a:off x="3697053" y="4780537"/>
        <a:ext cx="1944271" cy="1187461"/>
      </dsp:txXfrm>
    </dsp:sp>
    <dsp:sp modelId="{7CD8C7D6-63B5-427B-99E1-CD361DFFA7FD}">
      <dsp:nvSpPr>
        <dsp:cNvPr id="0" name=""/>
        <dsp:cNvSpPr/>
      </dsp:nvSpPr>
      <dsp:spPr>
        <a:xfrm>
          <a:off x="6308944" y="13530"/>
          <a:ext cx="2522699" cy="126134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 Ambiente e Socialità</a:t>
          </a:r>
          <a:endParaRPr lang="it-IT" sz="1400" kern="1200">
            <a:solidFill>
              <a:schemeClr val="tx1"/>
            </a:solidFill>
          </a:endParaRPr>
        </a:p>
      </dsp:txBody>
      <dsp:txXfrm>
        <a:off x="6345888" y="50474"/>
        <a:ext cx="2448811" cy="1187461"/>
      </dsp:txXfrm>
    </dsp:sp>
    <dsp:sp modelId="{D161E11F-AE08-4D2B-AB46-1F7DB8DDE065}">
      <dsp:nvSpPr>
        <dsp:cNvPr id="0" name=""/>
        <dsp:cNvSpPr/>
      </dsp:nvSpPr>
      <dsp:spPr>
        <a:xfrm>
          <a:off x="6561214" y="1274880"/>
          <a:ext cx="252269" cy="946012"/>
        </a:xfrm>
        <a:custGeom>
          <a:avLst/>
          <a:gdLst/>
          <a:ahLst/>
          <a:cxnLst/>
          <a:rect l="0" t="0" r="0" b="0"/>
          <a:pathLst>
            <a:path>
              <a:moveTo>
                <a:pt x="0" y="0"/>
              </a:moveTo>
              <a:lnTo>
                <a:pt x="0" y="946012"/>
              </a:lnTo>
              <a:lnTo>
                <a:pt x="252269" y="946012"/>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9DE1871-2570-4D13-BA39-7D71CDDFED6B}">
      <dsp:nvSpPr>
        <dsp:cNvPr id="0" name=""/>
        <dsp:cNvSpPr/>
      </dsp:nvSpPr>
      <dsp:spPr>
        <a:xfrm>
          <a:off x="6813484" y="1590218"/>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Ottima interazione</a:t>
          </a:r>
          <a:r>
            <a:rPr lang="it-IT" sz="1400" kern="1200">
              <a:solidFill>
                <a:schemeClr val="tx1"/>
              </a:solidFill>
            </a:rPr>
            <a:t>: Le relazioni con le persone conosciute durante lo stage sono state molto positive e stimolanti.</a:t>
          </a:r>
        </a:p>
      </dsp:txBody>
      <dsp:txXfrm>
        <a:off x="6850428" y="1627162"/>
        <a:ext cx="1944271" cy="1187461"/>
      </dsp:txXfrm>
    </dsp:sp>
    <dsp:sp modelId="{75533975-9599-4A06-B602-38B638931841}">
      <dsp:nvSpPr>
        <dsp:cNvPr id="0" name=""/>
        <dsp:cNvSpPr/>
      </dsp:nvSpPr>
      <dsp:spPr>
        <a:xfrm>
          <a:off x="6561214" y="1274880"/>
          <a:ext cx="252269" cy="2522699"/>
        </a:xfrm>
        <a:custGeom>
          <a:avLst/>
          <a:gdLst/>
          <a:ahLst/>
          <a:cxnLst/>
          <a:rect l="0" t="0" r="0" b="0"/>
          <a:pathLst>
            <a:path>
              <a:moveTo>
                <a:pt x="0" y="0"/>
              </a:moveTo>
              <a:lnTo>
                <a:pt x="0" y="2522699"/>
              </a:lnTo>
              <a:lnTo>
                <a:pt x="252269" y="2522699"/>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A9FF03-3955-4ABE-A9C1-6964524E290E}">
      <dsp:nvSpPr>
        <dsp:cNvPr id="0" name=""/>
        <dsp:cNvSpPr/>
      </dsp:nvSpPr>
      <dsp:spPr>
        <a:xfrm>
          <a:off x="6813484" y="3166905"/>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Ambiente dinamico</a:t>
          </a:r>
          <a:r>
            <a:rPr lang="it-IT" sz="1400" kern="1200">
              <a:solidFill>
                <a:schemeClr val="tx1"/>
              </a:solidFill>
            </a:rPr>
            <a:t>: Pur con qualche difficoltà, la comunicazione e la disponibilità tra colleghi hanno reso il lavoro più piacevole.</a:t>
          </a:r>
        </a:p>
      </dsp:txBody>
      <dsp:txXfrm>
        <a:off x="6850428" y="3203849"/>
        <a:ext cx="1944271" cy="1187461"/>
      </dsp:txXfrm>
    </dsp:sp>
    <dsp:sp modelId="{E7A76E1E-AC5C-41CD-8066-31E75122FAB7}">
      <dsp:nvSpPr>
        <dsp:cNvPr id="0" name=""/>
        <dsp:cNvSpPr/>
      </dsp:nvSpPr>
      <dsp:spPr>
        <a:xfrm>
          <a:off x="9462319" y="13530"/>
          <a:ext cx="2522699" cy="126134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 Considerazioni Finali</a:t>
          </a:r>
          <a:endParaRPr lang="it-IT" sz="1400" kern="1200">
            <a:solidFill>
              <a:schemeClr val="tx1"/>
            </a:solidFill>
          </a:endParaRPr>
        </a:p>
      </dsp:txBody>
      <dsp:txXfrm>
        <a:off x="9499263" y="50474"/>
        <a:ext cx="2448811" cy="1187461"/>
      </dsp:txXfrm>
    </dsp:sp>
    <dsp:sp modelId="{41D2C848-9E8B-4B95-8877-D8EF6C076AF1}">
      <dsp:nvSpPr>
        <dsp:cNvPr id="0" name=""/>
        <dsp:cNvSpPr/>
      </dsp:nvSpPr>
      <dsp:spPr>
        <a:xfrm>
          <a:off x="9714589" y="1274880"/>
          <a:ext cx="252269" cy="946012"/>
        </a:xfrm>
        <a:custGeom>
          <a:avLst/>
          <a:gdLst/>
          <a:ahLst/>
          <a:cxnLst/>
          <a:rect l="0" t="0" r="0" b="0"/>
          <a:pathLst>
            <a:path>
              <a:moveTo>
                <a:pt x="0" y="0"/>
              </a:moveTo>
              <a:lnTo>
                <a:pt x="0" y="946012"/>
              </a:lnTo>
              <a:lnTo>
                <a:pt x="252269" y="946012"/>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7C11C8D-E3D2-4565-BCF8-A06EE805A4BC}">
      <dsp:nvSpPr>
        <dsp:cNvPr id="0" name=""/>
        <dsp:cNvSpPr/>
      </dsp:nvSpPr>
      <dsp:spPr>
        <a:xfrm>
          <a:off x="9966859" y="1590218"/>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Crescita personale</a:t>
          </a:r>
          <a:r>
            <a:rPr lang="it-IT" sz="1400" kern="1200">
              <a:solidFill>
                <a:schemeClr val="tx1"/>
              </a:solidFill>
            </a:rPr>
            <a:t>: L’esperienza ha rafforzato capacità organizzative e tecniche.</a:t>
          </a:r>
        </a:p>
      </dsp:txBody>
      <dsp:txXfrm>
        <a:off x="10003803" y="1627162"/>
        <a:ext cx="1944271" cy="1187461"/>
      </dsp:txXfrm>
    </dsp:sp>
    <dsp:sp modelId="{8D73C790-6E21-4F85-B7EC-6C1161D338C9}">
      <dsp:nvSpPr>
        <dsp:cNvPr id="0" name=""/>
        <dsp:cNvSpPr/>
      </dsp:nvSpPr>
      <dsp:spPr>
        <a:xfrm>
          <a:off x="9714589" y="1274880"/>
          <a:ext cx="252269" cy="2522699"/>
        </a:xfrm>
        <a:custGeom>
          <a:avLst/>
          <a:gdLst/>
          <a:ahLst/>
          <a:cxnLst/>
          <a:rect l="0" t="0" r="0" b="0"/>
          <a:pathLst>
            <a:path>
              <a:moveTo>
                <a:pt x="0" y="0"/>
              </a:moveTo>
              <a:lnTo>
                <a:pt x="0" y="2522699"/>
              </a:lnTo>
              <a:lnTo>
                <a:pt x="252269" y="2522699"/>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C41D80-2B93-4ED2-945D-1D335D1FEA3F}">
      <dsp:nvSpPr>
        <dsp:cNvPr id="0" name=""/>
        <dsp:cNvSpPr/>
      </dsp:nvSpPr>
      <dsp:spPr>
        <a:xfrm>
          <a:off x="9966859" y="3166905"/>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Adattabilità</a:t>
          </a:r>
          <a:r>
            <a:rPr lang="it-IT" sz="1400" kern="1200">
              <a:solidFill>
                <a:schemeClr val="tx1"/>
              </a:solidFill>
            </a:rPr>
            <a:t>: Lo stage ha insegnato a gestire situazioni diverse con autonomia e flessibilità.</a:t>
          </a:r>
        </a:p>
      </dsp:txBody>
      <dsp:txXfrm>
        <a:off x="10003803" y="3203849"/>
        <a:ext cx="1944271" cy="1187461"/>
      </dsp:txXfrm>
    </dsp:sp>
    <dsp:sp modelId="{9C8531BD-2282-47F3-8D56-20F1ECE89BE2}">
      <dsp:nvSpPr>
        <dsp:cNvPr id="0" name=""/>
        <dsp:cNvSpPr/>
      </dsp:nvSpPr>
      <dsp:spPr>
        <a:xfrm>
          <a:off x="9714589" y="1274880"/>
          <a:ext cx="252269" cy="4099387"/>
        </a:xfrm>
        <a:custGeom>
          <a:avLst/>
          <a:gdLst/>
          <a:ahLst/>
          <a:cxnLst/>
          <a:rect l="0" t="0" r="0" b="0"/>
          <a:pathLst>
            <a:path>
              <a:moveTo>
                <a:pt x="0" y="0"/>
              </a:moveTo>
              <a:lnTo>
                <a:pt x="0" y="4099387"/>
              </a:lnTo>
              <a:lnTo>
                <a:pt x="252269" y="409938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0B9FFF-D901-4117-84E2-E10CCA01A376}">
      <dsp:nvSpPr>
        <dsp:cNvPr id="0" name=""/>
        <dsp:cNvSpPr/>
      </dsp:nvSpPr>
      <dsp:spPr>
        <a:xfrm>
          <a:off x="9966859" y="4743593"/>
          <a:ext cx="2018159" cy="1261349"/>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Prospettive future</a:t>
          </a:r>
          <a:r>
            <a:rPr lang="it-IT" sz="1400" kern="1200">
              <a:solidFill>
                <a:schemeClr val="tx1"/>
              </a:solidFill>
            </a:rPr>
            <a:t>: Le competenze acquisite potranno essere utili in contesti lavorativi futuri.</a:t>
          </a:r>
        </a:p>
      </dsp:txBody>
      <dsp:txXfrm>
        <a:off x="10003803" y="4780537"/>
        <a:ext cx="1944271" cy="1187461"/>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FC313-1D58-4305-801F-F6CB3BA931E9}">
      <dsp:nvSpPr>
        <dsp:cNvPr id="0" name=""/>
        <dsp:cNvSpPr/>
      </dsp:nvSpPr>
      <dsp:spPr>
        <a:xfrm rot="10800000">
          <a:off x="818352" y="0"/>
          <a:ext cx="2556125" cy="698065"/>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827" tIns="60960" rIns="113792" bIns="60960" numCol="1" spcCol="1270" anchor="ctr" anchorCtr="0">
          <a:noAutofit/>
        </a:bodyPr>
        <a:lstStyle/>
        <a:p>
          <a:pPr marL="0" lvl="0" indent="0" algn="ctr" defTabSz="711200" rtl="0">
            <a:lnSpc>
              <a:spcPct val="90000"/>
            </a:lnSpc>
            <a:spcBef>
              <a:spcPct val="0"/>
            </a:spcBef>
            <a:spcAft>
              <a:spcPct val="35000"/>
            </a:spcAft>
            <a:buNone/>
          </a:pPr>
          <a:r>
            <a:rPr lang="it-IT" sz="1600" b="1" kern="1200" dirty="0"/>
            <a:t>Riflessioni sullo Stage: </a:t>
          </a:r>
          <a:endParaRPr lang="it-IT" sz="1600" kern="1200" dirty="0"/>
        </a:p>
      </dsp:txBody>
      <dsp:txXfrm rot="10800000">
        <a:off x="992868" y="0"/>
        <a:ext cx="2381609" cy="698065"/>
      </dsp:txXfrm>
    </dsp:sp>
    <dsp:sp modelId="{9DC1C3DC-BBAB-4EA9-B880-43D8A1473ADD}">
      <dsp:nvSpPr>
        <dsp:cNvPr id="0" name=""/>
        <dsp:cNvSpPr/>
      </dsp:nvSpPr>
      <dsp:spPr>
        <a:xfrm>
          <a:off x="469319" y="0"/>
          <a:ext cx="698065" cy="698065"/>
        </a:xfrm>
        <a:prstGeom prst="ellipse">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51000" r="-5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24 Aprile 2025 – Tredicesimo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08:00</a:t>
          </a:r>
          <a:r>
            <a:rPr lang="it-IT" sz="1600" kern="1200" dirty="0">
              <a:latin typeface="+mn-lt"/>
            </a:rPr>
            <a:t> – 14:15</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0" kern="1200" dirty="0">
            <a:solidFill>
              <a:schemeClr val="bg1"/>
            </a:solidFill>
            <a:latin typeface="+mn-lt"/>
            <a:cs typeface="Arial" panose="020B0604020202020204" pitchFamily="34" charset="0"/>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0F189-EFE1-4F0F-9BFC-E491A8DE6A9B}">
      <dsp:nvSpPr>
        <dsp:cNvPr id="0" name=""/>
        <dsp:cNvSpPr/>
      </dsp:nvSpPr>
      <dsp:spPr>
        <a:xfrm>
          <a:off x="7573" y="1346713"/>
          <a:ext cx="4472462" cy="238488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Attività svolte:</a:t>
          </a:r>
          <a:r>
            <a:rPr lang="it-IT" sz="1400" kern="1200" dirty="0">
              <a:solidFill>
                <a:schemeClr val="tx1"/>
              </a:solidFill>
            </a:rPr>
            <a:t> </a:t>
          </a:r>
        </a:p>
        <a:p>
          <a:pPr marL="0" lvl="0" indent="0" algn="l" defTabSz="622300">
            <a:lnSpc>
              <a:spcPct val="90000"/>
            </a:lnSpc>
            <a:spcBef>
              <a:spcPct val="0"/>
            </a:spcBef>
            <a:spcAft>
              <a:spcPct val="35000"/>
            </a:spcAft>
            <a:buNone/>
          </a:pPr>
          <a:r>
            <a:rPr lang="it-IT" sz="1400" kern="1200" dirty="0">
              <a:solidFill>
                <a:schemeClr val="tx1"/>
              </a:solidFill>
            </a:rPr>
            <a:t>La giornata è stata dedicata principalmente a due attività: </a:t>
          </a:r>
        </a:p>
        <a:p>
          <a:pPr marL="0" lvl="0" indent="0" algn="l" defTabSz="622300">
            <a:lnSpc>
              <a:spcPct val="90000"/>
            </a:lnSpc>
            <a:spcBef>
              <a:spcPct val="0"/>
            </a:spcBef>
            <a:spcAft>
              <a:spcPct val="35000"/>
            </a:spcAft>
            <a:buNone/>
          </a:pPr>
          <a:r>
            <a:rPr lang="it-IT" sz="1400" b="1" kern="1200" dirty="0">
              <a:solidFill>
                <a:schemeClr val="tx1"/>
              </a:solidFill>
            </a:rPr>
            <a:t>Prosecuzione del PowerPoint finale sullo stage:</a:t>
          </a:r>
          <a:endParaRPr lang="it-IT" sz="1400" kern="1200" dirty="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Ho completato le slide relative ai giorni precedenti, curando la coerenza dei contenuti.</a:t>
          </a:r>
        </a:p>
        <a:p>
          <a:pPr marL="114300" lvl="1" indent="-114300" algn="l" defTabSz="622300">
            <a:lnSpc>
              <a:spcPct val="90000"/>
            </a:lnSpc>
            <a:spcBef>
              <a:spcPct val="0"/>
            </a:spcBef>
            <a:spcAft>
              <a:spcPct val="15000"/>
            </a:spcAft>
            <a:buChar char="•"/>
          </a:pPr>
          <a:r>
            <a:rPr lang="it-IT" sz="1400" kern="1200">
              <a:solidFill>
                <a:schemeClr val="tx1"/>
              </a:solidFill>
            </a:rPr>
            <a:t>L’inserimento delle animazioni, pianificato per i prossimi giorni, garantirà maggiore dinamismo alla presentazione.</a:t>
          </a:r>
        </a:p>
        <a:p>
          <a:pPr marL="114300" lvl="1" indent="-114300" algn="l" defTabSz="622300">
            <a:lnSpc>
              <a:spcPct val="90000"/>
            </a:lnSpc>
            <a:spcBef>
              <a:spcPct val="0"/>
            </a:spcBef>
            <a:spcAft>
              <a:spcPct val="15000"/>
            </a:spcAft>
            <a:buChar char="•"/>
          </a:pPr>
          <a:r>
            <a:rPr lang="it-IT" sz="1400" kern="1200">
              <a:solidFill>
                <a:schemeClr val="tx1"/>
              </a:solidFill>
            </a:rPr>
            <a:t>Clementi ha lavorato parallelamente al suo PowerPoint; non sono a conoscenza del suo stato di avanzamento.</a:t>
          </a:r>
          <a:endParaRPr lang="it-IT" sz="1400" kern="1200" dirty="0">
            <a:solidFill>
              <a:schemeClr val="tx1"/>
            </a:solidFill>
          </a:endParaRPr>
        </a:p>
      </dsp:txBody>
      <dsp:txXfrm>
        <a:off x="77424" y="1416564"/>
        <a:ext cx="4332760" cy="2245183"/>
      </dsp:txXfrm>
    </dsp:sp>
    <dsp:sp modelId="{C61962EC-CD27-4FF2-AE09-93BA1F7E3A7D}">
      <dsp:nvSpPr>
        <dsp:cNvPr id="0" name=""/>
        <dsp:cNvSpPr/>
      </dsp:nvSpPr>
      <dsp:spPr>
        <a:xfrm>
          <a:off x="4865683" y="2060954"/>
          <a:ext cx="817571" cy="95640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4865683" y="2252235"/>
        <a:ext cx="572300" cy="573842"/>
      </dsp:txXfrm>
    </dsp:sp>
    <dsp:sp modelId="{E738B916-EA60-4125-AD03-2FEF41E919CF}">
      <dsp:nvSpPr>
        <dsp:cNvPr id="0" name=""/>
        <dsp:cNvSpPr/>
      </dsp:nvSpPr>
      <dsp:spPr>
        <a:xfrm>
          <a:off x="6022624" y="40166"/>
          <a:ext cx="5647451" cy="4997979"/>
        </a:xfrm>
        <a:prstGeom prst="roundRect">
          <a:avLst>
            <a:gd name="adj" fmla="val 10000"/>
          </a:avLst>
        </a:prstGeom>
        <a:solidFill>
          <a:schemeClr val="accent2">
            <a:hueOff val="958067"/>
            <a:satOff val="-5475"/>
            <a:lumOff val="5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Realizzazione delle copertine per le cartelle del ragioniere Diego Boccalini:</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b="1" kern="1200">
              <a:solidFill>
                <a:schemeClr val="tx1"/>
              </a:solidFill>
            </a:rPr>
            <a:t>Fase preliminare:</a:t>
          </a:r>
          <a:r>
            <a:rPr lang="it-IT" sz="1400" kern="1200">
              <a:solidFill>
                <a:schemeClr val="tx1"/>
              </a:solidFill>
            </a:rPr>
            <a:t> Abbiamo creato un file di prova ciascuno (uno mio e uno di Clementi) e stampato fronte-retro su un unico foglio condiviso per ottenere il parere del ragioniere prima di procedere.</a:t>
          </a:r>
        </a:p>
        <a:p>
          <a:pPr marL="114300" lvl="1" indent="-114300" algn="l" defTabSz="622300">
            <a:lnSpc>
              <a:spcPct val="90000"/>
            </a:lnSpc>
            <a:spcBef>
              <a:spcPct val="0"/>
            </a:spcBef>
            <a:spcAft>
              <a:spcPct val="15000"/>
            </a:spcAft>
            <a:buChar char="•"/>
          </a:pPr>
          <a:r>
            <a:rPr lang="it-IT" sz="1400" b="1" kern="1200" dirty="0" err="1">
              <a:solidFill>
                <a:schemeClr val="tx1"/>
              </a:solidFill>
            </a:rPr>
            <a:t>Problem</a:t>
          </a:r>
          <a:r>
            <a:rPr lang="it-IT" sz="1400" b="1" kern="1200" dirty="0">
              <a:solidFill>
                <a:schemeClr val="tx1"/>
              </a:solidFill>
            </a:rPr>
            <a:t> </a:t>
          </a:r>
          <a:r>
            <a:rPr lang="it-IT" sz="1400" b="1" kern="1200" dirty="0" err="1">
              <a:solidFill>
                <a:schemeClr val="tx1"/>
              </a:solidFill>
            </a:rPr>
            <a:t>solving</a:t>
          </a:r>
          <a:r>
            <a:rPr lang="it-IT" sz="1400" b="1" kern="1200" dirty="0">
              <a:solidFill>
                <a:schemeClr val="tx1"/>
              </a:solidFill>
            </a:rPr>
            <a:t>:</a:t>
          </a:r>
          <a:r>
            <a:rPr lang="it-IT" sz="1400" kern="1200" dirty="0">
              <a:solidFill>
                <a:schemeClr val="tx1"/>
              </a:solidFill>
            </a:rPr>
            <a:t> Durante la stampa delle copie definitive, ci siamo accorti che le fotocopie risultavano in bianco e nero. Dopo vari tentativi, abbiamo utilizzato il computer dell'ufficio di Carmen per accedere al menù corretto e scegliere la stampa a colori. Questo processo ha comportato lo spreco di 28 fogli iniziali.</a:t>
          </a:r>
        </a:p>
        <a:p>
          <a:pPr marL="114300" lvl="1" indent="-114300" algn="l" defTabSz="622300">
            <a:lnSpc>
              <a:spcPct val="90000"/>
            </a:lnSpc>
            <a:spcBef>
              <a:spcPct val="0"/>
            </a:spcBef>
            <a:spcAft>
              <a:spcPct val="15000"/>
            </a:spcAft>
            <a:buChar char="•"/>
          </a:pPr>
          <a:r>
            <a:rPr lang="it-IT" sz="1400" b="1" kern="1200">
              <a:solidFill>
                <a:schemeClr val="tx1"/>
              </a:solidFill>
            </a:rPr>
            <a:t>Preparazione anticipata:</a:t>
          </a:r>
          <a:r>
            <a:rPr lang="it-IT" sz="1400" kern="1200">
              <a:solidFill>
                <a:schemeClr val="tx1"/>
              </a:solidFill>
            </a:rPr>
            <a:t> Ho organizzato i fogli sopra ogni cartellina per accelerare le operazioni successive.</a:t>
          </a:r>
        </a:p>
        <a:p>
          <a:pPr marL="114300" lvl="1" indent="-114300" algn="l" defTabSz="622300">
            <a:lnSpc>
              <a:spcPct val="90000"/>
            </a:lnSpc>
            <a:spcBef>
              <a:spcPct val="0"/>
            </a:spcBef>
            <a:spcAft>
              <a:spcPct val="15000"/>
            </a:spcAft>
            <a:buChar char="•"/>
          </a:pPr>
          <a:r>
            <a:rPr lang="it-IT" sz="1400" b="1" kern="1200">
              <a:solidFill>
                <a:schemeClr val="tx1"/>
              </a:solidFill>
            </a:rPr>
            <a:t>Divisione dei compiti:</a:t>
          </a:r>
          <a:endParaRPr lang="it-IT" sz="1400" kern="1200">
            <a:solidFill>
              <a:schemeClr val="tx1"/>
            </a:solidFill>
          </a:endParaRPr>
        </a:p>
        <a:p>
          <a:pPr marL="228600" lvl="2" indent="-114300" algn="l" defTabSz="622300">
            <a:lnSpc>
              <a:spcPct val="90000"/>
            </a:lnSpc>
            <a:spcBef>
              <a:spcPct val="0"/>
            </a:spcBef>
            <a:spcAft>
              <a:spcPct val="15000"/>
            </a:spcAft>
            <a:buChar char="•"/>
          </a:pPr>
          <a:r>
            <a:rPr lang="it-IT" sz="1400" kern="1200">
              <a:solidFill>
                <a:schemeClr val="tx1"/>
              </a:solidFill>
            </a:rPr>
            <a:t>Uno inviava la stampa e l’altro ritirava i fogli appena stampati.</a:t>
          </a:r>
        </a:p>
        <a:p>
          <a:pPr marL="228600" lvl="2" indent="-114300" algn="l" defTabSz="622300">
            <a:lnSpc>
              <a:spcPct val="90000"/>
            </a:lnSpc>
            <a:spcBef>
              <a:spcPct val="0"/>
            </a:spcBef>
            <a:spcAft>
              <a:spcPct val="15000"/>
            </a:spcAft>
            <a:buChar char="•"/>
          </a:pPr>
          <a:r>
            <a:rPr lang="it-IT" sz="1400" kern="1200">
              <a:solidFill>
                <a:schemeClr val="tx1"/>
              </a:solidFill>
            </a:rPr>
            <a:t>Per l’assemblaggio delle copertine, abbiamo alternato i ruoli: uno applicava il nastro adesivo sopra il foglio stampato e lo centrava sulla cartellina, mentre l’altro tagliava il nastro in eccesso. Ci siamo alternati per velocizzare il processo.</a:t>
          </a:r>
          <a:endParaRPr lang="it-IT" sz="1400" kern="1200" dirty="0">
            <a:solidFill>
              <a:schemeClr val="tx1"/>
            </a:solidFill>
          </a:endParaRPr>
        </a:p>
        <a:p>
          <a:pPr marL="114300" lvl="1" indent="-114300" algn="l" defTabSz="622300">
            <a:lnSpc>
              <a:spcPct val="90000"/>
            </a:lnSpc>
            <a:spcBef>
              <a:spcPct val="0"/>
            </a:spcBef>
            <a:spcAft>
              <a:spcPct val="15000"/>
            </a:spcAft>
            <a:buChar char="•"/>
          </a:pPr>
          <a:r>
            <a:rPr lang="it-IT" sz="1400" b="1" kern="1200">
              <a:solidFill>
                <a:schemeClr val="tx1"/>
              </a:solidFill>
            </a:rPr>
            <a:t>Organizzazione finale:</a:t>
          </a:r>
          <a:r>
            <a:rPr lang="it-IT" sz="1400" kern="1200">
              <a:solidFill>
                <a:schemeClr val="tx1"/>
              </a:solidFill>
            </a:rPr>
            <a:t> Ho ordinato le cartelline seguendo l’elenco fornito da Boccalini, generato con lo strumento di cattura che gli avevamo insegnato il giorno precedente, e le ho consegnate direttamente a lui.</a:t>
          </a:r>
        </a:p>
      </dsp:txBody>
      <dsp:txXfrm>
        <a:off x="6169010" y="186552"/>
        <a:ext cx="5354679" cy="47052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C908-436B-45A6-B051-3403B9ADEED3}">
      <dsp:nvSpPr>
        <dsp:cNvPr id="0" name=""/>
        <dsp:cNvSpPr/>
      </dsp:nvSpPr>
      <dsp:spPr>
        <a:xfrm>
          <a:off x="51429" y="955649"/>
          <a:ext cx="4097718" cy="3028198"/>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64E029CE-004B-4142-8F1F-35441DB1B490}">
      <dsp:nvSpPr>
        <dsp:cNvPr id="0" name=""/>
        <dsp:cNvSpPr/>
      </dsp:nvSpPr>
      <dsp:spPr>
        <a:xfrm>
          <a:off x="982549" y="3655693"/>
          <a:ext cx="3325295" cy="4067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Castello di Gradara</a:t>
          </a:r>
        </a:p>
      </dsp:txBody>
      <dsp:txXfrm>
        <a:off x="982549" y="3655693"/>
        <a:ext cx="3325295" cy="406732"/>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DF725-FB49-4BE7-B8BE-1E062CEE4E88}">
      <dsp:nvSpPr>
        <dsp:cNvPr id="0" name=""/>
        <dsp:cNvSpPr/>
      </dsp:nvSpPr>
      <dsp:spPr>
        <a:xfrm>
          <a:off x="0" y="95958"/>
          <a:ext cx="6096000"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it-IT" sz="1400" kern="1200"/>
            <a:t>Le cartelle create sono state suddivise nei seguenti argomenti:</a:t>
          </a:r>
        </a:p>
      </dsp:txBody>
      <dsp:txXfrm>
        <a:off x="0" y="95958"/>
        <a:ext cx="6096000" cy="432000"/>
      </dsp:txXfrm>
    </dsp:sp>
    <dsp:sp modelId="{5B3B64BD-73FE-46C9-A922-CBD526B393ED}">
      <dsp:nvSpPr>
        <dsp:cNvPr id="0" name=""/>
        <dsp:cNvSpPr/>
      </dsp:nvSpPr>
      <dsp:spPr>
        <a:xfrm>
          <a:off x="0" y="527958"/>
          <a:ext cx="6096000" cy="3623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it-IT" sz="1500" b="1" kern="1200" dirty="0"/>
            <a:t>AGGIORNAMENTO INVENTARIO</a:t>
          </a:r>
          <a:endParaRPr lang="it-IT" sz="1500" kern="1200" dirty="0"/>
        </a:p>
        <a:p>
          <a:pPr marL="114300" lvl="1" indent="-114300" algn="l" defTabSz="666750">
            <a:lnSpc>
              <a:spcPct val="90000"/>
            </a:lnSpc>
            <a:spcBef>
              <a:spcPct val="0"/>
            </a:spcBef>
            <a:spcAft>
              <a:spcPct val="15000"/>
            </a:spcAft>
            <a:buChar char="•"/>
          </a:pPr>
          <a:r>
            <a:rPr lang="it-IT" sz="1500" b="1" kern="1200"/>
            <a:t>AVANZO DI AMMINISTRAZIONE</a:t>
          </a:r>
          <a:endParaRPr lang="it-IT" sz="1500" kern="1200"/>
        </a:p>
        <a:p>
          <a:pPr marL="114300" lvl="1" indent="-114300" algn="l" defTabSz="666750">
            <a:lnSpc>
              <a:spcPct val="90000"/>
            </a:lnSpc>
            <a:spcBef>
              <a:spcPct val="0"/>
            </a:spcBef>
            <a:spcAft>
              <a:spcPct val="15000"/>
            </a:spcAft>
            <a:buChar char="•"/>
          </a:pPr>
          <a:r>
            <a:rPr lang="it-IT" sz="1500" b="1" kern="1200"/>
            <a:t>AVANZO PRESUNTO_GM 31012025</a:t>
          </a:r>
          <a:endParaRPr lang="it-IT" sz="1500" kern="1200"/>
        </a:p>
        <a:p>
          <a:pPr marL="114300" lvl="1" indent="-114300" algn="l" defTabSz="666750">
            <a:lnSpc>
              <a:spcPct val="90000"/>
            </a:lnSpc>
            <a:spcBef>
              <a:spcPct val="0"/>
            </a:spcBef>
            <a:spcAft>
              <a:spcPct val="15000"/>
            </a:spcAft>
            <a:buChar char="•"/>
          </a:pPr>
          <a:r>
            <a:rPr lang="it-IT" sz="1500" b="1" kern="1200"/>
            <a:t>BDAP</a:t>
          </a:r>
          <a:endParaRPr lang="it-IT" sz="1500" kern="1200"/>
        </a:p>
        <a:p>
          <a:pPr marL="114300" lvl="1" indent="-114300" algn="l" defTabSz="666750">
            <a:lnSpc>
              <a:spcPct val="90000"/>
            </a:lnSpc>
            <a:spcBef>
              <a:spcPct val="0"/>
            </a:spcBef>
            <a:spcAft>
              <a:spcPct val="15000"/>
            </a:spcAft>
            <a:buChar char="•"/>
          </a:pPr>
          <a:r>
            <a:rPr lang="it-IT" sz="1500" b="1" kern="1200"/>
            <a:t>CONTI GIUDIZIALI</a:t>
          </a:r>
          <a:endParaRPr lang="it-IT" sz="1500" kern="1200"/>
        </a:p>
        <a:p>
          <a:pPr marL="114300" lvl="1" indent="-114300" algn="l" defTabSz="666750">
            <a:lnSpc>
              <a:spcPct val="90000"/>
            </a:lnSpc>
            <a:spcBef>
              <a:spcPct val="0"/>
            </a:spcBef>
            <a:spcAft>
              <a:spcPct val="15000"/>
            </a:spcAft>
            <a:buChar char="•"/>
          </a:pPr>
          <a:r>
            <a:rPr lang="it-IT" sz="1500" b="1" kern="1200"/>
            <a:t>CONTO DEL TESORIERE</a:t>
          </a:r>
          <a:endParaRPr lang="it-IT" sz="1500" kern="1200"/>
        </a:p>
        <a:p>
          <a:pPr marL="114300" lvl="1" indent="-114300" algn="l" defTabSz="666750">
            <a:lnSpc>
              <a:spcPct val="90000"/>
            </a:lnSpc>
            <a:spcBef>
              <a:spcPct val="0"/>
            </a:spcBef>
            <a:spcAft>
              <a:spcPct val="15000"/>
            </a:spcAft>
            <a:buChar char="•"/>
          </a:pPr>
          <a:r>
            <a:rPr lang="it-IT" sz="1500" b="1" kern="1200"/>
            <a:t>DATI GIES</a:t>
          </a:r>
          <a:endParaRPr lang="it-IT" sz="1500" kern="1200"/>
        </a:p>
        <a:p>
          <a:pPr marL="114300" lvl="1" indent="-114300" algn="l" defTabSz="666750">
            <a:lnSpc>
              <a:spcPct val="90000"/>
            </a:lnSpc>
            <a:spcBef>
              <a:spcPct val="0"/>
            </a:spcBef>
            <a:spcAft>
              <a:spcPct val="15000"/>
            </a:spcAft>
            <a:buChar char="•"/>
          </a:pPr>
          <a:r>
            <a:rPr lang="it-IT" sz="1500" b="1" kern="1200"/>
            <a:t>DEBITI-CREDITI G.A.P</a:t>
          </a:r>
          <a:endParaRPr lang="it-IT" sz="1500" kern="1200"/>
        </a:p>
        <a:p>
          <a:pPr marL="114300" lvl="1" indent="-114300" algn="l" defTabSz="666750">
            <a:lnSpc>
              <a:spcPct val="90000"/>
            </a:lnSpc>
            <a:spcBef>
              <a:spcPct val="0"/>
            </a:spcBef>
            <a:spcAft>
              <a:spcPct val="15000"/>
            </a:spcAft>
            <a:buChar char="•"/>
          </a:pPr>
          <a:r>
            <a:rPr lang="it-IT" sz="1500" b="1" kern="1200"/>
            <a:t>DELIBERA CC_APPROVAZIONE RENDICONTO</a:t>
          </a:r>
          <a:endParaRPr lang="it-IT" sz="1500" kern="1200"/>
        </a:p>
        <a:p>
          <a:pPr marL="114300" lvl="1" indent="-114300" algn="l" defTabSz="666750">
            <a:lnSpc>
              <a:spcPct val="90000"/>
            </a:lnSpc>
            <a:spcBef>
              <a:spcPct val="0"/>
            </a:spcBef>
            <a:spcAft>
              <a:spcPct val="15000"/>
            </a:spcAft>
            <a:buChar char="•"/>
          </a:pPr>
          <a:r>
            <a:rPr lang="it-IT" sz="1500" b="1" kern="1200"/>
            <a:t>DELIBERA GM_RELAZIONE ILLUSTRATIVA</a:t>
          </a:r>
          <a:endParaRPr lang="it-IT" sz="1500" kern="1200"/>
        </a:p>
        <a:p>
          <a:pPr marL="114300" lvl="1" indent="-114300" algn="l" defTabSz="666750">
            <a:lnSpc>
              <a:spcPct val="90000"/>
            </a:lnSpc>
            <a:spcBef>
              <a:spcPct val="0"/>
            </a:spcBef>
            <a:spcAft>
              <a:spcPct val="15000"/>
            </a:spcAft>
            <a:buChar char="•"/>
          </a:pPr>
          <a:r>
            <a:rPr lang="it-IT" sz="1500" b="1" kern="1200"/>
            <a:t>FCDE</a:t>
          </a:r>
          <a:endParaRPr lang="it-IT" sz="1500" kern="1200"/>
        </a:p>
        <a:p>
          <a:pPr marL="114300" lvl="1" indent="-114300" algn="l" defTabSz="666750">
            <a:lnSpc>
              <a:spcPct val="90000"/>
            </a:lnSpc>
            <a:spcBef>
              <a:spcPct val="0"/>
            </a:spcBef>
            <a:spcAft>
              <a:spcPct val="15000"/>
            </a:spcAft>
            <a:buChar char="•"/>
          </a:pPr>
          <a:r>
            <a:rPr lang="it-IT" sz="1500" b="1" kern="1200"/>
            <a:t>REGISTRO CREDITI INESIGIBILI</a:t>
          </a:r>
          <a:endParaRPr lang="it-IT" sz="1500" kern="1200"/>
        </a:p>
        <a:p>
          <a:pPr marL="114300" lvl="1" indent="-114300" algn="l" defTabSz="666750">
            <a:lnSpc>
              <a:spcPct val="90000"/>
            </a:lnSpc>
            <a:spcBef>
              <a:spcPct val="0"/>
            </a:spcBef>
            <a:spcAft>
              <a:spcPct val="15000"/>
            </a:spcAft>
            <a:buChar char="•"/>
          </a:pPr>
          <a:r>
            <a:rPr lang="it-IT" sz="1500" b="1" kern="1200"/>
            <a:t>RIACCERTAMENTO DEI RESIDUI</a:t>
          </a:r>
          <a:endParaRPr lang="it-IT" sz="1500" kern="1200"/>
        </a:p>
        <a:p>
          <a:pPr marL="114300" lvl="1" indent="-114300" algn="l" defTabSz="666750">
            <a:lnSpc>
              <a:spcPct val="90000"/>
            </a:lnSpc>
            <a:spcBef>
              <a:spcPct val="0"/>
            </a:spcBef>
            <a:spcAft>
              <a:spcPct val="15000"/>
            </a:spcAft>
            <a:buChar char="•"/>
          </a:pPr>
          <a:r>
            <a:rPr lang="it-IT" sz="1500" b="1" kern="1200"/>
            <a:t>SERVIZI A DOMANDA</a:t>
          </a:r>
          <a:endParaRPr lang="it-IT" sz="1500" kern="1200"/>
        </a:p>
      </dsp:txBody>
      <dsp:txXfrm>
        <a:off x="0" y="527958"/>
        <a:ext cx="6096000" cy="362340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02602-7F69-4077-8388-55F07A6FB39D}">
      <dsp:nvSpPr>
        <dsp:cNvPr id="0" name=""/>
        <dsp:cNvSpPr/>
      </dsp:nvSpPr>
      <dsp:spPr>
        <a:xfrm>
          <a:off x="0" y="272611"/>
          <a:ext cx="6096000" cy="1984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La giornata ha richiesto un’organizzazione accurata e un’attenta gestione dei dettagli.</a:t>
          </a:r>
        </a:p>
        <a:p>
          <a:pPr marL="114300" lvl="1" indent="-114300" algn="l" defTabSz="666750">
            <a:lnSpc>
              <a:spcPct val="90000"/>
            </a:lnSpc>
            <a:spcBef>
              <a:spcPct val="0"/>
            </a:spcBef>
            <a:spcAft>
              <a:spcPct val="15000"/>
            </a:spcAft>
            <a:buChar char="•"/>
          </a:pPr>
          <a:r>
            <a:rPr lang="it-IT" sz="1500" kern="1200"/>
            <a:t>La collaborazione con Clementi e la mia preparazione anticipata dei fogli hanno permesso di ottimizzare il tempo e completare le mansioni in modo efficiente.</a:t>
          </a:r>
        </a:p>
        <a:p>
          <a:pPr marL="114300" lvl="1" indent="-114300" algn="l" defTabSz="666750">
            <a:lnSpc>
              <a:spcPct val="90000"/>
            </a:lnSpc>
            <a:spcBef>
              <a:spcPct val="0"/>
            </a:spcBef>
            <a:spcAft>
              <a:spcPct val="15000"/>
            </a:spcAft>
            <a:buChar char="•"/>
          </a:pPr>
          <a:r>
            <a:rPr lang="it-IT" sz="1500" kern="1200"/>
            <a:t>Nonostante alcuni ostacoli iniziali con le fotocopie, il processo è stato portato a termine con successo.</a:t>
          </a:r>
        </a:p>
      </dsp:txBody>
      <dsp:txXfrm>
        <a:off x="0" y="272611"/>
        <a:ext cx="6096000" cy="1984500"/>
      </dsp:txXfrm>
    </dsp:sp>
    <dsp:sp modelId="{D4A89A95-301F-4813-8E0A-A634B6A1951E}">
      <dsp:nvSpPr>
        <dsp:cNvPr id="0" name=""/>
        <dsp:cNvSpPr/>
      </dsp:nvSpPr>
      <dsp:spPr>
        <a:xfrm>
          <a:off x="304800" y="51211"/>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Osservazioni: </a:t>
          </a:r>
          <a:endParaRPr lang="it-IT" sz="1500" kern="1200"/>
        </a:p>
      </dsp:txBody>
      <dsp:txXfrm>
        <a:off x="326416" y="72827"/>
        <a:ext cx="4223968" cy="399568"/>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5D6B2-3386-4283-9123-8FBD9B78285D}">
      <dsp:nvSpPr>
        <dsp:cNvPr id="0" name=""/>
        <dsp:cNvSpPr/>
      </dsp:nvSpPr>
      <dsp:spPr>
        <a:xfrm>
          <a:off x="443" y="967160"/>
          <a:ext cx="2317669" cy="17127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a:noFill/>
        </a:ln>
        <a:effectLst/>
      </dsp:spPr>
      <dsp:style>
        <a:lnRef idx="0">
          <a:scrgbClr r="0" g="0" b="0"/>
        </a:lnRef>
        <a:fillRef idx="1">
          <a:scrgbClr r="0" g="0" b="0"/>
        </a:fillRef>
        <a:effectRef idx="0">
          <a:scrgbClr r="0" g="0" b="0"/>
        </a:effectRef>
        <a:fontRef idx="minor"/>
      </dsp:style>
    </dsp:sp>
    <dsp:sp modelId="{2346D0D7-9337-4D8E-9DE2-B565D240C8BC}">
      <dsp:nvSpPr>
        <dsp:cNvPr id="0" name=""/>
        <dsp:cNvSpPr/>
      </dsp:nvSpPr>
      <dsp:spPr>
        <a:xfrm>
          <a:off x="468908" y="2369355"/>
          <a:ext cx="1997140" cy="4799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it-IT" sz="2700" kern="1200" dirty="0"/>
            <a:t>Burocrazia</a:t>
          </a:r>
        </a:p>
      </dsp:txBody>
      <dsp:txXfrm>
        <a:off x="468908" y="2369355"/>
        <a:ext cx="1997140" cy="479946"/>
      </dsp:txXfrm>
    </dsp:sp>
    <dsp:sp modelId="{079C6A1B-95C1-4664-A10C-D3F57A8CB7D2}">
      <dsp:nvSpPr>
        <dsp:cNvPr id="0" name=""/>
        <dsp:cNvSpPr/>
      </dsp:nvSpPr>
      <dsp:spPr>
        <a:xfrm>
          <a:off x="2721900" y="967160"/>
          <a:ext cx="2317669" cy="171274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a:effectLst/>
      </dsp:spPr>
      <dsp:style>
        <a:lnRef idx="0">
          <a:scrgbClr r="0" g="0" b="0"/>
        </a:lnRef>
        <a:fillRef idx="1">
          <a:scrgbClr r="0" g="0" b="0"/>
        </a:fillRef>
        <a:effectRef idx="0">
          <a:scrgbClr r="0" g="0" b="0"/>
        </a:effectRef>
        <a:fontRef idx="minor"/>
      </dsp:style>
    </dsp:sp>
    <dsp:sp modelId="{1066AEF3-CBC6-4170-8BBB-8D81B537A2F6}">
      <dsp:nvSpPr>
        <dsp:cNvPr id="0" name=""/>
        <dsp:cNvSpPr/>
      </dsp:nvSpPr>
      <dsp:spPr>
        <a:xfrm>
          <a:off x="3190365" y="2369355"/>
          <a:ext cx="1997140" cy="4799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it-IT" sz="2700" kern="1200" dirty="0"/>
            <a:t>Legge</a:t>
          </a:r>
        </a:p>
      </dsp:txBody>
      <dsp:txXfrm>
        <a:off x="3190365" y="2369355"/>
        <a:ext cx="1997140" cy="479946"/>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CE289-4D40-407F-B573-CD3F0D0D7C6C}">
      <dsp:nvSpPr>
        <dsp:cNvPr id="0" name=""/>
        <dsp:cNvSpPr/>
      </dsp:nvSpPr>
      <dsp:spPr>
        <a:xfrm>
          <a:off x="4334" y="786723"/>
          <a:ext cx="2301868" cy="170107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a:noFill/>
        </a:ln>
        <a:effectLst/>
      </dsp:spPr>
      <dsp:style>
        <a:lnRef idx="0">
          <a:scrgbClr r="0" g="0" b="0"/>
        </a:lnRef>
        <a:fillRef idx="1">
          <a:scrgbClr r="0" g="0" b="0"/>
        </a:fillRef>
        <a:effectRef idx="0">
          <a:scrgbClr r="0" g="0" b="0"/>
        </a:effectRef>
        <a:fontRef idx="minor"/>
      </dsp:style>
    </dsp:sp>
    <dsp:sp modelId="{1D163667-A477-4323-A02E-C277B8306F9A}">
      <dsp:nvSpPr>
        <dsp:cNvPr id="0" name=""/>
        <dsp:cNvSpPr/>
      </dsp:nvSpPr>
      <dsp:spPr>
        <a:xfrm>
          <a:off x="469605" y="2179359"/>
          <a:ext cx="1983524" cy="4766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5000"/>
            </a:spcAft>
            <a:buNone/>
          </a:pPr>
          <a:r>
            <a:rPr lang="it-IT" sz="2600" kern="1200" dirty="0"/>
            <a:t>Giurista</a:t>
          </a:r>
        </a:p>
      </dsp:txBody>
      <dsp:txXfrm>
        <a:off x="469605" y="2179359"/>
        <a:ext cx="1983524" cy="476674"/>
      </dsp:txXfrm>
    </dsp:sp>
    <dsp:sp modelId="{3347C392-73E9-4319-9307-9F53153F5792}">
      <dsp:nvSpPr>
        <dsp:cNvPr id="0" name=""/>
        <dsp:cNvSpPr/>
      </dsp:nvSpPr>
      <dsp:spPr>
        <a:xfrm>
          <a:off x="2734819" y="786723"/>
          <a:ext cx="2301868" cy="170107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6000" b="-26000"/>
          </a:stretch>
        </a:blipFill>
        <a:ln>
          <a:noFill/>
        </a:ln>
        <a:effectLst/>
      </dsp:spPr>
      <dsp:style>
        <a:lnRef idx="0">
          <a:scrgbClr r="0" g="0" b="0"/>
        </a:lnRef>
        <a:fillRef idx="1">
          <a:scrgbClr r="0" g="0" b="0"/>
        </a:fillRef>
        <a:effectRef idx="0">
          <a:scrgbClr r="0" g="0" b="0"/>
        </a:effectRef>
        <a:fontRef idx="minor"/>
      </dsp:style>
    </dsp:sp>
    <dsp:sp modelId="{30C68ECA-7CE9-4AF2-B887-8FB5FF15A5C9}">
      <dsp:nvSpPr>
        <dsp:cNvPr id="0" name=""/>
        <dsp:cNvSpPr/>
      </dsp:nvSpPr>
      <dsp:spPr>
        <a:xfrm>
          <a:off x="3200090" y="2179359"/>
          <a:ext cx="1983524" cy="4766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5000"/>
            </a:spcAft>
            <a:buNone/>
          </a:pPr>
          <a:r>
            <a:rPr lang="it-IT" sz="2600" kern="1200" dirty="0"/>
            <a:t>Bilancia</a:t>
          </a:r>
        </a:p>
      </dsp:txBody>
      <dsp:txXfrm>
        <a:off x="3200090" y="2179359"/>
        <a:ext cx="1983524" cy="476674"/>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28 Aprile 2025 – Quattordicesimo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08:00</a:t>
          </a:r>
          <a:r>
            <a:rPr lang="it-IT" sz="1600" kern="1200" dirty="0">
              <a:latin typeface="+mn-lt"/>
            </a:rPr>
            <a:t>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0" kern="1200" dirty="0">
            <a:solidFill>
              <a:schemeClr val="bg1"/>
            </a:solidFill>
            <a:latin typeface="+mn-lt"/>
            <a:cs typeface="Arial" panose="020B0604020202020204" pitchFamily="34" charset="0"/>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F1598-3FF8-4E29-9FE2-81A525D90736}">
      <dsp:nvSpPr>
        <dsp:cNvPr id="0" name=""/>
        <dsp:cNvSpPr/>
      </dsp:nvSpPr>
      <dsp:spPr>
        <a:xfrm>
          <a:off x="10331" y="0"/>
          <a:ext cx="1984445" cy="50913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Attività svolte:</a:t>
          </a:r>
        </a:p>
        <a:p>
          <a:pPr marL="0" lvl="0" indent="0" algn="l" defTabSz="622300">
            <a:lnSpc>
              <a:spcPct val="90000"/>
            </a:lnSpc>
            <a:spcBef>
              <a:spcPct val="0"/>
            </a:spcBef>
            <a:spcAft>
              <a:spcPct val="35000"/>
            </a:spcAft>
            <a:buNone/>
          </a:pPr>
          <a:r>
            <a:rPr lang="it-IT" sz="1400" b="1" kern="1200" dirty="0">
              <a:solidFill>
                <a:schemeClr val="tx1"/>
              </a:solidFill>
            </a:rPr>
            <a:t>Preparazione e completamento dei PowerPoint:</a:t>
          </a:r>
          <a:endParaRPr lang="it-IT" sz="1400" kern="1200" dirty="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Inserimento delle animazioni per completare il PowerPoint finale sullo stage.</a:t>
          </a:r>
        </a:p>
        <a:p>
          <a:pPr marL="114300" lvl="1" indent="-114300" algn="l" defTabSz="622300">
            <a:lnSpc>
              <a:spcPct val="90000"/>
            </a:lnSpc>
            <a:spcBef>
              <a:spcPct val="0"/>
            </a:spcBef>
            <a:spcAft>
              <a:spcPct val="15000"/>
            </a:spcAft>
            <a:buChar char="•"/>
          </a:pPr>
          <a:r>
            <a:rPr lang="it-IT" sz="1400" kern="1200" dirty="0">
              <a:solidFill>
                <a:schemeClr val="tx1"/>
              </a:solidFill>
            </a:rPr>
            <a:t>Creazione di un secondo PowerPoint relativo alla nota di lettura del </a:t>
          </a:r>
          <a:r>
            <a:rPr lang="it-IT" sz="1400" kern="1200" dirty="0" err="1">
              <a:solidFill>
                <a:schemeClr val="tx1"/>
              </a:solidFill>
            </a:rPr>
            <a:t>DLgs</a:t>
          </a:r>
          <a:r>
            <a:rPr lang="it-IT" sz="1400" kern="1200" dirty="0">
              <a:solidFill>
                <a:schemeClr val="tx1"/>
              </a:solidFill>
            </a:rPr>
            <a:t> 62 sulla disabilità:</a:t>
          </a:r>
        </a:p>
        <a:p>
          <a:pPr marL="228600" lvl="2" indent="-114300" algn="l" defTabSz="622300">
            <a:lnSpc>
              <a:spcPct val="90000"/>
            </a:lnSpc>
            <a:spcBef>
              <a:spcPct val="0"/>
            </a:spcBef>
            <a:spcAft>
              <a:spcPct val="15000"/>
            </a:spcAft>
            <a:buChar char="•"/>
          </a:pPr>
          <a:r>
            <a:rPr lang="it-IT" sz="1400" kern="1200">
              <a:solidFill>
                <a:schemeClr val="tx1"/>
              </a:solidFill>
            </a:rPr>
            <a:t>Approccio strutturato e accurato per il D.L. 222/23.</a:t>
          </a:r>
        </a:p>
        <a:p>
          <a:pPr marL="228600" lvl="2" indent="-114300" algn="l" defTabSz="622300">
            <a:lnSpc>
              <a:spcPct val="90000"/>
            </a:lnSpc>
            <a:spcBef>
              <a:spcPct val="0"/>
            </a:spcBef>
            <a:spcAft>
              <a:spcPct val="15000"/>
            </a:spcAft>
            <a:buChar char="•"/>
          </a:pPr>
          <a:r>
            <a:rPr lang="it-IT" sz="1400" kern="1200">
              <a:solidFill>
                <a:schemeClr val="tx1"/>
              </a:solidFill>
            </a:rPr>
            <a:t>Avvio del lavoro sul DLgs 20/24 da parte del collega Clementi, in fase di completamento. </a:t>
          </a:r>
        </a:p>
      </dsp:txBody>
      <dsp:txXfrm>
        <a:off x="68453" y="58122"/>
        <a:ext cx="1868201" cy="4975125"/>
      </dsp:txXfrm>
    </dsp:sp>
    <dsp:sp modelId="{50EB1993-1443-4517-BD00-2FC887F1012A}">
      <dsp:nvSpPr>
        <dsp:cNvPr id="0" name=""/>
        <dsp:cNvSpPr/>
      </dsp:nvSpPr>
      <dsp:spPr>
        <a:xfrm>
          <a:off x="2193221" y="2299613"/>
          <a:ext cx="420702" cy="49214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2193221" y="2398041"/>
        <a:ext cx="294491" cy="295286"/>
      </dsp:txXfrm>
    </dsp:sp>
    <dsp:sp modelId="{9C476B1E-A828-4326-AD9E-FD7A5306FD87}">
      <dsp:nvSpPr>
        <dsp:cNvPr id="0" name=""/>
        <dsp:cNvSpPr/>
      </dsp:nvSpPr>
      <dsp:spPr>
        <a:xfrm>
          <a:off x="2788554" y="0"/>
          <a:ext cx="1984445" cy="50913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Gestione avanzata dei testi e contenuti:</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Utilizzo del sito Normattiva al posto del sito Bosetti per ottimizzare la ricerca.</a:t>
          </a:r>
        </a:p>
        <a:p>
          <a:pPr marL="114300" lvl="1" indent="-114300" algn="l" defTabSz="622300">
            <a:lnSpc>
              <a:spcPct val="90000"/>
            </a:lnSpc>
            <a:spcBef>
              <a:spcPct val="0"/>
            </a:spcBef>
            <a:spcAft>
              <a:spcPct val="15000"/>
            </a:spcAft>
            <a:buChar char="•"/>
          </a:pPr>
          <a:r>
            <a:rPr lang="it-IT" sz="1400" kern="1200">
              <a:solidFill>
                <a:schemeClr val="tx1"/>
              </a:solidFill>
            </a:rPr>
            <a:t>Impiego di strumenti online per:</a:t>
          </a:r>
        </a:p>
        <a:p>
          <a:pPr marL="228600" lvl="2" indent="-114300" algn="l" defTabSz="622300">
            <a:lnSpc>
              <a:spcPct val="90000"/>
            </a:lnSpc>
            <a:spcBef>
              <a:spcPct val="0"/>
            </a:spcBef>
            <a:spcAft>
              <a:spcPct val="15000"/>
            </a:spcAft>
            <a:buChar char="•"/>
          </a:pPr>
          <a:r>
            <a:rPr lang="it-IT" sz="1400" kern="1200">
              <a:solidFill>
                <a:schemeClr val="tx1"/>
              </a:solidFill>
            </a:rPr>
            <a:t>Contare i caratteri dei testi e rispettare il limite tecnico imposto da Copilot.</a:t>
          </a:r>
        </a:p>
        <a:p>
          <a:pPr marL="228600" lvl="2" indent="-114300" algn="l" defTabSz="622300">
            <a:lnSpc>
              <a:spcPct val="90000"/>
            </a:lnSpc>
            <a:spcBef>
              <a:spcPct val="0"/>
            </a:spcBef>
            <a:spcAft>
              <a:spcPct val="15000"/>
            </a:spcAft>
            <a:buChar char="•"/>
          </a:pPr>
          <a:r>
            <a:rPr lang="it-IT" sz="1400" kern="1200">
              <a:solidFill>
                <a:schemeClr val="tx1"/>
              </a:solidFill>
            </a:rPr>
            <a:t>Suddividere articoli completi in sezioni più brevi.</a:t>
          </a:r>
        </a:p>
        <a:p>
          <a:pPr marL="114300" lvl="1" indent="-114300" algn="l" defTabSz="622300">
            <a:lnSpc>
              <a:spcPct val="90000"/>
            </a:lnSpc>
            <a:spcBef>
              <a:spcPct val="0"/>
            </a:spcBef>
            <a:spcAft>
              <a:spcPct val="15000"/>
            </a:spcAft>
            <a:buChar char="•"/>
          </a:pPr>
          <a:r>
            <a:rPr lang="it-IT" sz="1400" kern="1200">
              <a:solidFill>
                <a:schemeClr val="tx1"/>
              </a:solidFill>
            </a:rPr>
            <a:t>Procedura adottata:</a:t>
          </a:r>
        </a:p>
        <a:p>
          <a:pPr marL="228600" lvl="2" indent="-114300" algn="l" defTabSz="622300">
            <a:lnSpc>
              <a:spcPct val="90000"/>
            </a:lnSpc>
            <a:spcBef>
              <a:spcPct val="0"/>
            </a:spcBef>
            <a:spcAft>
              <a:spcPct val="15000"/>
            </a:spcAft>
            <a:buChar char="•"/>
          </a:pPr>
          <a:r>
            <a:rPr lang="it-IT" sz="1400" kern="1200">
              <a:solidFill>
                <a:schemeClr val="tx1"/>
              </a:solidFill>
            </a:rPr>
            <a:t>Copia degli articoli completi in file Word separati.</a:t>
          </a:r>
        </a:p>
        <a:p>
          <a:pPr marL="228600" lvl="2" indent="-114300" algn="l" defTabSz="622300">
            <a:lnSpc>
              <a:spcPct val="90000"/>
            </a:lnSpc>
            <a:spcBef>
              <a:spcPct val="0"/>
            </a:spcBef>
            <a:spcAft>
              <a:spcPct val="15000"/>
            </a:spcAft>
            <a:buChar char="•"/>
          </a:pPr>
          <a:r>
            <a:rPr lang="it-IT" sz="1400" kern="1200">
              <a:solidFill>
                <a:schemeClr val="tx1"/>
              </a:solidFill>
            </a:rPr>
            <a:t>Suddivisione automatica dei testi tramite software online, creando una serie di file numerati.</a:t>
          </a:r>
        </a:p>
      </dsp:txBody>
      <dsp:txXfrm>
        <a:off x="2846676" y="58122"/>
        <a:ext cx="1868201" cy="4975125"/>
      </dsp:txXfrm>
    </dsp:sp>
    <dsp:sp modelId="{4B0EC300-7142-4EB7-8603-EC349AE239AD}">
      <dsp:nvSpPr>
        <dsp:cNvPr id="0" name=""/>
        <dsp:cNvSpPr/>
      </dsp:nvSpPr>
      <dsp:spPr>
        <a:xfrm>
          <a:off x="4971444" y="2299613"/>
          <a:ext cx="420702" cy="492142"/>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4971444" y="2398041"/>
        <a:ext cx="294491" cy="295286"/>
      </dsp:txXfrm>
    </dsp:sp>
    <dsp:sp modelId="{7535F5E6-3623-49E1-ADA6-FD4436A244FD}">
      <dsp:nvSpPr>
        <dsp:cNvPr id="0" name=""/>
        <dsp:cNvSpPr/>
      </dsp:nvSpPr>
      <dsp:spPr>
        <a:xfrm>
          <a:off x="5566778" y="0"/>
          <a:ext cx="1984445" cy="50913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kern="1200" dirty="0">
              <a:solidFill>
                <a:schemeClr val="tx1"/>
              </a:solidFill>
            </a:rPr>
            <a:t>Riassunto dei contenuti tramite Copilot e integrazione nelle slide.</a:t>
          </a:r>
        </a:p>
        <a:p>
          <a:pPr marL="0" lvl="0" indent="0" algn="ctr" defTabSz="622300">
            <a:lnSpc>
              <a:spcPct val="90000"/>
            </a:lnSpc>
            <a:spcBef>
              <a:spcPct val="0"/>
            </a:spcBef>
            <a:spcAft>
              <a:spcPct val="35000"/>
            </a:spcAft>
            <a:buNone/>
          </a:pPr>
          <a:endParaRPr lang="it-IT" sz="1400" kern="1200" dirty="0">
            <a:solidFill>
              <a:schemeClr val="tx1"/>
            </a:solidFill>
          </a:endParaRPr>
        </a:p>
        <a:p>
          <a:pPr marL="0" lvl="0" indent="0" algn="ctr" defTabSz="622300">
            <a:lnSpc>
              <a:spcPct val="90000"/>
            </a:lnSpc>
            <a:spcBef>
              <a:spcPct val="0"/>
            </a:spcBef>
            <a:spcAft>
              <a:spcPct val="35000"/>
            </a:spcAft>
            <a:buNone/>
          </a:pPr>
          <a:endParaRPr lang="it-IT" sz="1400" kern="1200" dirty="0">
            <a:solidFill>
              <a:schemeClr val="tx1"/>
            </a:solidFill>
          </a:endParaRPr>
        </a:p>
        <a:p>
          <a:pPr marL="0" lvl="0" indent="0" algn="ctr" defTabSz="622300">
            <a:lnSpc>
              <a:spcPct val="90000"/>
            </a:lnSpc>
            <a:spcBef>
              <a:spcPct val="0"/>
            </a:spcBef>
            <a:spcAft>
              <a:spcPct val="35000"/>
            </a:spcAft>
            <a:buNone/>
          </a:pPr>
          <a:r>
            <a:rPr lang="it-IT" sz="1400" b="1" kern="1200" dirty="0">
              <a:solidFill>
                <a:schemeClr val="tx1"/>
              </a:solidFill>
            </a:rPr>
            <a:t>Supporto al ragioniere Diego Boccalini:</a:t>
          </a:r>
          <a:endParaRPr lang="it-IT" sz="1400" kern="1200" dirty="0">
            <a:solidFill>
              <a:schemeClr val="tx1"/>
            </a:solidFill>
          </a:endParaRPr>
        </a:p>
        <a:p>
          <a:pPr marL="0" lvl="0" indent="0" algn="ctr" defTabSz="622300">
            <a:lnSpc>
              <a:spcPct val="90000"/>
            </a:lnSpc>
            <a:spcBef>
              <a:spcPct val="0"/>
            </a:spcBef>
            <a:spcAft>
              <a:spcPct val="35000"/>
            </a:spcAft>
            <a:buNone/>
          </a:pPr>
          <a:r>
            <a:rPr lang="it-IT" sz="1400" kern="1200" dirty="0">
              <a:solidFill>
                <a:schemeClr val="tx1"/>
              </a:solidFill>
            </a:rPr>
            <a:t>Utilizzo dello strumento di cattura per semplificare l'inserimento di tabelle Excel nei documenti Word. </a:t>
          </a:r>
        </a:p>
      </dsp:txBody>
      <dsp:txXfrm>
        <a:off x="5624900" y="58122"/>
        <a:ext cx="1868201" cy="4975125"/>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B2C15-B972-4376-84B7-63F93AEAF4B8}">
      <dsp:nvSpPr>
        <dsp:cNvPr id="0" name=""/>
        <dsp:cNvSpPr/>
      </dsp:nvSpPr>
      <dsp:spPr>
        <a:xfrm>
          <a:off x="1015873" y="3072"/>
          <a:ext cx="2938500" cy="21715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a:noFill/>
        </a:ln>
        <a:effectLst/>
      </dsp:spPr>
      <dsp:style>
        <a:lnRef idx="0">
          <a:scrgbClr r="0" g="0" b="0"/>
        </a:lnRef>
        <a:fillRef idx="1">
          <a:scrgbClr r="0" g="0" b="0"/>
        </a:fillRef>
        <a:effectRef idx="0">
          <a:scrgbClr r="0" g="0" b="0"/>
        </a:effectRef>
        <a:fontRef idx="minor"/>
      </dsp:style>
    </dsp:sp>
    <dsp:sp modelId="{9067F5D8-429A-41E0-A04D-250549C29606}">
      <dsp:nvSpPr>
        <dsp:cNvPr id="0" name=""/>
        <dsp:cNvSpPr/>
      </dsp:nvSpPr>
      <dsp:spPr>
        <a:xfrm>
          <a:off x="1519948" y="1780872"/>
          <a:ext cx="2711867" cy="60850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solidFill>
                <a:schemeClr val="bg1"/>
              </a:solidFill>
            </a:rPr>
            <a:t>Nota di lettura del </a:t>
          </a:r>
          <a:r>
            <a:rPr lang="it-IT" sz="1900" kern="1200" dirty="0" err="1">
              <a:solidFill>
                <a:schemeClr val="bg1"/>
              </a:solidFill>
            </a:rPr>
            <a:t>DLgs</a:t>
          </a:r>
          <a:r>
            <a:rPr lang="it-IT" sz="1900" kern="1200" dirty="0">
              <a:solidFill>
                <a:schemeClr val="bg1"/>
              </a:solidFill>
            </a:rPr>
            <a:t> 62 </a:t>
          </a:r>
        </a:p>
      </dsp:txBody>
      <dsp:txXfrm>
        <a:off x="1519948" y="1780872"/>
        <a:ext cx="2711867" cy="608508"/>
      </dsp:txXfrm>
    </dsp:sp>
    <dsp:sp modelId="{9F3E18FA-A7BB-4AE2-941F-342B6222D581}">
      <dsp:nvSpPr>
        <dsp:cNvPr id="0" name=""/>
        <dsp:cNvSpPr/>
      </dsp:nvSpPr>
      <dsp:spPr>
        <a:xfrm>
          <a:off x="1060812" y="2701987"/>
          <a:ext cx="2938500" cy="217154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A7351ED9-4E12-4233-B629-901DAF35C2C8}">
      <dsp:nvSpPr>
        <dsp:cNvPr id="0" name=""/>
        <dsp:cNvSpPr/>
      </dsp:nvSpPr>
      <dsp:spPr>
        <a:xfrm>
          <a:off x="1654764" y="4479787"/>
          <a:ext cx="2532112" cy="60850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Supporto ai colleghi</a:t>
          </a:r>
        </a:p>
      </dsp:txBody>
      <dsp:txXfrm>
        <a:off x="1654764" y="4479787"/>
        <a:ext cx="2532112" cy="608508"/>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3BB4B-8A29-4AB0-9405-3D9226404D3C}">
      <dsp:nvSpPr>
        <dsp:cNvPr id="0" name=""/>
        <dsp:cNvSpPr/>
      </dsp:nvSpPr>
      <dsp:spPr>
        <a:xfrm>
          <a:off x="0" y="251541"/>
          <a:ext cx="6094520" cy="231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002" tIns="333248" rIns="473002" bIns="113792" numCol="1" spcCol="1270" anchor="t" anchorCtr="0">
          <a:noAutofit/>
        </a:bodyPr>
        <a:lstStyle/>
        <a:p>
          <a:pPr marL="171450" lvl="1" indent="-171450" algn="l" defTabSz="711200">
            <a:lnSpc>
              <a:spcPct val="90000"/>
            </a:lnSpc>
            <a:spcBef>
              <a:spcPct val="0"/>
            </a:spcBef>
            <a:spcAft>
              <a:spcPct val="15000"/>
            </a:spcAft>
            <a:buChar char="•"/>
          </a:pPr>
          <a:r>
            <a:rPr lang="it-IT" sz="1600" kern="1200"/>
            <a:t>La giornata ha richiesto </a:t>
          </a:r>
          <a:r>
            <a:rPr lang="it-IT" sz="1600" b="1" kern="1200"/>
            <a:t>pianificazione dettagliata</a:t>
          </a:r>
          <a:r>
            <a:rPr lang="it-IT" sz="1600" kern="1200"/>
            <a:t> e l’utilizzo avanzato di strumenti digitali per ottimizzare il lavoro.</a:t>
          </a:r>
        </a:p>
        <a:p>
          <a:pPr marL="171450" lvl="1" indent="-171450" algn="l" defTabSz="711200">
            <a:lnSpc>
              <a:spcPct val="90000"/>
            </a:lnSpc>
            <a:spcBef>
              <a:spcPct val="0"/>
            </a:spcBef>
            <a:spcAft>
              <a:spcPct val="15000"/>
            </a:spcAft>
            <a:buChar char="•"/>
          </a:pPr>
          <a:r>
            <a:rPr lang="it-IT" sz="1600" kern="1200"/>
            <a:t>La procedura ideata per la </a:t>
          </a:r>
          <a:r>
            <a:rPr lang="it-IT" sz="1600" b="1" kern="1200"/>
            <a:t>suddivisione dei testi</a:t>
          </a:r>
          <a:r>
            <a:rPr lang="it-IT" sz="1600" kern="1200"/>
            <a:t> e l’uso di Copilot hanno permesso di superare limiti tecnici, ottenendo risultati professionali.</a:t>
          </a:r>
        </a:p>
        <a:p>
          <a:pPr marL="171450" lvl="1" indent="-171450" algn="l" defTabSz="711200">
            <a:lnSpc>
              <a:spcPct val="90000"/>
            </a:lnSpc>
            <a:spcBef>
              <a:spcPct val="0"/>
            </a:spcBef>
            <a:spcAft>
              <a:spcPct val="15000"/>
            </a:spcAft>
            <a:buChar char="•"/>
          </a:pPr>
          <a:r>
            <a:rPr lang="it-IT" sz="1600" kern="1200"/>
            <a:t>Il supporto fornito al ragioniere Diego Boccalini ha evidenziato capacità di </a:t>
          </a:r>
          <a:r>
            <a:rPr lang="it-IT" sz="1600" b="1" kern="1200"/>
            <a:t>collaborazione</a:t>
          </a:r>
          <a:r>
            <a:rPr lang="it-IT" sz="1600" kern="1200"/>
            <a:t> e adattabilità alle esigenze dell'ufficio.</a:t>
          </a:r>
        </a:p>
      </dsp:txBody>
      <dsp:txXfrm>
        <a:off x="0" y="251541"/>
        <a:ext cx="6094520" cy="2318400"/>
      </dsp:txXfrm>
    </dsp:sp>
    <dsp:sp modelId="{2C29B17C-6F9B-4C59-8F58-0A68963FE6D1}">
      <dsp:nvSpPr>
        <dsp:cNvPr id="0" name=""/>
        <dsp:cNvSpPr/>
      </dsp:nvSpPr>
      <dsp:spPr>
        <a:xfrm>
          <a:off x="304726" y="15381"/>
          <a:ext cx="42661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51" tIns="0" rIns="161251" bIns="0" numCol="1" spcCol="1270" anchor="ctr" anchorCtr="0">
          <a:noAutofit/>
        </a:bodyPr>
        <a:lstStyle/>
        <a:p>
          <a:pPr marL="0" lvl="0" indent="0" algn="l" defTabSz="711200">
            <a:lnSpc>
              <a:spcPct val="90000"/>
            </a:lnSpc>
            <a:spcBef>
              <a:spcPct val="0"/>
            </a:spcBef>
            <a:spcAft>
              <a:spcPct val="35000"/>
            </a:spcAft>
            <a:buNone/>
          </a:pPr>
          <a:r>
            <a:rPr lang="it-IT" sz="1600" b="1" kern="1200"/>
            <a:t>Osservazioni:</a:t>
          </a:r>
          <a:endParaRPr lang="it-IT" sz="1600" kern="1200"/>
        </a:p>
      </dsp:txBody>
      <dsp:txXfrm>
        <a:off x="327783" y="38438"/>
        <a:ext cx="4220050" cy="426206"/>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F8C4C-6414-4309-B530-89D6B0774560}">
      <dsp:nvSpPr>
        <dsp:cNvPr id="0" name=""/>
        <dsp:cNvSpPr/>
      </dsp:nvSpPr>
      <dsp:spPr>
        <a:xfrm>
          <a:off x="0" y="230783"/>
          <a:ext cx="6156664"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826" tIns="291592" rIns="477826" bIns="99568" numCol="1" spcCol="1270" anchor="t" anchorCtr="0">
          <a:noAutofit/>
        </a:bodyPr>
        <a:lstStyle/>
        <a:p>
          <a:pPr marL="114300" lvl="1" indent="-114300" algn="l" defTabSz="622300">
            <a:lnSpc>
              <a:spcPct val="90000"/>
            </a:lnSpc>
            <a:spcBef>
              <a:spcPct val="0"/>
            </a:spcBef>
            <a:spcAft>
              <a:spcPct val="15000"/>
            </a:spcAft>
            <a:buChar char="•"/>
          </a:pPr>
          <a:r>
            <a:rPr lang="it-IT" sz="1400" kern="1200" dirty="0"/>
            <a:t>Le competenze sviluppate includono:</a:t>
          </a:r>
        </a:p>
        <a:p>
          <a:pPr marL="228600" lvl="2" indent="-114300" algn="l" defTabSz="622300">
            <a:lnSpc>
              <a:spcPct val="90000"/>
            </a:lnSpc>
            <a:spcBef>
              <a:spcPct val="0"/>
            </a:spcBef>
            <a:spcAft>
              <a:spcPct val="15000"/>
            </a:spcAft>
            <a:buChar char="•"/>
          </a:pPr>
          <a:r>
            <a:rPr lang="it-IT" sz="1400" b="1" kern="1200"/>
            <a:t>Problem solving</a:t>
          </a:r>
          <a:r>
            <a:rPr lang="it-IT" sz="1400" kern="1200"/>
            <a:t> e ottimizzazione dei processi.</a:t>
          </a:r>
        </a:p>
        <a:p>
          <a:pPr marL="228600" lvl="2" indent="-114300" algn="l" defTabSz="622300">
            <a:lnSpc>
              <a:spcPct val="90000"/>
            </a:lnSpc>
            <a:spcBef>
              <a:spcPct val="0"/>
            </a:spcBef>
            <a:spcAft>
              <a:spcPct val="15000"/>
            </a:spcAft>
            <a:buChar char="•"/>
          </a:pPr>
          <a:r>
            <a:rPr lang="it-IT" sz="1400" kern="1200"/>
            <a:t>Capacità di utilizzo strategico di strumenti digitali.</a:t>
          </a:r>
        </a:p>
        <a:p>
          <a:pPr marL="114300" lvl="1" indent="-114300" algn="l" defTabSz="622300">
            <a:lnSpc>
              <a:spcPct val="90000"/>
            </a:lnSpc>
            <a:spcBef>
              <a:spcPct val="0"/>
            </a:spcBef>
            <a:spcAft>
              <a:spcPct val="15000"/>
            </a:spcAft>
            <a:buChar char="•"/>
          </a:pPr>
          <a:r>
            <a:rPr lang="it-IT" sz="1400" kern="1200"/>
            <a:t>Queste esperienze rappresentano un </a:t>
          </a:r>
          <a:r>
            <a:rPr lang="it-IT" sz="1400" b="1" kern="1200"/>
            <a:t>valore aggiunto</a:t>
          </a:r>
          <a:r>
            <a:rPr lang="it-IT" sz="1400" kern="1200"/>
            <a:t> per affrontare con sicurezza le sfide lavorative future.</a:t>
          </a:r>
        </a:p>
      </dsp:txBody>
      <dsp:txXfrm>
        <a:off x="0" y="230783"/>
        <a:ext cx="6156664" cy="1499400"/>
      </dsp:txXfrm>
    </dsp:sp>
    <dsp:sp modelId="{BF52D3F7-14C4-48A2-8D7A-C64CA0318920}">
      <dsp:nvSpPr>
        <dsp:cNvPr id="0" name=""/>
        <dsp:cNvSpPr/>
      </dsp:nvSpPr>
      <dsp:spPr>
        <a:xfrm>
          <a:off x="307833" y="24142"/>
          <a:ext cx="4309664"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895" tIns="0" rIns="162895" bIns="0" numCol="1" spcCol="1270" anchor="ctr" anchorCtr="0">
          <a:noAutofit/>
        </a:bodyPr>
        <a:lstStyle/>
        <a:p>
          <a:pPr marL="0" lvl="0" indent="0" algn="l" defTabSz="622300">
            <a:lnSpc>
              <a:spcPct val="90000"/>
            </a:lnSpc>
            <a:spcBef>
              <a:spcPct val="0"/>
            </a:spcBef>
            <a:spcAft>
              <a:spcPct val="35000"/>
            </a:spcAft>
            <a:buNone/>
          </a:pPr>
          <a:r>
            <a:rPr lang="it-IT" sz="1400" b="1" kern="1200"/>
            <a:t>Prospettive:</a:t>
          </a:r>
          <a:endParaRPr lang="it-IT" sz="1400" kern="1200"/>
        </a:p>
      </dsp:txBody>
      <dsp:txXfrm>
        <a:off x="328008" y="44317"/>
        <a:ext cx="4269314" cy="372930"/>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34432-645D-4B4B-BC01-46525CBA3D87}">
      <dsp:nvSpPr>
        <dsp:cNvPr id="0" name=""/>
        <dsp:cNvSpPr/>
      </dsp:nvSpPr>
      <dsp:spPr>
        <a:xfrm>
          <a:off x="1588944" y="500"/>
          <a:ext cx="3130602" cy="23135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EE54390A-8595-4D08-A163-D7A6ED61F102}">
      <dsp:nvSpPr>
        <dsp:cNvPr id="0" name=""/>
        <dsp:cNvSpPr/>
      </dsp:nvSpPr>
      <dsp:spPr>
        <a:xfrm>
          <a:off x="2221726" y="1894522"/>
          <a:ext cx="2697646" cy="6482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it-IT" sz="2700" kern="1200" dirty="0"/>
            <a:t>Strategia di lavoro</a:t>
          </a:r>
        </a:p>
      </dsp:txBody>
      <dsp:txXfrm>
        <a:off x="2221726" y="1894522"/>
        <a:ext cx="2697646" cy="648289"/>
      </dsp:txXfrm>
    </dsp:sp>
    <dsp:sp modelId="{F5608B95-F77B-4045-9132-EF629144EC17}">
      <dsp:nvSpPr>
        <dsp:cNvPr id="0" name=""/>
        <dsp:cNvSpPr/>
      </dsp:nvSpPr>
      <dsp:spPr>
        <a:xfrm>
          <a:off x="1588944" y="2875854"/>
          <a:ext cx="3130602" cy="23135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1">
          <a:scrgbClr r="0" g="0" b="0"/>
        </a:fillRef>
        <a:effectRef idx="0">
          <a:scrgbClr r="0" g="0" b="0"/>
        </a:effectRef>
        <a:fontRef idx="minor"/>
      </dsp:style>
    </dsp:sp>
    <dsp:sp modelId="{EAE94D69-C30A-4CBA-96E0-4C97C7311EFC}">
      <dsp:nvSpPr>
        <dsp:cNvPr id="0" name=""/>
        <dsp:cNvSpPr/>
      </dsp:nvSpPr>
      <dsp:spPr>
        <a:xfrm>
          <a:off x="2221726" y="4769877"/>
          <a:ext cx="2697646" cy="6482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it-IT" sz="2700" kern="1200" dirty="0" err="1"/>
            <a:t>Problem</a:t>
          </a:r>
          <a:r>
            <a:rPr lang="it-IT" sz="2700" kern="1200" dirty="0"/>
            <a:t> Solving</a:t>
          </a:r>
        </a:p>
      </dsp:txBody>
      <dsp:txXfrm>
        <a:off x="2221726" y="4769877"/>
        <a:ext cx="2697646" cy="6482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824" y="336"/>
          <a:ext cx="4721415"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La Pubblica Amministrazione: Il Comune di Gradara</a:t>
          </a:r>
        </a:p>
      </dsp:txBody>
      <dsp:txXfrm rot="10800000">
        <a:off x="1309028" y="336"/>
        <a:ext cx="4549211" cy="688817"/>
      </dsp:txXfrm>
    </dsp:sp>
    <dsp:sp modelId="{BD32E899-4FE4-441B-8D3B-28F6031B7C95}">
      <dsp:nvSpPr>
        <dsp:cNvPr id="0" name=""/>
        <dsp:cNvSpPr/>
      </dsp:nvSpPr>
      <dsp:spPr>
        <a:xfrm>
          <a:off x="904509"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3E3C6-FA3A-482A-A282-FFD325D41C27}">
      <dsp:nvSpPr>
        <dsp:cNvPr id="0" name=""/>
        <dsp:cNvSpPr/>
      </dsp:nvSpPr>
      <dsp:spPr>
        <a:xfrm>
          <a:off x="0" y="442386"/>
          <a:ext cx="5162550" cy="58509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it-IT" sz="1500" b="1" kern="1200"/>
            <a:t>Ringraziamenti: </a:t>
          </a:r>
          <a:r>
            <a:rPr lang="it-IT" sz="1500" kern="1200"/>
            <a:t>Un grazie speciale a tutte le persone che hanno contribuito a rendere questa esperienza formativa significativa:</a:t>
          </a:r>
        </a:p>
      </dsp:txBody>
      <dsp:txXfrm>
        <a:off x="0" y="442386"/>
        <a:ext cx="5162550" cy="585095"/>
      </dsp:txXfrm>
    </dsp:sp>
    <dsp:sp modelId="{2D595E64-EE17-4BC7-BE17-405A25AFED84}">
      <dsp:nvSpPr>
        <dsp:cNvPr id="0" name=""/>
        <dsp:cNvSpPr/>
      </dsp:nvSpPr>
      <dsp:spPr>
        <a:xfrm>
          <a:off x="0" y="1027482"/>
          <a:ext cx="5162550" cy="222345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it-IT" sz="1500" b="1" kern="1200"/>
            <a:t>Carmen Pacini</a:t>
          </a:r>
          <a:r>
            <a:rPr lang="it-IT" sz="1500" kern="1200"/>
            <a:t>, per il supporto, la guida e le attività assegnate.</a:t>
          </a:r>
        </a:p>
        <a:p>
          <a:pPr marL="114300" lvl="1" indent="-114300" algn="l" defTabSz="666750" rtl="0">
            <a:lnSpc>
              <a:spcPct val="90000"/>
            </a:lnSpc>
            <a:spcBef>
              <a:spcPct val="0"/>
            </a:spcBef>
            <a:spcAft>
              <a:spcPct val="15000"/>
            </a:spcAft>
            <a:buChar char="•"/>
          </a:pPr>
          <a:r>
            <a:rPr lang="it-IT" sz="1500" b="1" kern="1200"/>
            <a:t>I colleghi dell'ufficio</a:t>
          </a:r>
          <a:r>
            <a:rPr lang="it-IT" sz="1500" kern="1200"/>
            <a:t>, per la collaborazione, la pazienza e gli insegnamenti condivisi.</a:t>
          </a:r>
        </a:p>
        <a:p>
          <a:pPr marL="114300" lvl="1" indent="-114300" algn="l" defTabSz="666750" rtl="0">
            <a:lnSpc>
              <a:spcPct val="90000"/>
            </a:lnSpc>
            <a:spcBef>
              <a:spcPct val="0"/>
            </a:spcBef>
            <a:spcAft>
              <a:spcPct val="15000"/>
            </a:spcAft>
            <a:buChar char="•"/>
          </a:pPr>
          <a:r>
            <a:rPr lang="it-IT" sz="1500" b="1" kern="1200"/>
            <a:t>Il Comune di Gradara</a:t>
          </a:r>
          <a:r>
            <a:rPr lang="it-IT" sz="1500" kern="1200"/>
            <a:t>, per aver offerto un'opportunità di apprendimento concreta e stimolante.</a:t>
          </a:r>
        </a:p>
        <a:p>
          <a:pPr marL="114300" lvl="1" indent="-114300" algn="l" defTabSz="666750" rtl="0">
            <a:lnSpc>
              <a:spcPct val="90000"/>
            </a:lnSpc>
            <a:spcBef>
              <a:spcPct val="0"/>
            </a:spcBef>
            <a:spcAft>
              <a:spcPct val="15000"/>
            </a:spcAft>
            <a:buChar char="•"/>
          </a:pPr>
          <a:r>
            <a:rPr lang="it-IT" sz="1500" b="1" kern="1200"/>
            <a:t>Marangoni Michele</a:t>
          </a:r>
          <a:r>
            <a:rPr lang="it-IT" sz="1500" kern="1200"/>
            <a:t>, il professore che ha organizzato lo stage, permettendo di vivere questa esperienza formativa.</a:t>
          </a:r>
        </a:p>
        <a:p>
          <a:pPr marL="114300" lvl="1" indent="-114300" algn="l" defTabSz="666750" rtl="0">
            <a:lnSpc>
              <a:spcPct val="90000"/>
            </a:lnSpc>
            <a:spcBef>
              <a:spcPct val="0"/>
            </a:spcBef>
            <a:spcAft>
              <a:spcPct val="15000"/>
            </a:spcAft>
            <a:buChar char="•"/>
          </a:pPr>
          <a:r>
            <a:rPr lang="it-IT" sz="1500" b="1" kern="1200" dirty="0"/>
            <a:t>Tutti coloro con cui ho interagito</a:t>
          </a:r>
          <a:r>
            <a:rPr lang="it-IT" sz="1500" kern="1200" dirty="0"/>
            <a:t>, per la disponibilità e l’accoglienza.</a:t>
          </a:r>
        </a:p>
      </dsp:txBody>
      <dsp:txXfrm>
        <a:off x="0" y="1027482"/>
        <a:ext cx="5162550" cy="2223450"/>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04AF0-53DF-4744-97FE-36A52AAA7964}">
      <dsp:nvSpPr>
        <dsp:cNvPr id="0" name=""/>
        <dsp:cNvSpPr/>
      </dsp:nvSpPr>
      <dsp:spPr>
        <a:xfrm>
          <a:off x="0" y="0"/>
          <a:ext cx="485090" cy="485090"/>
        </a:xfrm>
        <a:prstGeom prst="pie">
          <a:avLst>
            <a:gd name="adj1" fmla="val 54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708E1-43E2-4557-8EA4-4BE3601CE62C}">
      <dsp:nvSpPr>
        <dsp:cNvPr id="0" name=""/>
        <dsp:cNvSpPr/>
      </dsp:nvSpPr>
      <dsp:spPr>
        <a:xfrm>
          <a:off x="242545" y="0"/>
          <a:ext cx="9072906" cy="48509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it-IT" sz="2400" kern="1200" dirty="0"/>
            <a:t>Grazie per l'attenzione. È stata un'esperienza formativa e stimolante.</a:t>
          </a:r>
        </a:p>
      </dsp:txBody>
      <dsp:txXfrm>
        <a:off x="242545" y="0"/>
        <a:ext cx="9072906" cy="4850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5779D-C166-4F1D-B7E8-59AAC71E03BB}">
      <dsp:nvSpPr>
        <dsp:cNvPr id="0" name=""/>
        <dsp:cNvSpPr/>
      </dsp:nvSpPr>
      <dsp:spPr>
        <a:xfrm>
          <a:off x="0" y="0"/>
          <a:ext cx="6500811" cy="17543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Che cos'è una Pubblica Amministrazione? </a:t>
          </a:r>
          <a:r>
            <a:rPr lang="it-IT" sz="1600" kern="1200" dirty="0"/>
            <a:t>La Pubblica Amministrazione (PA) è l'insieme degli enti e delle istituzioni che operano per garantire il funzionamento dello Stato e la gestione dei servizi pubblici. La PA lavora per soddisfare i bisogni dei cittadini, promuovere lo sviluppo del territorio e assicurare l'ordine e la legalità.</a:t>
          </a:r>
        </a:p>
      </dsp:txBody>
      <dsp:txXfrm>
        <a:off x="1475594" y="0"/>
        <a:ext cx="5025216" cy="1754326"/>
      </dsp:txXfrm>
    </dsp:sp>
    <dsp:sp modelId="{1913D82D-EF09-4D6A-9BD2-44F1864C57B7}">
      <dsp:nvSpPr>
        <dsp:cNvPr id="0" name=""/>
        <dsp:cNvSpPr/>
      </dsp:nvSpPr>
      <dsp:spPr>
        <a:xfrm>
          <a:off x="175432" y="175432"/>
          <a:ext cx="1300162" cy="14034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31B8-74E9-414F-8682-4610DF68774F}">
      <dsp:nvSpPr>
        <dsp:cNvPr id="0" name=""/>
        <dsp:cNvSpPr/>
      </dsp:nvSpPr>
      <dsp:spPr>
        <a:xfrm>
          <a:off x="0" y="0"/>
          <a:ext cx="6500811" cy="14773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Cos'è il Comune di Gradara come ente pubblico?</a:t>
          </a:r>
          <a:r>
            <a:rPr lang="it-IT" sz="1600" kern="1200" dirty="0"/>
            <a:t> Il Comune è un ente pubblico locale che fa parte della Pubblica Amministrazione. Ha il compito di governare e amministrare il territorio comunale, offrendo servizi ai cittadini e preservando il patrimonio storico, culturale e ambientale.</a:t>
          </a:r>
        </a:p>
      </dsp:txBody>
      <dsp:txXfrm>
        <a:off x="1447895" y="0"/>
        <a:ext cx="5052916" cy="1477328"/>
      </dsp:txXfrm>
    </dsp:sp>
    <dsp:sp modelId="{16ACC7CC-6A09-4461-BB48-4B8BC166ACE0}">
      <dsp:nvSpPr>
        <dsp:cNvPr id="0" name=""/>
        <dsp:cNvSpPr/>
      </dsp:nvSpPr>
      <dsp:spPr>
        <a:xfrm>
          <a:off x="147732" y="147732"/>
          <a:ext cx="1300162" cy="1181862"/>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2E42B-DDAE-4B73-8732-489B6AAC8581}">
      <dsp:nvSpPr>
        <dsp:cNvPr id="0" name=""/>
        <dsp:cNvSpPr/>
      </dsp:nvSpPr>
      <dsp:spPr>
        <a:xfrm>
          <a:off x="0" y="0"/>
          <a:ext cx="9947338" cy="17543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kern="1200" dirty="0"/>
            <a:t>Cosa fa il Comune di Gradara? </a:t>
          </a:r>
          <a:endParaRPr lang="it-IT" sz="1800" kern="1200" dirty="0"/>
        </a:p>
        <a:p>
          <a:pPr marL="114300" lvl="1" indent="-114300" algn="l" defTabSz="622300" rtl="0">
            <a:lnSpc>
              <a:spcPct val="90000"/>
            </a:lnSpc>
            <a:spcBef>
              <a:spcPct val="0"/>
            </a:spcBef>
            <a:spcAft>
              <a:spcPct val="15000"/>
            </a:spcAft>
            <a:buChar char="•"/>
          </a:pPr>
          <a:r>
            <a:rPr lang="it-IT" sz="1400" b="1" kern="1200" dirty="0"/>
            <a:t>Amministrazione locale</a:t>
          </a:r>
          <a:r>
            <a:rPr lang="it-IT" sz="1400" kern="1200" dirty="0"/>
            <a:t>: Gestisce le attività burocratiche, come documenti, registri e autorizzazioni.</a:t>
          </a:r>
        </a:p>
        <a:p>
          <a:pPr marL="114300" lvl="1" indent="-114300" algn="l" defTabSz="622300" rtl="0">
            <a:lnSpc>
              <a:spcPct val="90000"/>
            </a:lnSpc>
            <a:spcBef>
              <a:spcPct val="0"/>
            </a:spcBef>
            <a:spcAft>
              <a:spcPct val="15000"/>
            </a:spcAft>
            <a:buChar char="•"/>
          </a:pPr>
          <a:r>
            <a:rPr lang="it-IT" sz="1400" b="1" kern="1200" dirty="0"/>
            <a:t>Gestione del territorio</a:t>
          </a:r>
          <a:r>
            <a:rPr lang="it-IT" sz="1400" kern="1200" dirty="0"/>
            <a:t>: Si occupa della manutenzione di strade, edifici pubblici e spazi verdi.</a:t>
          </a:r>
        </a:p>
        <a:p>
          <a:pPr marL="114300" lvl="1" indent="-114300" algn="l" defTabSz="622300" rtl="0">
            <a:lnSpc>
              <a:spcPct val="90000"/>
            </a:lnSpc>
            <a:spcBef>
              <a:spcPct val="0"/>
            </a:spcBef>
            <a:spcAft>
              <a:spcPct val="15000"/>
            </a:spcAft>
            <a:buChar char="•"/>
          </a:pPr>
          <a:r>
            <a:rPr lang="it-IT" sz="1400" b="1" kern="1200" dirty="0"/>
            <a:t>Promozione culturale</a:t>
          </a:r>
          <a:r>
            <a:rPr lang="it-IT" sz="1400" kern="1200" dirty="0"/>
            <a:t>: Organizza eventi e iniziative per valorizzare la storia e la cultura locale.</a:t>
          </a:r>
        </a:p>
        <a:p>
          <a:pPr marL="114300" lvl="1" indent="-114300" algn="l" defTabSz="622300" rtl="0">
            <a:lnSpc>
              <a:spcPct val="90000"/>
            </a:lnSpc>
            <a:spcBef>
              <a:spcPct val="0"/>
            </a:spcBef>
            <a:spcAft>
              <a:spcPct val="15000"/>
            </a:spcAft>
            <a:buChar char="•"/>
          </a:pPr>
          <a:r>
            <a:rPr lang="it-IT" sz="1400" b="1" kern="1200" dirty="0"/>
            <a:t>Servizi ai cittadini</a:t>
          </a:r>
          <a:r>
            <a:rPr lang="it-IT" sz="1400" kern="1200" dirty="0"/>
            <a:t>: Fornisce supporto per scuola, sicurezza, ambiente e altri ambiti.</a:t>
          </a:r>
        </a:p>
        <a:p>
          <a:pPr marL="114300" lvl="1" indent="-114300" algn="l" defTabSz="622300" rtl="0">
            <a:lnSpc>
              <a:spcPct val="90000"/>
            </a:lnSpc>
            <a:spcBef>
              <a:spcPct val="0"/>
            </a:spcBef>
            <a:spcAft>
              <a:spcPct val="15000"/>
            </a:spcAft>
            <a:buChar char="•"/>
          </a:pPr>
          <a:r>
            <a:rPr lang="it-IT" sz="1400" b="1" kern="1200" dirty="0"/>
            <a:t>Sviluppo del turismo</a:t>
          </a:r>
          <a:r>
            <a:rPr lang="it-IT" sz="1400" kern="1200" dirty="0"/>
            <a:t>: Collabora con enti e associazioni per promuovere Gradara come meta turistica.</a:t>
          </a:r>
        </a:p>
      </dsp:txBody>
      <dsp:txXfrm>
        <a:off x="2164900" y="0"/>
        <a:ext cx="7782438" cy="1754326"/>
      </dsp:txXfrm>
    </dsp:sp>
    <dsp:sp modelId="{30E81C47-CFAD-4787-B749-B61E0CFC94B7}">
      <dsp:nvSpPr>
        <dsp:cNvPr id="0" name=""/>
        <dsp:cNvSpPr/>
      </dsp:nvSpPr>
      <dsp:spPr>
        <a:xfrm>
          <a:off x="175432" y="175432"/>
          <a:ext cx="1989467" cy="14034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391206" y="336"/>
          <a:ext cx="5966509"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Organi e Dipendenti del Comune di Gradara – 2025</a:t>
          </a:r>
        </a:p>
      </dsp:txBody>
      <dsp:txXfrm rot="10800000">
        <a:off x="1563410" y="336"/>
        <a:ext cx="5794305" cy="688817"/>
      </dsp:txXfrm>
    </dsp:sp>
    <dsp:sp modelId="{BD32E899-4FE4-441B-8D3B-28F6031B7C95}">
      <dsp:nvSpPr>
        <dsp:cNvPr id="0" name=""/>
        <dsp:cNvSpPr/>
      </dsp:nvSpPr>
      <dsp:spPr>
        <a:xfrm>
          <a:off x="1188451"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7FA58-1A90-43A6-977F-F4897626EA36}">
      <dsp:nvSpPr>
        <dsp:cNvPr id="0" name=""/>
        <dsp:cNvSpPr/>
      </dsp:nvSpPr>
      <dsp:spPr>
        <a:xfrm>
          <a:off x="4557713" y="2074729"/>
          <a:ext cx="2512369" cy="309377"/>
        </a:xfrm>
        <a:custGeom>
          <a:avLst/>
          <a:gdLst/>
          <a:ahLst/>
          <a:cxnLst/>
          <a:rect l="0" t="0" r="0" b="0"/>
          <a:pathLst>
            <a:path>
              <a:moveTo>
                <a:pt x="0" y="0"/>
              </a:moveTo>
              <a:lnTo>
                <a:pt x="0" y="102870"/>
              </a:lnTo>
              <a:lnTo>
                <a:pt x="2512369" y="102870"/>
              </a:lnTo>
              <a:lnTo>
                <a:pt x="2512369"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9121D-CEB9-4EB3-937D-54CDF4B5FF6E}">
      <dsp:nvSpPr>
        <dsp:cNvPr id="0" name=""/>
        <dsp:cNvSpPr/>
      </dsp:nvSpPr>
      <dsp:spPr>
        <a:xfrm>
          <a:off x="4557713" y="2074729"/>
          <a:ext cx="507319" cy="309377"/>
        </a:xfrm>
        <a:custGeom>
          <a:avLst/>
          <a:gdLst/>
          <a:ahLst/>
          <a:cxnLst/>
          <a:rect l="0" t="0" r="0" b="0"/>
          <a:pathLst>
            <a:path>
              <a:moveTo>
                <a:pt x="0" y="0"/>
              </a:moveTo>
              <a:lnTo>
                <a:pt x="0" y="102870"/>
              </a:lnTo>
              <a:lnTo>
                <a:pt x="507319" y="102870"/>
              </a:lnTo>
              <a:lnTo>
                <a:pt x="507319"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69125-ED94-498E-BB78-70AA9BC2DF19}">
      <dsp:nvSpPr>
        <dsp:cNvPr id="0" name=""/>
        <dsp:cNvSpPr/>
      </dsp:nvSpPr>
      <dsp:spPr>
        <a:xfrm>
          <a:off x="3026647" y="2074729"/>
          <a:ext cx="1531065" cy="309377"/>
        </a:xfrm>
        <a:custGeom>
          <a:avLst/>
          <a:gdLst/>
          <a:ahLst/>
          <a:cxnLst/>
          <a:rect l="0" t="0" r="0" b="0"/>
          <a:pathLst>
            <a:path>
              <a:moveTo>
                <a:pt x="1531065" y="0"/>
              </a:moveTo>
              <a:lnTo>
                <a:pt x="1531065" y="102870"/>
              </a:lnTo>
              <a:lnTo>
                <a:pt x="0" y="102870"/>
              </a:lnTo>
              <a:lnTo>
                <a:pt x="0"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71B5B-4E06-48A1-ADCB-E24925189736}">
      <dsp:nvSpPr>
        <dsp:cNvPr id="0" name=""/>
        <dsp:cNvSpPr/>
      </dsp:nvSpPr>
      <dsp:spPr>
        <a:xfrm>
          <a:off x="983368" y="2074729"/>
          <a:ext cx="3574344" cy="309377"/>
        </a:xfrm>
        <a:custGeom>
          <a:avLst/>
          <a:gdLst/>
          <a:ahLst/>
          <a:cxnLst/>
          <a:rect l="0" t="0" r="0" b="0"/>
          <a:pathLst>
            <a:path>
              <a:moveTo>
                <a:pt x="3574344" y="0"/>
              </a:moveTo>
              <a:lnTo>
                <a:pt x="3574344" y="102870"/>
              </a:lnTo>
              <a:lnTo>
                <a:pt x="0" y="102870"/>
              </a:lnTo>
              <a:lnTo>
                <a:pt x="0"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B59C8-3FEE-4E00-9686-84120491A9FF}">
      <dsp:nvSpPr>
        <dsp:cNvPr id="0" name=""/>
        <dsp:cNvSpPr/>
      </dsp:nvSpPr>
      <dsp:spPr>
        <a:xfrm>
          <a:off x="1876420" y="1091360"/>
          <a:ext cx="5362585" cy="9833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Giunta Comunale: </a:t>
          </a:r>
          <a:r>
            <a:rPr lang="it-IT" sz="1400" kern="1200" dirty="0"/>
            <a:t>La Giunta è l’organo esecutivo del Comune e collabora con il Sindaco nell’attuazione degli indirizzi generali del Consiglio.</a:t>
          </a:r>
        </a:p>
      </dsp:txBody>
      <dsp:txXfrm>
        <a:off x="1876420" y="1091360"/>
        <a:ext cx="5362585" cy="983368"/>
      </dsp:txXfrm>
    </dsp:sp>
    <dsp:sp modelId="{ACDE1BDB-7075-46F8-AA7F-B3A4FA40D8AF}">
      <dsp:nvSpPr>
        <dsp:cNvPr id="0" name=""/>
        <dsp:cNvSpPr/>
      </dsp:nvSpPr>
      <dsp:spPr>
        <a:xfrm>
          <a:off x="0"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Thomas Lenti</a:t>
          </a:r>
          <a:r>
            <a:rPr lang="it-IT" sz="1400" kern="1200" dirty="0"/>
            <a:t> – Vice Sindaco, deleghe: Lavori Pubblici, Sport, Innovazione tecnologica.</a:t>
          </a:r>
        </a:p>
      </dsp:txBody>
      <dsp:txXfrm>
        <a:off x="0" y="2384106"/>
        <a:ext cx="1966737" cy="983368"/>
      </dsp:txXfrm>
    </dsp:sp>
    <dsp:sp modelId="{A107768A-3F43-4650-B0D9-F40EE39FB161}">
      <dsp:nvSpPr>
        <dsp:cNvPr id="0" name=""/>
        <dsp:cNvSpPr/>
      </dsp:nvSpPr>
      <dsp:spPr>
        <a:xfrm>
          <a:off x="2043278"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Angela </a:t>
          </a:r>
          <a:r>
            <a:rPr lang="it-IT" sz="1400" b="1" kern="1200" dirty="0" err="1"/>
            <a:t>Bulzinetti</a:t>
          </a:r>
          <a:r>
            <a:rPr lang="it-IT" sz="1400" kern="1200" dirty="0"/>
            <a:t> – Assessore, deleghe: Politiche Educative e Sociali, Scuola, Pari Opportunità.</a:t>
          </a:r>
        </a:p>
      </dsp:txBody>
      <dsp:txXfrm>
        <a:off x="2043278" y="2384106"/>
        <a:ext cx="1966737" cy="983368"/>
      </dsp:txXfrm>
    </dsp:sp>
    <dsp:sp modelId="{ED67040B-BC5A-4118-93FA-8975D3BC76B0}">
      <dsp:nvSpPr>
        <dsp:cNvPr id="0" name=""/>
        <dsp:cNvSpPr/>
      </dsp:nvSpPr>
      <dsp:spPr>
        <a:xfrm>
          <a:off x="4081664"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Arianna Denti</a:t>
          </a:r>
          <a:r>
            <a:rPr lang="it-IT" sz="1400" kern="1200" dirty="0"/>
            <a:t> – Assessore, deleghe: Ambiente, Sviluppo Sostenibile, Politiche Energetiche.</a:t>
          </a:r>
        </a:p>
      </dsp:txBody>
      <dsp:txXfrm>
        <a:off x="4081664" y="2384106"/>
        <a:ext cx="1966737" cy="983368"/>
      </dsp:txXfrm>
    </dsp:sp>
    <dsp:sp modelId="{69F76D6E-B36B-4B3A-A911-6F47EE2ACF53}">
      <dsp:nvSpPr>
        <dsp:cNvPr id="0" name=""/>
        <dsp:cNvSpPr/>
      </dsp:nvSpPr>
      <dsp:spPr>
        <a:xfrm>
          <a:off x="6086713"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Marino Rossini</a:t>
          </a:r>
          <a:r>
            <a:rPr lang="it-IT" sz="1400" kern="1200" dirty="0"/>
            <a:t> – Assessore, deleghe: Bilancio, Attività Produttive, Società Partecipate.</a:t>
          </a:r>
        </a:p>
      </dsp:txBody>
      <dsp:txXfrm>
        <a:off x="6086713" y="2384106"/>
        <a:ext cx="1966737" cy="983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8A460-C1A4-4875-BE4B-AC223CE3E877}">
      <dsp:nvSpPr>
        <dsp:cNvPr id="0" name=""/>
        <dsp:cNvSpPr/>
      </dsp:nvSpPr>
      <dsp:spPr>
        <a:xfrm>
          <a:off x="3048000" y="1208865"/>
          <a:ext cx="2614003" cy="181467"/>
        </a:xfrm>
        <a:custGeom>
          <a:avLst/>
          <a:gdLst/>
          <a:ahLst/>
          <a:cxnLst/>
          <a:rect l="0" t="0" r="0" b="0"/>
          <a:pathLst>
            <a:path>
              <a:moveTo>
                <a:pt x="0" y="0"/>
              </a:moveTo>
              <a:lnTo>
                <a:pt x="0" y="90733"/>
              </a:lnTo>
              <a:lnTo>
                <a:pt x="2614003" y="90733"/>
              </a:lnTo>
              <a:lnTo>
                <a:pt x="2614003"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34E97-B58E-4A64-9C98-3DB25FCB1D10}">
      <dsp:nvSpPr>
        <dsp:cNvPr id="0" name=""/>
        <dsp:cNvSpPr/>
      </dsp:nvSpPr>
      <dsp:spPr>
        <a:xfrm>
          <a:off x="3048000" y="1208865"/>
          <a:ext cx="1568401" cy="181467"/>
        </a:xfrm>
        <a:custGeom>
          <a:avLst/>
          <a:gdLst/>
          <a:ahLst/>
          <a:cxnLst/>
          <a:rect l="0" t="0" r="0" b="0"/>
          <a:pathLst>
            <a:path>
              <a:moveTo>
                <a:pt x="0" y="0"/>
              </a:moveTo>
              <a:lnTo>
                <a:pt x="0" y="90733"/>
              </a:lnTo>
              <a:lnTo>
                <a:pt x="1568401" y="90733"/>
              </a:lnTo>
              <a:lnTo>
                <a:pt x="1568401"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BCFCF5-A1C2-4B18-B2C2-7202CA48BBA5}">
      <dsp:nvSpPr>
        <dsp:cNvPr id="0" name=""/>
        <dsp:cNvSpPr/>
      </dsp:nvSpPr>
      <dsp:spPr>
        <a:xfrm>
          <a:off x="3048000" y="1208865"/>
          <a:ext cx="522800" cy="181467"/>
        </a:xfrm>
        <a:custGeom>
          <a:avLst/>
          <a:gdLst/>
          <a:ahLst/>
          <a:cxnLst/>
          <a:rect l="0" t="0" r="0" b="0"/>
          <a:pathLst>
            <a:path>
              <a:moveTo>
                <a:pt x="0" y="0"/>
              </a:moveTo>
              <a:lnTo>
                <a:pt x="0" y="90733"/>
              </a:lnTo>
              <a:lnTo>
                <a:pt x="522800" y="90733"/>
              </a:lnTo>
              <a:lnTo>
                <a:pt x="52280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38922-2F0F-481D-9585-710FFB8291BE}">
      <dsp:nvSpPr>
        <dsp:cNvPr id="0" name=""/>
        <dsp:cNvSpPr/>
      </dsp:nvSpPr>
      <dsp:spPr>
        <a:xfrm>
          <a:off x="2525199" y="1208865"/>
          <a:ext cx="522800" cy="181467"/>
        </a:xfrm>
        <a:custGeom>
          <a:avLst/>
          <a:gdLst/>
          <a:ahLst/>
          <a:cxnLst/>
          <a:rect l="0" t="0" r="0" b="0"/>
          <a:pathLst>
            <a:path>
              <a:moveTo>
                <a:pt x="522800" y="0"/>
              </a:moveTo>
              <a:lnTo>
                <a:pt x="522800"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B11E7-BEFA-41D6-A1B7-9B77B877DF46}">
      <dsp:nvSpPr>
        <dsp:cNvPr id="0" name=""/>
        <dsp:cNvSpPr/>
      </dsp:nvSpPr>
      <dsp:spPr>
        <a:xfrm>
          <a:off x="1479598" y="1208865"/>
          <a:ext cx="1568401" cy="181467"/>
        </a:xfrm>
        <a:custGeom>
          <a:avLst/>
          <a:gdLst/>
          <a:ahLst/>
          <a:cxnLst/>
          <a:rect l="0" t="0" r="0" b="0"/>
          <a:pathLst>
            <a:path>
              <a:moveTo>
                <a:pt x="1568401" y="0"/>
              </a:moveTo>
              <a:lnTo>
                <a:pt x="1568401"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012429-4F70-486E-89F0-5D5BF316D7F6}">
      <dsp:nvSpPr>
        <dsp:cNvPr id="0" name=""/>
        <dsp:cNvSpPr/>
      </dsp:nvSpPr>
      <dsp:spPr>
        <a:xfrm>
          <a:off x="433996" y="1208865"/>
          <a:ext cx="2614003" cy="181467"/>
        </a:xfrm>
        <a:custGeom>
          <a:avLst/>
          <a:gdLst/>
          <a:ahLst/>
          <a:cxnLst/>
          <a:rect l="0" t="0" r="0" b="0"/>
          <a:pathLst>
            <a:path>
              <a:moveTo>
                <a:pt x="2614003" y="0"/>
              </a:moveTo>
              <a:lnTo>
                <a:pt x="2614003"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6434B5-B1C6-4BAE-A316-FDB6C6714D11}">
      <dsp:nvSpPr>
        <dsp:cNvPr id="0" name=""/>
        <dsp:cNvSpPr/>
      </dsp:nvSpPr>
      <dsp:spPr>
        <a:xfrm>
          <a:off x="1104896" y="485923"/>
          <a:ext cx="3886206" cy="7229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Consiglio Comunale: </a:t>
          </a:r>
          <a:r>
            <a:rPr lang="it-IT" sz="1400" kern="1200" dirty="0"/>
            <a:t>Organo di indirizzo e controllo politico-amministrativo, composto da consiglieri eletti. Alcuni membri:</a:t>
          </a:r>
        </a:p>
      </dsp:txBody>
      <dsp:txXfrm>
        <a:off x="1104896" y="485923"/>
        <a:ext cx="3886206" cy="722942"/>
      </dsp:txXfrm>
    </dsp:sp>
    <dsp:sp modelId="{5E508DDA-A343-4279-9D41-0EC0815E45E2}">
      <dsp:nvSpPr>
        <dsp:cNvPr id="0" name=""/>
        <dsp:cNvSpPr/>
      </dsp:nvSpPr>
      <dsp:spPr>
        <a:xfrm>
          <a:off x="1930"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Matteo </a:t>
          </a:r>
          <a:r>
            <a:rPr lang="it-IT" sz="1400" b="1" kern="1200" dirty="0" err="1"/>
            <a:t>Buscaglia</a:t>
          </a:r>
          <a:endParaRPr lang="it-IT" sz="1400" kern="1200" dirty="0"/>
        </a:p>
      </dsp:txBody>
      <dsp:txXfrm>
        <a:off x="1930" y="1390333"/>
        <a:ext cx="864133" cy="432066"/>
      </dsp:txXfrm>
    </dsp:sp>
    <dsp:sp modelId="{1EEC5D28-63E7-480C-A6D4-E76B2C130FC4}">
      <dsp:nvSpPr>
        <dsp:cNvPr id="0" name=""/>
        <dsp:cNvSpPr/>
      </dsp:nvSpPr>
      <dsp:spPr>
        <a:xfrm>
          <a:off x="1047531"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Barbara Calesini</a:t>
          </a:r>
          <a:endParaRPr lang="it-IT" sz="1400" kern="1200"/>
        </a:p>
      </dsp:txBody>
      <dsp:txXfrm>
        <a:off x="1047531" y="1390333"/>
        <a:ext cx="864133" cy="432066"/>
      </dsp:txXfrm>
    </dsp:sp>
    <dsp:sp modelId="{E2812678-31FA-46C3-B863-9D2C66F48BF6}">
      <dsp:nvSpPr>
        <dsp:cNvPr id="0" name=""/>
        <dsp:cNvSpPr/>
      </dsp:nvSpPr>
      <dsp:spPr>
        <a:xfrm>
          <a:off x="2093132"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Eleonora Del Magna</a:t>
          </a:r>
          <a:endParaRPr lang="it-IT" sz="1400" kern="1200"/>
        </a:p>
      </dsp:txBody>
      <dsp:txXfrm>
        <a:off x="2093132" y="1390333"/>
        <a:ext cx="864133" cy="432066"/>
      </dsp:txXfrm>
    </dsp:sp>
    <dsp:sp modelId="{4FB39830-3F25-4AB7-86D0-EF0F7DC69F25}">
      <dsp:nvSpPr>
        <dsp:cNvPr id="0" name=""/>
        <dsp:cNvSpPr/>
      </dsp:nvSpPr>
      <dsp:spPr>
        <a:xfrm>
          <a:off x="3138733"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Roberto Lavanna</a:t>
          </a:r>
          <a:endParaRPr lang="it-IT" sz="1400" kern="1200"/>
        </a:p>
      </dsp:txBody>
      <dsp:txXfrm>
        <a:off x="3138733" y="1390333"/>
        <a:ext cx="864133" cy="432066"/>
      </dsp:txXfrm>
    </dsp:sp>
    <dsp:sp modelId="{C9ACB060-1B03-490A-ADA2-ABE3EF6B48F2}">
      <dsp:nvSpPr>
        <dsp:cNvPr id="0" name=""/>
        <dsp:cNvSpPr/>
      </dsp:nvSpPr>
      <dsp:spPr>
        <a:xfrm>
          <a:off x="4184335"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Angelo Petrella</a:t>
          </a:r>
          <a:endParaRPr lang="it-IT" sz="1400" kern="1200"/>
        </a:p>
      </dsp:txBody>
      <dsp:txXfrm>
        <a:off x="4184335" y="1390333"/>
        <a:ext cx="864133" cy="432066"/>
      </dsp:txXfrm>
    </dsp:sp>
    <dsp:sp modelId="{5B10A861-9423-4231-9AFB-3F59A6FC290A}">
      <dsp:nvSpPr>
        <dsp:cNvPr id="0" name=""/>
        <dsp:cNvSpPr/>
      </dsp:nvSpPr>
      <dsp:spPr>
        <a:xfrm>
          <a:off x="5229936"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Silvia Sanchini</a:t>
          </a:r>
          <a:endParaRPr lang="it-IT" sz="1400" kern="1200"/>
        </a:p>
      </dsp:txBody>
      <dsp:txXfrm>
        <a:off x="5229936" y="1390333"/>
        <a:ext cx="864133" cy="4320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391375" y="0"/>
          <a:ext cx="5966509"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Dipendenti del Comune di Gradara – 2025</a:t>
          </a:r>
        </a:p>
      </dsp:txBody>
      <dsp:txXfrm rot="10800000">
        <a:off x="1563748" y="0"/>
        <a:ext cx="5794136" cy="689491"/>
      </dsp:txXfrm>
    </dsp:sp>
    <dsp:sp modelId="{BD32E899-4FE4-441B-8D3B-28F6031B7C95}">
      <dsp:nvSpPr>
        <dsp:cNvPr id="0" name=""/>
        <dsp:cNvSpPr/>
      </dsp:nvSpPr>
      <dsp:spPr>
        <a:xfrm>
          <a:off x="1188283"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3BE3A-4F3A-4B45-AE56-5965781F12D9}">
      <dsp:nvSpPr>
        <dsp:cNvPr id="0" name=""/>
        <dsp:cNvSpPr/>
      </dsp:nvSpPr>
      <dsp:spPr>
        <a:xfrm>
          <a:off x="0" y="0"/>
          <a:ext cx="11895992" cy="10815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Esperienza e risultati: </a:t>
          </a:r>
          <a:r>
            <a:rPr lang="it-IT" sz="1400" kern="1200" dirty="0"/>
            <a:t>Questa esperienza mi ha permesso di mettermi alla prova in un ambiente professionale, migliorare le mie capacità comunicative e lavorare efficacemente in team. Il confronto con più persone ha arricchito il percorso, offrendo spunti utili per la mia crescita personale e lavorativa.</a:t>
          </a:r>
        </a:p>
      </dsp:txBody>
      <dsp:txXfrm>
        <a:off x="2487358" y="0"/>
        <a:ext cx="9408633" cy="1081597"/>
      </dsp:txXfrm>
    </dsp:sp>
    <dsp:sp modelId="{D87D6C6B-5312-4E03-9ADB-73DF1B102940}">
      <dsp:nvSpPr>
        <dsp:cNvPr id="0" name=""/>
        <dsp:cNvSpPr/>
      </dsp:nvSpPr>
      <dsp:spPr>
        <a:xfrm>
          <a:off x="108159" y="75824"/>
          <a:ext cx="2379198" cy="9299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8000" b="-7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5C321-AAE0-4FDA-B835-82FAD7394865}">
      <dsp:nvSpPr>
        <dsp:cNvPr id="0" name=""/>
        <dsp:cNvSpPr/>
      </dsp:nvSpPr>
      <dsp:spPr>
        <a:xfrm>
          <a:off x="2111259" y="1111617"/>
          <a:ext cx="1234294" cy="311753"/>
        </a:xfrm>
        <a:custGeom>
          <a:avLst/>
          <a:gdLst/>
          <a:ahLst/>
          <a:cxnLst/>
          <a:rect l="0" t="0" r="0" b="0"/>
          <a:pathLst>
            <a:path>
              <a:moveTo>
                <a:pt x="0" y="0"/>
              </a:moveTo>
              <a:lnTo>
                <a:pt x="0" y="151012"/>
              </a:lnTo>
              <a:lnTo>
                <a:pt x="1234294" y="151012"/>
              </a:lnTo>
              <a:lnTo>
                <a:pt x="1234294" y="3117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32CE74-67AE-431C-A588-7E7293ACAF04}">
      <dsp:nvSpPr>
        <dsp:cNvPr id="0" name=""/>
        <dsp:cNvSpPr/>
      </dsp:nvSpPr>
      <dsp:spPr>
        <a:xfrm>
          <a:off x="2111259" y="1111617"/>
          <a:ext cx="528379" cy="353447"/>
        </a:xfrm>
        <a:custGeom>
          <a:avLst/>
          <a:gdLst/>
          <a:ahLst/>
          <a:cxnLst/>
          <a:rect l="0" t="0" r="0" b="0"/>
          <a:pathLst>
            <a:path>
              <a:moveTo>
                <a:pt x="0" y="0"/>
              </a:moveTo>
              <a:lnTo>
                <a:pt x="0" y="192705"/>
              </a:lnTo>
              <a:lnTo>
                <a:pt x="528379" y="192705"/>
              </a:lnTo>
              <a:lnTo>
                <a:pt x="528379" y="3534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7DAA57-16A4-4758-B2D3-641E4D625477}">
      <dsp:nvSpPr>
        <dsp:cNvPr id="0" name=""/>
        <dsp:cNvSpPr/>
      </dsp:nvSpPr>
      <dsp:spPr>
        <a:xfrm>
          <a:off x="1808216" y="1111617"/>
          <a:ext cx="303043" cy="321482"/>
        </a:xfrm>
        <a:custGeom>
          <a:avLst/>
          <a:gdLst/>
          <a:ahLst/>
          <a:cxnLst/>
          <a:rect l="0" t="0" r="0" b="0"/>
          <a:pathLst>
            <a:path>
              <a:moveTo>
                <a:pt x="303043" y="0"/>
              </a:moveTo>
              <a:lnTo>
                <a:pt x="303043" y="160741"/>
              </a:lnTo>
              <a:lnTo>
                <a:pt x="0" y="160741"/>
              </a:lnTo>
              <a:lnTo>
                <a:pt x="0" y="32148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A3FE93-3D1D-4E85-84F2-9C61D54E6527}">
      <dsp:nvSpPr>
        <dsp:cNvPr id="0" name=""/>
        <dsp:cNvSpPr/>
      </dsp:nvSpPr>
      <dsp:spPr>
        <a:xfrm>
          <a:off x="809921" y="1111617"/>
          <a:ext cx="1301338" cy="322668"/>
        </a:xfrm>
        <a:custGeom>
          <a:avLst/>
          <a:gdLst/>
          <a:ahLst/>
          <a:cxnLst/>
          <a:rect l="0" t="0" r="0" b="0"/>
          <a:pathLst>
            <a:path>
              <a:moveTo>
                <a:pt x="1301338" y="0"/>
              </a:moveTo>
              <a:lnTo>
                <a:pt x="1301338" y="161927"/>
              </a:lnTo>
              <a:lnTo>
                <a:pt x="0" y="161927"/>
              </a:lnTo>
              <a:lnTo>
                <a:pt x="0" y="32266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846E42-7456-485E-82AA-9976C21074E4}">
      <dsp:nvSpPr>
        <dsp:cNvPr id="0" name=""/>
        <dsp:cNvSpPr/>
      </dsp:nvSpPr>
      <dsp:spPr>
        <a:xfrm>
          <a:off x="1002114" y="276283"/>
          <a:ext cx="2218290" cy="83533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1. Affari Generali – Gestione amministrativa e supporto agli organi istituzionali</a:t>
          </a:r>
          <a:endParaRPr lang="it-IT" sz="1400" kern="1200" dirty="0"/>
        </a:p>
      </dsp:txBody>
      <dsp:txXfrm>
        <a:off x="1002114" y="276283"/>
        <a:ext cx="2218290" cy="835334"/>
      </dsp:txXfrm>
    </dsp:sp>
    <dsp:sp modelId="{E7FFD3B2-532B-446B-BAF0-D2014DA63FD9}">
      <dsp:nvSpPr>
        <dsp:cNvPr id="0" name=""/>
        <dsp:cNvSpPr/>
      </dsp:nvSpPr>
      <dsp:spPr>
        <a:xfrm>
          <a:off x="285636" y="1434286"/>
          <a:ext cx="1048568" cy="60519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Maria Assunta </a:t>
          </a:r>
          <a:r>
            <a:rPr lang="it-IT" sz="1400" kern="1200" dirty="0" err="1"/>
            <a:t>Gerboni</a:t>
          </a:r>
          <a:endParaRPr lang="it-IT" sz="1400" kern="1200" dirty="0"/>
        </a:p>
      </dsp:txBody>
      <dsp:txXfrm>
        <a:off x="285636" y="1434286"/>
        <a:ext cx="1048568" cy="605190"/>
      </dsp:txXfrm>
    </dsp:sp>
    <dsp:sp modelId="{401BF164-24C5-435E-B3F0-5B58AE2E4271}">
      <dsp:nvSpPr>
        <dsp:cNvPr id="0" name=""/>
        <dsp:cNvSpPr/>
      </dsp:nvSpPr>
      <dsp:spPr>
        <a:xfrm>
          <a:off x="1373533" y="1433100"/>
          <a:ext cx="869365" cy="44727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Lucia Giacomucci</a:t>
          </a:r>
        </a:p>
      </dsp:txBody>
      <dsp:txXfrm>
        <a:off x="1373533" y="1433100"/>
        <a:ext cx="869365" cy="447274"/>
      </dsp:txXfrm>
    </dsp:sp>
    <dsp:sp modelId="{C8122A30-4965-4E33-ACA9-2A044DDFF176}">
      <dsp:nvSpPr>
        <dsp:cNvPr id="0" name=""/>
        <dsp:cNvSpPr/>
      </dsp:nvSpPr>
      <dsp:spPr>
        <a:xfrm>
          <a:off x="2291963" y="1465064"/>
          <a:ext cx="695351" cy="39512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Cinzia </a:t>
          </a:r>
          <a:r>
            <a:rPr lang="it-IT" sz="1400" kern="1200" dirty="0" err="1"/>
            <a:t>Giannoni</a:t>
          </a:r>
          <a:endParaRPr lang="it-IT" sz="1400" kern="1200" dirty="0"/>
        </a:p>
      </dsp:txBody>
      <dsp:txXfrm>
        <a:off x="2291963" y="1465064"/>
        <a:ext cx="695351" cy="395125"/>
      </dsp:txXfrm>
    </dsp:sp>
    <dsp:sp modelId="{0D50C19E-E4AC-4ED5-9AF0-E650BB5E1F70}">
      <dsp:nvSpPr>
        <dsp:cNvPr id="0" name=""/>
        <dsp:cNvSpPr/>
      </dsp:nvSpPr>
      <dsp:spPr>
        <a:xfrm>
          <a:off x="3026642" y="1423371"/>
          <a:ext cx="637821" cy="46931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Simone </a:t>
          </a:r>
          <a:r>
            <a:rPr lang="it-IT" sz="1400" kern="1200" dirty="0" err="1"/>
            <a:t>Granci</a:t>
          </a:r>
          <a:endParaRPr lang="it-IT" sz="1400" kern="1200" dirty="0"/>
        </a:p>
      </dsp:txBody>
      <dsp:txXfrm>
        <a:off x="3026642" y="1423371"/>
        <a:ext cx="637821" cy="46931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60DBD-AE74-4C63-8D2B-00E939830C75}">
      <dsp:nvSpPr>
        <dsp:cNvPr id="0" name=""/>
        <dsp:cNvSpPr/>
      </dsp:nvSpPr>
      <dsp:spPr>
        <a:xfrm>
          <a:off x="2252662" y="431914"/>
          <a:ext cx="1241532" cy="346537"/>
        </a:xfrm>
        <a:custGeom>
          <a:avLst/>
          <a:gdLst/>
          <a:ahLst/>
          <a:cxnLst/>
          <a:rect l="0" t="0" r="0" b="0"/>
          <a:pathLst>
            <a:path>
              <a:moveTo>
                <a:pt x="0" y="0"/>
              </a:moveTo>
              <a:lnTo>
                <a:pt x="0" y="101403"/>
              </a:lnTo>
              <a:lnTo>
                <a:pt x="1241532" y="101403"/>
              </a:lnTo>
              <a:lnTo>
                <a:pt x="1241532" y="3465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E7E747-8B76-4176-B8C7-A7856057646E}">
      <dsp:nvSpPr>
        <dsp:cNvPr id="0" name=""/>
        <dsp:cNvSpPr/>
      </dsp:nvSpPr>
      <dsp:spPr>
        <a:xfrm>
          <a:off x="2206942" y="431914"/>
          <a:ext cx="91440" cy="188356"/>
        </a:xfrm>
        <a:custGeom>
          <a:avLst/>
          <a:gdLst/>
          <a:ahLst/>
          <a:cxnLst/>
          <a:rect l="0" t="0" r="0" b="0"/>
          <a:pathLst>
            <a:path>
              <a:moveTo>
                <a:pt x="45720" y="0"/>
              </a:moveTo>
              <a:lnTo>
                <a:pt x="57264" y="0"/>
              </a:lnTo>
              <a:lnTo>
                <a:pt x="57264" y="1883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40481-D8DB-4B4F-B842-07708C9B4ABB}">
      <dsp:nvSpPr>
        <dsp:cNvPr id="0" name=""/>
        <dsp:cNvSpPr/>
      </dsp:nvSpPr>
      <dsp:spPr>
        <a:xfrm>
          <a:off x="1061475" y="431914"/>
          <a:ext cx="1191186" cy="285861"/>
        </a:xfrm>
        <a:custGeom>
          <a:avLst/>
          <a:gdLst/>
          <a:ahLst/>
          <a:cxnLst/>
          <a:rect l="0" t="0" r="0" b="0"/>
          <a:pathLst>
            <a:path>
              <a:moveTo>
                <a:pt x="1191186" y="0"/>
              </a:moveTo>
              <a:lnTo>
                <a:pt x="1191186" y="40727"/>
              </a:lnTo>
              <a:lnTo>
                <a:pt x="0" y="40727"/>
              </a:lnTo>
              <a:lnTo>
                <a:pt x="0" y="285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7EF53-CB64-4C1A-A263-EBF4E6C73924}">
      <dsp:nvSpPr>
        <dsp:cNvPr id="0" name=""/>
        <dsp:cNvSpPr/>
      </dsp:nvSpPr>
      <dsp:spPr>
        <a:xfrm>
          <a:off x="660938" y="29662"/>
          <a:ext cx="3183447" cy="40225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2. Servizi Finanziari – Contabilità, bilancio e gestione delle risorse economiche</a:t>
          </a:r>
          <a:endParaRPr lang="it-IT" sz="1400" kern="1200" dirty="0"/>
        </a:p>
      </dsp:txBody>
      <dsp:txXfrm>
        <a:off x="660938" y="29662"/>
        <a:ext cx="3183447" cy="402252"/>
      </dsp:txXfrm>
    </dsp:sp>
    <dsp:sp modelId="{47AC5FFF-2139-43E0-8931-7ADF14093BE3}">
      <dsp:nvSpPr>
        <dsp:cNvPr id="0" name=""/>
        <dsp:cNvSpPr/>
      </dsp:nvSpPr>
      <dsp:spPr>
        <a:xfrm>
          <a:off x="437306" y="717775"/>
          <a:ext cx="1248337" cy="31060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Diego Boccalini</a:t>
          </a:r>
        </a:p>
      </dsp:txBody>
      <dsp:txXfrm>
        <a:off x="437306" y="717775"/>
        <a:ext cx="1248337" cy="310607"/>
      </dsp:txXfrm>
    </dsp:sp>
    <dsp:sp modelId="{8793263A-81D1-4D86-B0D5-64AC94A6A6C1}">
      <dsp:nvSpPr>
        <dsp:cNvPr id="0" name=""/>
        <dsp:cNvSpPr/>
      </dsp:nvSpPr>
      <dsp:spPr>
        <a:xfrm>
          <a:off x="1739620" y="620271"/>
          <a:ext cx="1049172" cy="4564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Stefania </a:t>
          </a:r>
          <a:r>
            <a:rPr lang="it-IT" sz="1400" kern="1200" dirty="0" err="1"/>
            <a:t>Giusini</a:t>
          </a:r>
          <a:endParaRPr lang="it-IT" sz="1400" kern="1200" dirty="0"/>
        </a:p>
      </dsp:txBody>
      <dsp:txXfrm>
        <a:off x="1739620" y="620271"/>
        <a:ext cx="1049172" cy="456497"/>
      </dsp:txXfrm>
    </dsp:sp>
    <dsp:sp modelId="{60C5197F-4E75-4849-9B27-74BA77CD5102}">
      <dsp:nvSpPr>
        <dsp:cNvPr id="0" name=""/>
        <dsp:cNvSpPr/>
      </dsp:nvSpPr>
      <dsp:spPr>
        <a:xfrm>
          <a:off x="2881570" y="778452"/>
          <a:ext cx="1225248" cy="29831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Rosanna Grati</a:t>
          </a:r>
        </a:p>
      </dsp:txBody>
      <dsp:txXfrm>
        <a:off x="2881570" y="778452"/>
        <a:ext cx="1225248" cy="2983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9FE2F-789A-4748-92AC-4CC69C439C82}">
      <dsp:nvSpPr>
        <dsp:cNvPr id="0" name=""/>
        <dsp:cNvSpPr/>
      </dsp:nvSpPr>
      <dsp:spPr>
        <a:xfrm>
          <a:off x="2383630" y="631294"/>
          <a:ext cx="1019926" cy="208842"/>
        </a:xfrm>
        <a:custGeom>
          <a:avLst/>
          <a:gdLst/>
          <a:ahLst/>
          <a:cxnLst/>
          <a:rect l="0" t="0" r="0" b="0"/>
          <a:pathLst>
            <a:path>
              <a:moveTo>
                <a:pt x="0" y="0"/>
              </a:moveTo>
              <a:lnTo>
                <a:pt x="0" y="76400"/>
              </a:lnTo>
              <a:lnTo>
                <a:pt x="1019926" y="76400"/>
              </a:lnTo>
              <a:lnTo>
                <a:pt x="1019926" y="20884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DD70F-4DB6-48DB-B3A9-B77CDD801520}">
      <dsp:nvSpPr>
        <dsp:cNvPr id="0" name=""/>
        <dsp:cNvSpPr/>
      </dsp:nvSpPr>
      <dsp:spPr>
        <a:xfrm>
          <a:off x="2337910" y="631294"/>
          <a:ext cx="91440" cy="264884"/>
        </a:xfrm>
        <a:custGeom>
          <a:avLst/>
          <a:gdLst/>
          <a:ahLst/>
          <a:cxnLst/>
          <a:rect l="0" t="0" r="0" b="0"/>
          <a:pathLst>
            <a:path>
              <a:moveTo>
                <a:pt x="45720" y="0"/>
              </a:moveTo>
              <a:lnTo>
                <a:pt x="45720" y="132442"/>
              </a:lnTo>
              <a:lnTo>
                <a:pt x="116482" y="132442"/>
              </a:lnTo>
              <a:lnTo>
                <a:pt x="116482" y="2648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340CF-765D-49E5-9B43-BE733D695DC4}">
      <dsp:nvSpPr>
        <dsp:cNvPr id="0" name=""/>
        <dsp:cNvSpPr/>
      </dsp:nvSpPr>
      <dsp:spPr>
        <a:xfrm>
          <a:off x="1435827" y="631294"/>
          <a:ext cx="947802" cy="245832"/>
        </a:xfrm>
        <a:custGeom>
          <a:avLst/>
          <a:gdLst/>
          <a:ahLst/>
          <a:cxnLst/>
          <a:rect l="0" t="0" r="0" b="0"/>
          <a:pathLst>
            <a:path>
              <a:moveTo>
                <a:pt x="947802" y="0"/>
              </a:moveTo>
              <a:lnTo>
                <a:pt x="947802" y="113389"/>
              </a:lnTo>
              <a:lnTo>
                <a:pt x="0" y="113389"/>
              </a:lnTo>
              <a:lnTo>
                <a:pt x="0" y="24583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0E9E4C-1D85-47D3-9D0D-68BC06542F57}">
      <dsp:nvSpPr>
        <dsp:cNvPr id="0" name=""/>
        <dsp:cNvSpPr/>
      </dsp:nvSpPr>
      <dsp:spPr>
        <a:xfrm>
          <a:off x="139026" y="615"/>
          <a:ext cx="4489207" cy="6306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3. Lavori Pubblici, Patrimonio e Demanio – Manutenzione e sviluppo delle infrastrutture comunali</a:t>
          </a:r>
          <a:endParaRPr lang="it-IT" sz="1400" kern="1200" dirty="0"/>
        </a:p>
      </dsp:txBody>
      <dsp:txXfrm>
        <a:off x="139026" y="615"/>
        <a:ext cx="4489207" cy="630678"/>
      </dsp:txXfrm>
    </dsp:sp>
    <dsp:sp modelId="{6B215595-5C85-4245-8BD4-161A2CA8A4E3}">
      <dsp:nvSpPr>
        <dsp:cNvPr id="0" name=""/>
        <dsp:cNvSpPr/>
      </dsp:nvSpPr>
      <dsp:spPr>
        <a:xfrm>
          <a:off x="973432" y="877126"/>
          <a:ext cx="924789" cy="5608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Andrea Baldassarri</a:t>
          </a:r>
        </a:p>
      </dsp:txBody>
      <dsp:txXfrm>
        <a:off x="973432" y="877126"/>
        <a:ext cx="924789" cy="560843"/>
      </dsp:txXfrm>
    </dsp:sp>
    <dsp:sp modelId="{50404CC6-EC7F-42EE-87DC-C67CB31CFF7E}">
      <dsp:nvSpPr>
        <dsp:cNvPr id="0" name=""/>
        <dsp:cNvSpPr/>
      </dsp:nvSpPr>
      <dsp:spPr>
        <a:xfrm>
          <a:off x="1963080" y="896179"/>
          <a:ext cx="982622" cy="5805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Tania Mangani</a:t>
          </a:r>
        </a:p>
      </dsp:txBody>
      <dsp:txXfrm>
        <a:off x="1963080" y="896179"/>
        <a:ext cx="982622" cy="580533"/>
      </dsp:txXfrm>
    </dsp:sp>
    <dsp:sp modelId="{9BCA9487-A8A3-40E3-AE59-73E1FEE84174}">
      <dsp:nvSpPr>
        <dsp:cNvPr id="0" name=""/>
        <dsp:cNvSpPr/>
      </dsp:nvSpPr>
      <dsp:spPr>
        <a:xfrm>
          <a:off x="3011924" y="840137"/>
          <a:ext cx="783264" cy="5214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Giorgio Guatoli</a:t>
          </a:r>
        </a:p>
      </dsp:txBody>
      <dsp:txXfrm>
        <a:off x="3011924" y="840137"/>
        <a:ext cx="783264" cy="52146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E5DCD-53BB-4A5E-A310-260E32FFADB4}">
      <dsp:nvSpPr>
        <dsp:cNvPr id="0" name=""/>
        <dsp:cNvSpPr/>
      </dsp:nvSpPr>
      <dsp:spPr>
        <a:xfrm>
          <a:off x="2386012" y="496031"/>
          <a:ext cx="600005" cy="208266"/>
        </a:xfrm>
        <a:custGeom>
          <a:avLst/>
          <a:gdLst/>
          <a:ahLst/>
          <a:cxnLst/>
          <a:rect l="0" t="0" r="0" b="0"/>
          <a:pathLst>
            <a:path>
              <a:moveTo>
                <a:pt x="0" y="0"/>
              </a:moveTo>
              <a:lnTo>
                <a:pt x="0" y="104133"/>
              </a:lnTo>
              <a:lnTo>
                <a:pt x="600005" y="104133"/>
              </a:lnTo>
              <a:lnTo>
                <a:pt x="600005" y="208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831902-B51A-4C71-8BC7-7CCA77C8CC48}">
      <dsp:nvSpPr>
        <dsp:cNvPr id="0" name=""/>
        <dsp:cNvSpPr/>
      </dsp:nvSpPr>
      <dsp:spPr>
        <a:xfrm>
          <a:off x="1786006" y="496031"/>
          <a:ext cx="600005" cy="208266"/>
        </a:xfrm>
        <a:custGeom>
          <a:avLst/>
          <a:gdLst/>
          <a:ahLst/>
          <a:cxnLst/>
          <a:rect l="0" t="0" r="0" b="0"/>
          <a:pathLst>
            <a:path>
              <a:moveTo>
                <a:pt x="600005" y="0"/>
              </a:moveTo>
              <a:lnTo>
                <a:pt x="600005" y="104133"/>
              </a:lnTo>
              <a:lnTo>
                <a:pt x="0" y="104133"/>
              </a:lnTo>
              <a:lnTo>
                <a:pt x="0" y="208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FDA20A-D279-4F3D-9926-2F13402E69DE}">
      <dsp:nvSpPr>
        <dsp:cNvPr id="0" name=""/>
        <dsp:cNvSpPr/>
      </dsp:nvSpPr>
      <dsp:spPr>
        <a:xfrm>
          <a:off x="499724" y="158"/>
          <a:ext cx="3772576" cy="4958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4. Urbanistica ed Edilizia Privata – Pianificazione territoriale e gestione delle pratiche edilizie</a:t>
          </a:r>
          <a:endParaRPr lang="it-IT" sz="1400" kern="1200" dirty="0"/>
        </a:p>
      </dsp:txBody>
      <dsp:txXfrm>
        <a:off x="499724" y="158"/>
        <a:ext cx="3772576" cy="495872"/>
      </dsp:txXfrm>
    </dsp:sp>
    <dsp:sp modelId="{66DA62ED-3219-4F8D-98CE-4356F800CC03}">
      <dsp:nvSpPr>
        <dsp:cNvPr id="0" name=""/>
        <dsp:cNvSpPr/>
      </dsp:nvSpPr>
      <dsp:spPr>
        <a:xfrm>
          <a:off x="1290134" y="704297"/>
          <a:ext cx="991744" cy="4958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Selene Giusini</a:t>
          </a:r>
        </a:p>
      </dsp:txBody>
      <dsp:txXfrm>
        <a:off x="1290134" y="704297"/>
        <a:ext cx="991744" cy="495872"/>
      </dsp:txXfrm>
    </dsp:sp>
    <dsp:sp modelId="{1DB84D00-3706-4B5D-9AA2-23B154E9E905}">
      <dsp:nvSpPr>
        <dsp:cNvPr id="0" name=""/>
        <dsp:cNvSpPr/>
      </dsp:nvSpPr>
      <dsp:spPr>
        <a:xfrm>
          <a:off x="2490145" y="704297"/>
          <a:ext cx="991744" cy="4958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Tommaso Vagnini</a:t>
          </a:r>
        </a:p>
      </dsp:txBody>
      <dsp:txXfrm>
        <a:off x="2490145" y="704297"/>
        <a:ext cx="991744" cy="49587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53CA6-C2E9-49D5-AFAA-31748925788E}">
      <dsp:nvSpPr>
        <dsp:cNvPr id="0" name=""/>
        <dsp:cNvSpPr/>
      </dsp:nvSpPr>
      <dsp:spPr>
        <a:xfrm>
          <a:off x="2647949" y="572520"/>
          <a:ext cx="1703332" cy="241154"/>
        </a:xfrm>
        <a:custGeom>
          <a:avLst/>
          <a:gdLst/>
          <a:ahLst/>
          <a:cxnLst/>
          <a:rect l="0" t="0" r="0" b="0"/>
          <a:pathLst>
            <a:path>
              <a:moveTo>
                <a:pt x="0" y="0"/>
              </a:moveTo>
              <a:lnTo>
                <a:pt x="0" y="121177"/>
              </a:lnTo>
              <a:lnTo>
                <a:pt x="1703332" y="121177"/>
              </a:lnTo>
              <a:lnTo>
                <a:pt x="1703332"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68757-4F6A-4F6B-83BD-DECCE5BAF080}">
      <dsp:nvSpPr>
        <dsp:cNvPr id="0" name=""/>
        <dsp:cNvSpPr/>
      </dsp:nvSpPr>
      <dsp:spPr>
        <a:xfrm>
          <a:off x="2647949" y="572520"/>
          <a:ext cx="482022" cy="241154"/>
        </a:xfrm>
        <a:custGeom>
          <a:avLst/>
          <a:gdLst/>
          <a:ahLst/>
          <a:cxnLst/>
          <a:rect l="0" t="0" r="0" b="0"/>
          <a:pathLst>
            <a:path>
              <a:moveTo>
                <a:pt x="0" y="0"/>
              </a:moveTo>
              <a:lnTo>
                <a:pt x="0" y="121177"/>
              </a:lnTo>
              <a:lnTo>
                <a:pt x="482022" y="121177"/>
              </a:lnTo>
              <a:lnTo>
                <a:pt x="482022"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3D2FDF-BE31-4436-BAE6-70E8291E6CBD}">
      <dsp:nvSpPr>
        <dsp:cNvPr id="0" name=""/>
        <dsp:cNvSpPr/>
      </dsp:nvSpPr>
      <dsp:spPr>
        <a:xfrm>
          <a:off x="1956653" y="572520"/>
          <a:ext cx="691296" cy="239954"/>
        </a:xfrm>
        <a:custGeom>
          <a:avLst/>
          <a:gdLst/>
          <a:ahLst/>
          <a:cxnLst/>
          <a:rect l="0" t="0" r="0" b="0"/>
          <a:pathLst>
            <a:path>
              <a:moveTo>
                <a:pt x="691296" y="0"/>
              </a:moveTo>
              <a:lnTo>
                <a:pt x="691296" y="119977"/>
              </a:lnTo>
              <a:lnTo>
                <a:pt x="0" y="119977"/>
              </a:lnTo>
              <a:lnTo>
                <a:pt x="0" y="2399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CB3B3-8249-41F6-BE2F-7719B952EC5D}">
      <dsp:nvSpPr>
        <dsp:cNvPr id="0" name=""/>
        <dsp:cNvSpPr/>
      </dsp:nvSpPr>
      <dsp:spPr>
        <a:xfrm>
          <a:off x="735902" y="572520"/>
          <a:ext cx="1912047" cy="241154"/>
        </a:xfrm>
        <a:custGeom>
          <a:avLst/>
          <a:gdLst/>
          <a:ahLst/>
          <a:cxnLst/>
          <a:rect l="0" t="0" r="0" b="0"/>
          <a:pathLst>
            <a:path>
              <a:moveTo>
                <a:pt x="1912047" y="0"/>
              </a:moveTo>
              <a:lnTo>
                <a:pt x="1912047" y="121177"/>
              </a:lnTo>
              <a:lnTo>
                <a:pt x="0" y="121177"/>
              </a:lnTo>
              <a:lnTo>
                <a:pt x="0"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DC052-6704-46FB-9468-8E320C1F675A}">
      <dsp:nvSpPr>
        <dsp:cNvPr id="0" name=""/>
        <dsp:cNvSpPr/>
      </dsp:nvSpPr>
      <dsp:spPr>
        <a:xfrm>
          <a:off x="1320922" y="1200"/>
          <a:ext cx="2654054" cy="57131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5. Servizi al Cittadino – Supporto ai cittadini per pratiche amministrative e servizi sociali</a:t>
          </a:r>
          <a:endParaRPr lang="it-IT" sz="1400" kern="1200" dirty="0"/>
        </a:p>
      </dsp:txBody>
      <dsp:txXfrm>
        <a:off x="1320922" y="1200"/>
        <a:ext cx="2654054" cy="571319"/>
      </dsp:txXfrm>
    </dsp:sp>
    <dsp:sp modelId="{B113160A-7F3D-45E9-9006-DA8A3156EE97}">
      <dsp:nvSpPr>
        <dsp:cNvPr id="0" name=""/>
        <dsp:cNvSpPr/>
      </dsp:nvSpPr>
      <dsp:spPr>
        <a:xfrm>
          <a:off x="164582"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Jessica Grottoli</a:t>
          </a:r>
        </a:p>
      </dsp:txBody>
      <dsp:txXfrm>
        <a:off x="164582" y="813675"/>
        <a:ext cx="1142639" cy="571319"/>
      </dsp:txXfrm>
    </dsp:sp>
    <dsp:sp modelId="{C64B897C-1075-42D5-B6BE-5DBAF0A43A5D}">
      <dsp:nvSpPr>
        <dsp:cNvPr id="0" name=""/>
        <dsp:cNvSpPr/>
      </dsp:nvSpPr>
      <dsp:spPr>
        <a:xfrm>
          <a:off x="1385333" y="812474"/>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Carmen Pacini</a:t>
          </a:r>
        </a:p>
      </dsp:txBody>
      <dsp:txXfrm>
        <a:off x="1385333" y="812474"/>
        <a:ext cx="1142639" cy="571319"/>
      </dsp:txXfrm>
    </dsp:sp>
    <dsp:sp modelId="{BF0CFD26-B620-4932-BB32-1F8790C080B9}">
      <dsp:nvSpPr>
        <dsp:cNvPr id="0" name=""/>
        <dsp:cNvSpPr/>
      </dsp:nvSpPr>
      <dsp:spPr>
        <a:xfrm>
          <a:off x="2558652"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Raffaella Pieri</a:t>
          </a:r>
        </a:p>
      </dsp:txBody>
      <dsp:txXfrm>
        <a:off x="2558652" y="813675"/>
        <a:ext cx="1142639" cy="571319"/>
      </dsp:txXfrm>
    </dsp:sp>
    <dsp:sp modelId="{D6CA02A9-08FE-4358-AEDA-93F144F458EA}">
      <dsp:nvSpPr>
        <dsp:cNvPr id="0" name=""/>
        <dsp:cNvSpPr/>
      </dsp:nvSpPr>
      <dsp:spPr>
        <a:xfrm>
          <a:off x="3779963"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Monica Arduini</a:t>
          </a:r>
        </a:p>
      </dsp:txBody>
      <dsp:txXfrm>
        <a:off x="3779963" y="813675"/>
        <a:ext cx="1142639" cy="57131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47E4B-DCAB-4154-A213-D77429687FAB}">
      <dsp:nvSpPr>
        <dsp:cNvPr id="0" name=""/>
        <dsp:cNvSpPr/>
      </dsp:nvSpPr>
      <dsp:spPr>
        <a:xfrm>
          <a:off x="2686050" y="724990"/>
          <a:ext cx="1753605" cy="304344"/>
        </a:xfrm>
        <a:custGeom>
          <a:avLst/>
          <a:gdLst/>
          <a:ahLst/>
          <a:cxnLst/>
          <a:rect l="0" t="0" r="0" b="0"/>
          <a:pathLst>
            <a:path>
              <a:moveTo>
                <a:pt x="0" y="0"/>
              </a:moveTo>
              <a:lnTo>
                <a:pt x="0" y="152172"/>
              </a:lnTo>
              <a:lnTo>
                <a:pt x="1753605" y="152172"/>
              </a:lnTo>
              <a:lnTo>
                <a:pt x="1753605"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F2258-1FF9-4A4D-948F-D84B6A9D6066}">
      <dsp:nvSpPr>
        <dsp:cNvPr id="0" name=""/>
        <dsp:cNvSpPr/>
      </dsp:nvSpPr>
      <dsp:spPr>
        <a:xfrm>
          <a:off x="2640330" y="724990"/>
          <a:ext cx="91440" cy="304344"/>
        </a:xfrm>
        <a:custGeom>
          <a:avLst/>
          <a:gdLst/>
          <a:ahLst/>
          <a:cxnLst/>
          <a:rect l="0" t="0" r="0" b="0"/>
          <a:pathLst>
            <a:path>
              <a:moveTo>
                <a:pt x="45720" y="0"/>
              </a:moveTo>
              <a:lnTo>
                <a:pt x="45720"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36CA43-FCAF-4CFA-8639-659C030AB9AF}">
      <dsp:nvSpPr>
        <dsp:cNvPr id="0" name=""/>
        <dsp:cNvSpPr/>
      </dsp:nvSpPr>
      <dsp:spPr>
        <a:xfrm>
          <a:off x="932444" y="724990"/>
          <a:ext cx="1753605" cy="304344"/>
        </a:xfrm>
        <a:custGeom>
          <a:avLst/>
          <a:gdLst/>
          <a:ahLst/>
          <a:cxnLst/>
          <a:rect l="0" t="0" r="0" b="0"/>
          <a:pathLst>
            <a:path>
              <a:moveTo>
                <a:pt x="1753605" y="0"/>
              </a:moveTo>
              <a:lnTo>
                <a:pt x="1753605" y="152172"/>
              </a:lnTo>
              <a:lnTo>
                <a:pt x="0" y="152172"/>
              </a:lnTo>
              <a:lnTo>
                <a:pt x="0"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20DE7-2129-4BA4-9F7A-701C8CAC179F}">
      <dsp:nvSpPr>
        <dsp:cNvPr id="0" name=""/>
        <dsp:cNvSpPr/>
      </dsp:nvSpPr>
      <dsp:spPr>
        <a:xfrm>
          <a:off x="942915" y="360"/>
          <a:ext cx="3486268" cy="7246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6. Polizia Locale – Sicurezza urbana e controllo del territorio (in convenzione con il Comune di Gabicce Mare fino al 31/12/2025)</a:t>
          </a:r>
          <a:endParaRPr lang="it-IT" sz="1400" kern="1200" dirty="0"/>
        </a:p>
      </dsp:txBody>
      <dsp:txXfrm>
        <a:off x="942915" y="360"/>
        <a:ext cx="3486268" cy="724630"/>
      </dsp:txXfrm>
    </dsp:sp>
    <dsp:sp modelId="{71B95180-FE6E-4A42-80C9-A4EC74D5265A}">
      <dsp:nvSpPr>
        <dsp:cNvPr id="0" name=""/>
        <dsp:cNvSpPr/>
      </dsp:nvSpPr>
      <dsp:spPr>
        <a:xfrm>
          <a:off x="207814"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Stefania Giuliani (Comandante)</a:t>
          </a:r>
        </a:p>
      </dsp:txBody>
      <dsp:txXfrm>
        <a:off x="207814" y="1029335"/>
        <a:ext cx="1449260" cy="724630"/>
      </dsp:txXfrm>
    </dsp:sp>
    <dsp:sp modelId="{6D36031A-2A24-4BF4-AB81-25B5675A0F21}">
      <dsp:nvSpPr>
        <dsp:cNvPr id="0" name=""/>
        <dsp:cNvSpPr/>
      </dsp:nvSpPr>
      <dsp:spPr>
        <a:xfrm>
          <a:off x="1961419"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Federica Guerra</a:t>
          </a:r>
        </a:p>
      </dsp:txBody>
      <dsp:txXfrm>
        <a:off x="1961419" y="1029335"/>
        <a:ext cx="1449260" cy="724630"/>
      </dsp:txXfrm>
    </dsp:sp>
    <dsp:sp modelId="{D697AC09-151E-4CF2-B078-B64D65D742D4}">
      <dsp:nvSpPr>
        <dsp:cNvPr id="0" name=""/>
        <dsp:cNvSpPr/>
      </dsp:nvSpPr>
      <dsp:spPr>
        <a:xfrm>
          <a:off x="3715024"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Manuela Vallero</a:t>
          </a:r>
        </a:p>
      </dsp:txBody>
      <dsp:txXfrm>
        <a:off x="3715024" y="1029335"/>
        <a:ext cx="1449260" cy="7246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26CDA-F58A-4284-9C6C-E6794E1F8E07}">
      <dsp:nvSpPr>
        <dsp:cNvPr id="0" name=""/>
        <dsp:cNvSpPr/>
      </dsp:nvSpPr>
      <dsp:spPr>
        <a:xfrm>
          <a:off x="0" y="0"/>
          <a:ext cx="7077075" cy="12003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Questa esperienza ha richiesto pazienza (forse anche troppa!) e un’attenzione costante ai dettagli, aspetti che si sono rivelati essenziali per svolgere il lavoro nel migliore dei modi. Il lavoro di squadra con Clementi ha reso l’esperienza ancora più significativa, permettendoci di supportarci a vicenda e migliorare le nostre capacità collaborative.</a:t>
          </a:r>
        </a:p>
      </dsp:txBody>
      <dsp:txXfrm>
        <a:off x="1535447" y="0"/>
        <a:ext cx="5541627" cy="1200329"/>
      </dsp:txXfrm>
    </dsp:sp>
    <dsp:sp modelId="{88068C52-2496-4D2B-9C5C-584935D197DA}">
      <dsp:nvSpPr>
        <dsp:cNvPr id="0" name=""/>
        <dsp:cNvSpPr/>
      </dsp:nvSpPr>
      <dsp:spPr>
        <a:xfrm>
          <a:off x="120032" y="120032"/>
          <a:ext cx="1415415" cy="960263"/>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24000" b="-2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993" y="0"/>
          <a:ext cx="4721415"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Il mio impiego durante lo stage</a:t>
          </a:r>
        </a:p>
      </dsp:txBody>
      <dsp:txXfrm rot="10800000">
        <a:off x="1309366" y="0"/>
        <a:ext cx="4549042" cy="689491"/>
      </dsp:txXfrm>
    </dsp:sp>
    <dsp:sp modelId="{BD32E899-4FE4-441B-8D3B-28F6031B7C95}">
      <dsp:nvSpPr>
        <dsp:cNvPr id="0" name=""/>
        <dsp:cNvSpPr/>
      </dsp:nvSpPr>
      <dsp:spPr>
        <a:xfrm>
          <a:off x="904341"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747DB-09D1-4E85-8684-C8B7F687C19E}">
      <dsp:nvSpPr>
        <dsp:cNvPr id="0" name=""/>
        <dsp:cNvSpPr/>
      </dsp:nvSpPr>
      <dsp:spPr>
        <a:xfrm>
          <a:off x="0" y="0"/>
          <a:ext cx="7077075" cy="20313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Partendo da zero, senza alcuna conoscenza del funzionamento del Comune di Gradara, questa esperienza è stata per me una vera e propria scoperta. Abitando a Fanano, non avevo mai avuto modo di approfondire la struttura e le dinamiche di questo ente, ma grazie allo stage ho potuto imparare come opera l’amministrazione pubblica e quali sono i servizi offerti ai cittadini.</a:t>
          </a:r>
        </a:p>
      </dsp:txBody>
      <dsp:txXfrm>
        <a:off x="1618547" y="0"/>
        <a:ext cx="5458527" cy="2031325"/>
      </dsp:txXfrm>
    </dsp:sp>
    <dsp:sp modelId="{75D9B2C1-118C-45CB-A65A-54B279B5D43C}">
      <dsp:nvSpPr>
        <dsp:cNvPr id="0" name=""/>
        <dsp:cNvSpPr/>
      </dsp:nvSpPr>
      <dsp:spPr>
        <a:xfrm>
          <a:off x="203132" y="203132"/>
          <a:ext cx="1415415" cy="16250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ABE91-B993-4F66-BE5E-2DE45B7B9BC3}">
      <dsp:nvSpPr>
        <dsp:cNvPr id="0" name=""/>
        <dsp:cNvSpPr/>
      </dsp:nvSpPr>
      <dsp:spPr>
        <a:xfrm>
          <a:off x="0" y="0"/>
          <a:ext cx="7077075" cy="20313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Durante il mio periodo di stage, mi sono dedicato con entusiasmo e serietà alle attività assegnate, cercando di apprendere il più possibile e contribuire in modo concreto. Ho collaborato con diverse persone, tra cui il mio compagno di classe Clementi, affrontando sfide quotidiane che ci hanno aiutato a sviluppare nuove competenze e una maggiore autonomia.</a:t>
          </a:r>
        </a:p>
      </dsp:txBody>
      <dsp:txXfrm>
        <a:off x="1618547" y="0"/>
        <a:ext cx="5458527" cy="2031325"/>
      </dsp:txXfrm>
    </dsp:sp>
    <dsp:sp modelId="{3EDE4E70-4D72-4156-ABF5-931BF927447B}">
      <dsp:nvSpPr>
        <dsp:cNvPr id="0" name=""/>
        <dsp:cNvSpPr/>
      </dsp:nvSpPr>
      <dsp:spPr>
        <a:xfrm>
          <a:off x="203132" y="203132"/>
          <a:ext cx="1415415" cy="1625060"/>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9583F-DCDD-4AEA-8675-A9C0D06DA1D5}">
      <dsp:nvSpPr>
        <dsp:cNvPr id="0" name=""/>
        <dsp:cNvSpPr/>
      </dsp:nvSpPr>
      <dsp:spPr>
        <a:xfrm>
          <a:off x="0" y="0"/>
          <a:ext cx="6095999" cy="1754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Introduzione: </a:t>
          </a:r>
          <a:r>
            <a:rPr lang="it-IT" sz="1400" kern="1200" dirty="0"/>
            <a:t>Dal 4 aprile al 7 maggio 2025 ho partecipato a un’esperienza di stage organizzata dall’Istituto di Istruzione Superiore G. Gobetti – Alcide De Gasperi di Morciano di Romagna, ospitata presso il Comune di Gradara. Questo percorso formativo è stato un’opportunità per conoscere da vicino il mondo del lavoro e applicare le competenze acquisite.</a:t>
          </a:r>
        </a:p>
      </dsp:txBody>
      <dsp:txXfrm>
        <a:off x="1394632" y="0"/>
        <a:ext cx="4701366" cy="1754326"/>
      </dsp:txXfrm>
    </dsp:sp>
    <dsp:sp modelId="{DFD86C76-0244-4334-B40E-3FA69B929551}">
      <dsp:nvSpPr>
        <dsp:cNvPr id="0" name=""/>
        <dsp:cNvSpPr/>
      </dsp:nvSpPr>
      <dsp:spPr>
        <a:xfrm>
          <a:off x="175432" y="175432"/>
          <a:ext cx="1219199" cy="1403460"/>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53000" r="-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50491-D249-401E-8BC7-77E172077E2A}">
      <dsp:nvSpPr>
        <dsp:cNvPr id="0" name=""/>
        <dsp:cNvSpPr/>
      </dsp:nvSpPr>
      <dsp:spPr>
        <a:xfrm>
          <a:off x="578534" y="1363"/>
          <a:ext cx="2577067" cy="190444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0">
          <a:scrgbClr r="0" g="0" b="0"/>
        </a:effectRef>
        <a:fontRef idx="minor"/>
      </dsp:style>
    </dsp:sp>
    <dsp:sp modelId="{08639A66-DD5C-4BE2-80F1-D2A6BF8792DC}">
      <dsp:nvSpPr>
        <dsp:cNvPr id="0" name=""/>
        <dsp:cNvSpPr/>
      </dsp:nvSpPr>
      <dsp:spPr>
        <a:xfrm>
          <a:off x="705462" y="1560496"/>
          <a:ext cx="3008601" cy="533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Ufficio ragioneria al primo piano</a:t>
          </a:r>
        </a:p>
        <a:p>
          <a:pPr marL="0" lvl="0" indent="0" algn="ctr" defTabSz="577850">
            <a:lnSpc>
              <a:spcPct val="90000"/>
            </a:lnSpc>
            <a:spcBef>
              <a:spcPct val="0"/>
            </a:spcBef>
            <a:spcAft>
              <a:spcPct val="5000"/>
            </a:spcAft>
            <a:buNone/>
          </a:pPr>
          <a:r>
            <a:rPr lang="it-IT" sz="1300" kern="1200" dirty="0"/>
            <a:t>(era peggio di questo)</a:t>
          </a:r>
        </a:p>
      </dsp:txBody>
      <dsp:txXfrm>
        <a:off x="705462" y="1560496"/>
        <a:ext cx="3008601" cy="533662"/>
      </dsp:txXfrm>
    </dsp:sp>
    <dsp:sp modelId="{1B8EFA78-C2C5-4822-9129-0BD9122251DE}">
      <dsp:nvSpPr>
        <dsp:cNvPr id="0" name=""/>
        <dsp:cNvSpPr/>
      </dsp:nvSpPr>
      <dsp:spPr>
        <a:xfrm>
          <a:off x="775518" y="2368315"/>
          <a:ext cx="2577067" cy="190444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9A208CEF-44F1-4AC6-92B2-F118AD471BDE}">
      <dsp:nvSpPr>
        <dsp:cNvPr id="0" name=""/>
        <dsp:cNvSpPr/>
      </dsp:nvSpPr>
      <dsp:spPr>
        <a:xfrm>
          <a:off x="1296414" y="3927447"/>
          <a:ext cx="2220664" cy="533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L’infinito ciclo dell’archiviazione: riempi, chiudi, ripeti.</a:t>
          </a:r>
        </a:p>
      </dsp:txBody>
      <dsp:txXfrm>
        <a:off x="1296414" y="3927447"/>
        <a:ext cx="2220664" cy="5336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7 Aprile 2025 – Primo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08:40 - 13:30 </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81F6B-CB2E-455C-92F9-A183831DCAAC}">
      <dsp:nvSpPr>
        <dsp:cNvPr id="0" name=""/>
        <dsp:cNvSpPr/>
      </dsp:nvSpPr>
      <dsp:spPr>
        <a:xfrm>
          <a:off x="0" y="0"/>
          <a:ext cx="8315327" cy="11608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t>Incontro con il personale:</a:t>
          </a:r>
          <a:endParaRPr lang="it-IT" sz="1400" kern="1200" dirty="0"/>
        </a:p>
        <a:p>
          <a:pPr marL="114300" lvl="1" indent="-114300" algn="l" defTabSz="622300" rtl="0">
            <a:lnSpc>
              <a:spcPct val="90000"/>
            </a:lnSpc>
            <a:spcBef>
              <a:spcPct val="0"/>
            </a:spcBef>
            <a:spcAft>
              <a:spcPct val="15000"/>
            </a:spcAft>
            <a:buChar char="•"/>
          </a:pPr>
          <a:r>
            <a:rPr lang="it-IT" sz="1400" kern="1200" dirty="0"/>
            <a:t>Arrivo alle 08:40, incontro con la Carmen </a:t>
          </a:r>
          <a:r>
            <a:rPr lang="it-IT" sz="1400" kern="1200" dirty="0" err="1"/>
            <a:t>Pacini</a:t>
          </a:r>
          <a:r>
            <a:rPr lang="it-IT" sz="1400" kern="1200" dirty="0"/>
            <a:t> alle 09:00, che ci ha spiegato le attività da svolgere.</a:t>
          </a:r>
        </a:p>
        <a:p>
          <a:pPr marL="114300" lvl="1" indent="-114300" algn="l" defTabSz="622300" rtl="0">
            <a:lnSpc>
              <a:spcPct val="90000"/>
            </a:lnSpc>
            <a:spcBef>
              <a:spcPct val="0"/>
            </a:spcBef>
            <a:spcAft>
              <a:spcPct val="15000"/>
            </a:spcAft>
            <a:buChar char="•"/>
          </a:pPr>
          <a:r>
            <a:rPr lang="it-IT" sz="1400" kern="1200" dirty="0"/>
            <a:t>Presentazione con la dipendente Stefania </a:t>
          </a:r>
          <a:r>
            <a:rPr lang="it-IT" sz="1400" kern="1200" dirty="0" err="1"/>
            <a:t>Giusini</a:t>
          </a:r>
          <a:r>
            <a:rPr lang="it-IT" sz="1400" kern="1200" dirty="0"/>
            <a:t>, che ci ha illustrato il metodo di archiviazione e ci ha indicato dove si trovavano i documenti da sistemare.</a:t>
          </a:r>
        </a:p>
      </dsp:txBody>
      <dsp:txXfrm>
        <a:off x="1919906" y="0"/>
        <a:ext cx="6395420" cy="1160818"/>
      </dsp:txXfrm>
    </dsp:sp>
    <dsp:sp modelId="{51B26BB0-8FF3-4D99-9C38-63B7E7E72B5F}">
      <dsp:nvSpPr>
        <dsp:cNvPr id="0" name=""/>
        <dsp:cNvSpPr/>
      </dsp:nvSpPr>
      <dsp:spPr>
        <a:xfrm>
          <a:off x="256841" y="112701"/>
          <a:ext cx="1663065" cy="935414"/>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4FF87EF-F724-4EC7-A16E-37556141AD05}">
      <dsp:nvSpPr>
        <dsp:cNvPr id="0" name=""/>
        <dsp:cNvSpPr/>
      </dsp:nvSpPr>
      <dsp:spPr>
        <a:xfrm>
          <a:off x="0" y="1417659"/>
          <a:ext cx="8315327" cy="256841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t>Organizzazione degli archivi:</a:t>
          </a:r>
          <a:endParaRPr lang="it-IT" sz="1400" kern="1200" dirty="0"/>
        </a:p>
        <a:p>
          <a:pPr marL="114300" lvl="1" indent="-114300" algn="l" defTabSz="622300" rtl="0">
            <a:lnSpc>
              <a:spcPct val="90000"/>
            </a:lnSpc>
            <a:spcBef>
              <a:spcPct val="0"/>
            </a:spcBef>
            <a:spcAft>
              <a:spcPct val="15000"/>
            </a:spcAft>
            <a:buChar char="•"/>
          </a:pPr>
          <a:r>
            <a:rPr lang="it-IT" sz="1400" kern="1200" dirty="0"/>
            <a:t>I documenti riguardavano pratiche relative a </a:t>
          </a:r>
          <a:r>
            <a:rPr lang="it-IT" sz="1400" b="1" kern="1200" dirty="0"/>
            <a:t>INAIL, ristrutturazioni, decessi, compravendite immobiliari, cittadinanza, divorzi, matrimoni, IMU e TASI</a:t>
          </a:r>
          <a:r>
            <a:rPr lang="it-IT" sz="1400" kern="1200" dirty="0"/>
            <a:t>.</a:t>
          </a:r>
        </a:p>
        <a:p>
          <a:pPr marL="114300" lvl="1" indent="-114300" algn="l" defTabSz="622300" rtl="0">
            <a:lnSpc>
              <a:spcPct val="90000"/>
            </a:lnSpc>
            <a:spcBef>
              <a:spcPct val="0"/>
            </a:spcBef>
            <a:spcAft>
              <a:spcPct val="15000"/>
            </a:spcAft>
            <a:buChar char="•"/>
          </a:pPr>
          <a:r>
            <a:rPr lang="it-IT" sz="1400" kern="1200" dirty="0"/>
            <a:t>Abbiamo ricevuto </a:t>
          </a:r>
          <a:r>
            <a:rPr lang="it-IT" sz="1400" b="1" kern="1200" dirty="0"/>
            <a:t>6-7 raccoglitori pieni di documenti</a:t>
          </a:r>
          <a:r>
            <a:rPr lang="it-IT" sz="1400" kern="1200" dirty="0"/>
            <a:t>, senza alcun ordine chiaro.</a:t>
          </a:r>
        </a:p>
        <a:p>
          <a:pPr marL="114300" lvl="1" indent="-114300" algn="l" defTabSz="622300" rtl="0">
            <a:lnSpc>
              <a:spcPct val="90000"/>
            </a:lnSpc>
            <a:spcBef>
              <a:spcPct val="0"/>
            </a:spcBef>
            <a:spcAft>
              <a:spcPct val="15000"/>
            </a:spcAft>
            <a:buChar char="•"/>
          </a:pPr>
          <a:r>
            <a:rPr lang="it-IT" sz="1400" kern="1200" dirty="0"/>
            <a:t>L'obiettivo era suddividerli in base alla lettera iniziale del cognome della persona e archiviarli nella cassettiera corrispondente.</a:t>
          </a:r>
        </a:p>
        <a:p>
          <a:pPr marL="114300" lvl="1" indent="-114300" algn="l" defTabSz="622300" rtl="0">
            <a:lnSpc>
              <a:spcPct val="90000"/>
            </a:lnSpc>
            <a:spcBef>
              <a:spcPct val="0"/>
            </a:spcBef>
            <a:spcAft>
              <a:spcPct val="15000"/>
            </a:spcAft>
            <a:buChar char="•"/>
          </a:pPr>
          <a:r>
            <a:rPr lang="it-IT" sz="1400" b="1" kern="1200" dirty="0"/>
            <a:t>Distribuzione delle cassettiere:</a:t>
          </a:r>
          <a:endParaRPr lang="it-IT" sz="1400" kern="1200" dirty="0"/>
        </a:p>
        <a:p>
          <a:pPr marL="228600" lvl="2" indent="-114300" algn="l" defTabSz="622300" rtl="0">
            <a:lnSpc>
              <a:spcPct val="90000"/>
            </a:lnSpc>
            <a:spcBef>
              <a:spcPct val="0"/>
            </a:spcBef>
            <a:spcAft>
              <a:spcPct val="15000"/>
            </a:spcAft>
            <a:buChar char="•"/>
          </a:pPr>
          <a:r>
            <a:rPr lang="it-IT" sz="1400" kern="1200" dirty="0"/>
            <a:t>Primo piano: documenti con cognomi dalla A alla D e dalla E alla M.</a:t>
          </a:r>
        </a:p>
        <a:p>
          <a:pPr marL="228600" lvl="2" indent="-114300" algn="l" defTabSz="622300" rtl="0">
            <a:lnSpc>
              <a:spcPct val="90000"/>
            </a:lnSpc>
            <a:spcBef>
              <a:spcPct val="0"/>
            </a:spcBef>
            <a:spcAft>
              <a:spcPct val="15000"/>
            </a:spcAft>
            <a:buChar char="•"/>
          </a:pPr>
          <a:r>
            <a:rPr lang="it-IT" sz="1400" kern="1200" dirty="0"/>
            <a:t>Piano terra: documenti con cognomi dalla N alla Z.</a:t>
          </a:r>
        </a:p>
      </dsp:txBody>
      <dsp:txXfrm>
        <a:off x="1919906" y="1417659"/>
        <a:ext cx="6395420" cy="2568410"/>
      </dsp:txXfrm>
    </dsp:sp>
    <dsp:sp modelId="{4358E802-4DA7-494C-A044-DA3D60C483A1}">
      <dsp:nvSpPr>
        <dsp:cNvPr id="0" name=""/>
        <dsp:cNvSpPr/>
      </dsp:nvSpPr>
      <dsp:spPr>
        <a:xfrm>
          <a:off x="277496" y="1691863"/>
          <a:ext cx="1663065" cy="20135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4385A-5E23-498E-9C39-2F65BBBC7FCC}">
      <dsp:nvSpPr>
        <dsp:cNvPr id="0" name=""/>
        <dsp:cNvSpPr/>
      </dsp:nvSpPr>
      <dsp:spPr>
        <a:xfrm>
          <a:off x="1024862" y="3124"/>
          <a:ext cx="2672286" cy="21464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159AFE3A-B913-4D5C-B65E-8A3CDAF609CB}">
      <dsp:nvSpPr>
        <dsp:cNvPr id="0" name=""/>
        <dsp:cNvSpPr/>
      </dsp:nvSpPr>
      <dsp:spPr>
        <a:xfrm>
          <a:off x="1565005" y="1705689"/>
          <a:ext cx="2302715" cy="553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it-IT" sz="1700" kern="1200" dirty="0"/>
            <a:t>Lavoro di squadra</a:t>
          </a:r>
        </a:p>
      </dsp:txBody>
      <dsp:txXfrm>
        <a:off x="1565005" y="1705689"/>
        <a:ext cx="2302715" cy="553380"/>
      </dsp:txXfrm>
    </dsp:sp>
    <dsp:sp modelId="{2CE58D28-9900-48A2-B5EB-3F94D4B2F1F2}">
      <dsp:nvSpPr>
        <dsp:cNvPr id="0" name=""/>
        <dsp:cNvSpPr/>
      </dsp:nvSpPr>
      <dsp:spPr>
        <a:xfrm>
          <a:off x="1024862" y="2543356"/>
          <a:ext cx="2672286" cy="1974809"/>
        </a:xfrm>
        <a:prstGeom prst="rect">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t="-46000" b="-46000"/>
          </a:stretch>
        </a:blipFill>
        <a:ln>
          <a:noFill/>
        </a:ln>
        <a:effectLst/>
      </dsp:spPr>
      <dsp:style>
        <a:lnRef idx="0">
          <a:scrgbClr r="0" g="0" b="0"/>
        </a:lnRef>
        <a:fillRef idx="1">
          <a:scrgbClr r="0" g="0" b="0"/>
        </a:fillRef>
        <a:effectRef idx="0">
          <a:scrgbClr r="0" g="0" b="0"/>
        </a:effectRef>
        <a:fontRef idx="minor"/>
      </dsp:style>
    </dsp:sp>
    <dsp:sp modelId="{4E37E67D-0983-4BED-82F5-AA864516F4E5}">
      <dsp:nvSpPr>
        <dsp:cNvPr id="0" name=""/>
        <dsp:cNvSpPr/>
      </dsp:nvSpPr>
      <dsp:spPr>
        <a:xfrm>
          <a:off x="1565005" y="4160096"/>
          <a:ext cx="2302715" cy="5533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it-IT" sz="1700" kern="1200" dirty="0"/>
            <a:t>Organizzazione e collaborazione</a:t>
          </a:r>
        </a:p>
      </dsp:txBody>
      <dsp:txXfrm>
        <a:off x="1565005" y="4160096"/>
        <a:ext cx="2302715" cy="5533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8F886-2653-4B00-AA77-17E8FB348662}">
      <dsp:nvSpPr>
        <dsp:cNvPr id="0" name=""/>
        <dsp:cNvSpPr/>
      </dsp:nvSpPr>
      <dsp:spPr>
        <a:xfrm>
          <a:off x="7493" y="79602"/>
          <a:ext cx="2239723" cy="4898569"/>
        </a:xfrm>
        <a:prstGeom prst="roundRect">
          <a:avLst>
            <a:gd name="adj" fmla="val 10000"/>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i="1" kern="1200" dirty="0">
              <a:solidFill>
                <a:schemeClr val="tx1"/>
              </a:solidFill>
            </a:rPr>
            <a:t>Tentativo iniziale:</a:t>
          </a:r>
        </a:p>
        <a:p>
          <a:pPr marL="0" lvl="0" indent="0" algn="l" defTabSz="800100" rtl="0">
            <a:lnSpc>
              <a:spcPct val="90000"/>
            </a:lnSpc>
            <a:spcBef>
              <a:spcPct val="0"/>
            </a:spcBef>
            <a:spcAft>
              <a:spcPct val="35000"/>
            </a:spcAft>
            <a:buNone/>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Abbiamo provato a sistemare i documenti mantenendo l’ordine presente nei raccoglitori.</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Ci siamo accorti che erano mescolati senza un criterio logico, quindi trovare corrispondenze tra i fogli era complicato.</a:t>
          </a:r>
        </a:p>
      </dsp:txBody>
      <dsp:txXfrm>
        <a:off x="73092" y="145201"/>
        <a:ext cx="2108525" cy="4767371"/>
      </dsp:txXfrm>
    </dsp:sp>
    <dsp:sp modelId="{85450656-D32B-4366-8D79-4D4C1C866294}">
      <dsp:nvSpPr>
        <dsp:cNvPr id="0" name=""/>
        <dsp:cNvSpPr/>
      </dsp:nvSpPr>
      <dsp:spPr>
        <a:xfrm>
          <a:off x="2471189" y="2251161"/>
          <a:ext cx="474821" cy="555451"/>
        </a:xfrm>
        <a:prstGeom prst="rightArrow">
          <a:avLst>
            <a:gd name="adj1" fmla="val 60000"/>
            <a:gd name="adj2" fmla="val 50000"/>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2471189" y="2362251"/>
        <a:ext cx="332375" cy="333271"/>
      </dsp:txXfrm>
    </dsp:sp>
    <dsp:sp modelId="{643D9529-39C8-4CE1-8E2B-84B447CDC325}">
      <dsp:nvSpPr>
        <dsp:cNvPr id="0" name=""/>
        <dsp:cNvSpPr/>
      </dsp:nvSpPr>
      <dsp:spPr>
        <a:xfrm>
          <a:off x="3143106" y="79602"/>
          <a:ext cx="2239723" cy="4898569"/>
        </a:xfrm>
        <a:prstGeom prst="roundRect">
          <a:avLst>
            <a:gd name="adj" fmla="val 10000"/>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i="1" kern="1200" dirty="0">
              <a:solidFill>
                <a:schemeClr val="tx1"/>
              </a:solidFill>
            </a:rPr>
            <a:t>Nuova strategia:</a:t>
          </a:r>
        </a:p>
        <a:p>
          <a:pPr marL="114300" lvl="1" indent="-114300" algn="l" defTabSz="622300" rtl="0">
            <a:lnSpc>
              <a:spcPct val="90000"/>
            </a:lnSpc>
            <a:spcBef>
              <a:spcPct val="0"/>
            </a:spcBef>
            <a:spcAft>
              <a:spcPct val="15000"/>
            </a:spcAft>
            <a:buChar char="•"/>
          </a:pPr>
          <a:r>
            <a:rPr lang="it-IT" sz="1400" kern="1200" dirty="0">
              <a:solidFill>
                <a:schemeClr val="tx1"/>
              </a:solidFill>
            </a:rPr>
            <a:t>Abbiamo svuotato completamente i raccoglitori e distribuito i documenti </a:t>
          </a:r>
          <a:r>
            <a:rPr lang="it-IT" sz="1400" b="1" kern="1200" dirty="0">
              <a:solidFill>
                <a:schemeClr val="tx1"/>
              </a:solidFill>
            </a:rPr>
            <a:t>in tutto l'ufficio</a:t>
          </a:r>
          <a:r>
            <a:rPr lang="it-IT" sz="1400" kern="1200" dirty="0">
              <a:solidFill>
                <a:schemeClr val="tx1"/>
              </a:solidFill>
            </a:rPr>
            <a:t>, sfruttando ogni spazio disponibile.</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A quel punto abbiamo iniziato a suddividerli per tipologia (es. tutte le pratiche di ristrutturazione insieme, tutte le richieste di cittadinanza in un altro gruppo).</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Era come un gioco in cui si dovevano accoppiare le carte uguali, cercando documenti appartenenti alla stessa persona.</a:t>
          </a:r>
        </a:p>
      </dsp:txBody>
      <dsp:txXfrm>
        <a:off x="3208705" y="145201"/>
        <a:ext cx="2108525" cy="4767371"/>
      </dsp:txXfrm>
    </dsp:sp>
    <dsp:sp modelId="{DFBF769B-D5F4-4A01-BD0F-A6EA7032C856}">
      <dsp:nvSpPr>
        <dsp:cNvPr id="0" name=""/>
        <dsp:cNvSpPr/>
      </dsp:nvSpPr>
      <dsp:spPr>
        <a:xfrm>
          <a:off x="5606802" y="2251161"/>
          <a:ext cx="474821" cy="555451"/>
        </a:xfrm>
        <a:prstGeom prst="rightArrow">
          <a:avLst>
            <a:gd name="adj1" fmla="val 60000"/>
            <a:gd name="adj2" fmla="val 50000"/>
          </a:avLst>
        </a:prstGeom>
        <a:gradFill rotWithShape="0">
          <a:gsLst>
            <a:gs pos="0">
              <a:schemeClr val="accent3">
                <a:shade val="90000"/>
                <a:hueOff val="-614273"/>
                <a:satOff val="-7912"/>
                <a:lumOff val="35321"/>
                <a:alphaOff val="0"/>
                <a:satMod val="103000"/>
                <a:lumMod val="102000"/>
                <a:tint val="94000"/>
              </a:schemeClr>
            </a:gs>
            <a:gs pos="50000">
              <a:schemeClr val="accent3">
                <a:shade val="90000"/>
                <a:hueOff val="-614273"/>
                <a:satOff val="-7912"/>
                <a:lumOff val="35321"/>
                <a:alphaOff val="0"/>
                <a:satMod val="110000"/>
                <a:lumMod val="100000"/>
                <a:shade val="100000"/>
              </a:schemeClr>
            </a:gs>
            <a:gs pos="100000">
              <a:schemeClr val="accent3">
                <a:shade val="90000"/>
                <a:hueOff val="-614273"/>
                <a:satOff val="-7912"/>
                <a:lumOff val="353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5606802" y="2362251"/>
        <a:ext cx="332375" cy="333271"/>
      </dsp:txXfrm>
    </dsp:sp>
    <dsp:sp modelId="{6190427C-C741-4FEC-B540-95E6A686D526}">
      <dsp:nvSpPr>
        <dsp:cNvPr id="0" name=""/>
        <dsp:cNvSpPr/>
      </dsp:nvSpPr>
      <dsp:spPr>
        <a:xfrm>
          <a:off x="6278719" y="79602"/>
          <a:ext cx="2239723" cy="4898569"/>
        </a:xfrm>
        <a:prstGeom prst="roundRect">
          <a:avLst>
            <a:gd name="adj" fmla="val 10000"/>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i="1" kern="1200" dirty="0">
              <a:solidFill>
                <a:schemeClr val="tx1"/>
              </a:solidFill>
            </a:rPr>
            <a:t>Archiviazione finale:</a:t>
          </a:r>
          <a:endParaRPr lang="it-IT" sz="1800" i="1"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Ordinamento alfabetico per cognome.</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Etichettatura con foglietti adesivi </a:t>
          </a:r>
          <a:r>
            <a:rPr lang="it-IT" sz="1400" b="1" kern="1200" dirty="0">
              <a:solidFill>
                <a:schemeClr val="tx1"/>
              </a:solidFill>
            </a:rPr>
            <a:t>Post-it</a:t>
          </a:r>
          <a:r>
            <a:rPr lang="it-IT" sz="1400" kern="1200" dirty="0">
              <a:solidFill>
                <a:schemeClr val="tx1"/>
              </a:solidFill>
            </a:rPr>
            <a:t> colorati per distinguere più facilmente le categorie.</a:t>
          </a:r>
        </a:p>
        <a:p>
          <a:pPr marL="114300" lvl="1" indent="-114300" algn="l" defTabSz="622300" rtl="0">
            <a:lnSpc>
              <a:spcPct val="90000"/>
            </a:lnSpc>
            <a:spcBef>
              <a:spcPct val="0"/>
            </a:spcBef>
            <a:spcAft>
              <a:spcPct val="15000"/>
            </a:spcAft>
            <a:buChar char="•"/>
          </a:pP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dirty="0">
              <a:solidFill>
                <a:schemeClr val="tx1"/>
              </a:solidFill>
            </a:rPr>
            <a:t>Inserimento dei documenti nelle cassettiere corrette.</a:t>
          </a:r>
        </a:p>
      </dsp:txBody>
      <dsp:txXfrm>
        <a:off x="6344318" y="145201"/>
        <a:ext cx="2108525" cy="476737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0F041-782F-421F-AAAF-9325C759C13B}">
      <dsp:nvSpPr>
        <dsp:cNvPr id="0" name=""/>
        <dsp:cNvSpPr/>
      </dsp:nvSpPr>
      <dsp:spPr>
        <a:xfrm rot="10800000">
          <a:off x="1080218" y="0"/>
          <a:ext cx="3343739" cy="951994"/>
        </a:xfrm>
        <a:prstGeom prst="homePlat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803" tIns="99060" rIns="184912" bIns="99060" numCol="1" spcCol="1270" anchor="ctr" anchorCtr="0">
          <a:noAutofit/>
        </a:bodyPr>
        <a:lstStyle/>
        <a:p>
          <a:pPr marL="0" lvl="0" indent="0" algn="ctr" defTabSz="1155700" rtl="0">
            <a:lnSpc>
              <a:spcPct val="90000"/>
            </a:lnSpc>
            <a:spcBef>
              <a:spcPct val="0"/>
            </a:spcBef>
            <a:spcAft>
              <a:spcPct val="35000"/>
            </a:spcAft>
            <a:buNone/>
          </a:pPr>
          <a:r>
            <a:rPr lang="it-IT" sz="2600" b="1" kern="1200" dirty="0"/>
            <a:t>Metodo di lavoro:</a:t>
          </a:r>
          <a:endParaRPr lang="it-IT" sz="2600" kern="1200" dirty="0"/>
        </a:p>
      </dsp:txBody>
      <dsp:txXfrm rot="10800000">
        <a:off x="1318216" y="0"/>
        <a:ext cx="3105741" cy="951994"/>
      </dsp:txXfrm>
    </dsp:sp>
    <dsp:sp modelId="{B566CE99-E28A-4F6B-8DED-B4B1DF07FE3E}">
      <dsp:nvSpPr>
        <dsp:cNvPr id="0" name=""/>
        <dsp:cNvSpPr/>
      </dsp:nvSpPr>
      <dsp:spPr>
        <a:xfrm>
          <a:off x="604221" y="0"/>
          <a:ext cx="951994" cy="951994"/>
        </a:xfrm>
        <a:prstGeom prst="ellipse">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A226-AFBE-4860-ABF1-A8B87280ADCD}">
      <dsp:nvSpPr>
        <dsp:cNvPr id="0" name=""/>
        <dsp:cNvSpPr/>
      </dsp:nvSpPr>
      <dsp:spPr>
        <a:xfrm>
          <a:off x="0" y="0"/>
          <a:ext cx="7566448" cy="2525641"/>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i="0" kern="1200" baseline="0" dirty="0"/>
            <a:t>Difficoltà e soluzioni:</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Abbiamo provato a usare </a:t>
          </a:r>
          <a:r>
            <a:rPr lang="it-IT" sz="1400" b="1" i="0" kern="1200" baseline="0" dirty="0"/>
            <a:t>Copilot</a:t>
          </a:r>
          <a:r>
            <a:rPr lang="it-IT" sz="1400" b="0" i="0" kern="1200" baseline="0" dirty="0"/>
            <a:t>, un'IA per organizzare automaticamente i documenti, ma ha generato diversi errori.</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Il problema principale riguardava l’ordinamento di nomi e cognomi:</a:t>
          </a:r>
          <a:endParaRPr lang="it-IT" sz="1400" kern="1200" dirty="0"/>
        </a:p>
        <a:p>
          <a:pPr marL="228600" lvl="2" indent="-114300" algn="l" defTabSz="622300">
            <a:lnSpc>
              <a:spcPct val="90000"/>
            </a:lnSpc>
            <a:spcBef>
              <a:spcPct val="0"/>
            </a:spcBef>
            <a:spcAft>
              <a:spcPct val="15000"/>
            </a:spcAft>
            <a:buChar char="•"/>
          </a:pPr>
          <a:r>
            <a:rPr lang="it-IT" sz="1400" b="0" i="0" kern="1200" baseline="0" dirty="0"/>
            <a:t>Le persone con </a:t>
          </a:r>
          <a:r>
            <a:rPr lang="it-IT" sz="1400" b="1" i="0" kern="1200" baseline="0" dirty="0"/>
            <a:t>più di un cognome</a:t>
          </a:r>
          <a:r>
            <a:rPr lang="it-IT" sz="1400" b="0" i="0" kern="1200" baseline="0" dirty="0"/>
            <a:t> venivano posizionate in modo errato.</a:t>
          </a:r>
          <a:endParaRPr lang="it-IT" sz="1400" kern="1200" dirty="0"/>
        </a:p>
        <a:p>
          <a:pPr marL="228600" lvl="2" indent="-114300" algn="l" defTabSz="622300">
            <a:lnSpc>
              <a:spcPct val="90000"/>
            </a:lnSpc>
            <a:spcBef>
              <a:spcPct val="0"/>
            </a:spcBef>
            <a:spcAft>
              <a:spcPct val="15000"/>
            </a:spcAft>
            <a:buChar char="•"/>
          </a:pPr>
          <a:r>
            <a:rPr lang="it-IT" sz="1400" b="0" i="0" kern="1200" baseline="0" dirty="0"/>
            <a:t>documenti con </a:t>
          </a:r>
          <a:r>
            <a:rPr lang="it-IT" sz="1400" b="1" i="0" kern="1200" baseline="0" dirty="0"/>
            <a:t>solo il nome</a:t>
          </a:r>
          <a:r>
            <a:rPr lang="it-IT" sz="1400" b="0" i="0" kern="1200" baseline="0" dirty="0"/>
            <a:t> venivano archiviati seguendo un criterio non chiaro.</a:t>
          </a:r>
          <a:endParaRPr lang="it-IT" sz="1400" kern="1200" dirty="0"/>
        </a:p>
        <a:p>
          <a:pPr marL="228600" lvl="2" indent="-114300" algn="l" defTabSz="622300">
            <a:lnSpc>
              <a:spcPct val="90000"/>
            </a:lnSpc>
            <a:spcBef>
              <a:spcPct val="0"/>
            </a:spcBef>
            <a:spcAft>
              <a:spcPct val="15000"/>
            </a:spcAft>
            <a:buChar char="•"/>
          </a:pPr>
          <a:r>
            <a:rPr lang="it-IT" sz="1400" b="0" i="0" kern="1200" baseline="0" dirty="0"/>
            <a:t>Nel complesso, l’IA ha ordinato i dati </a:t>
          </a:r>
          <a:r>
            <a:rPr lang="it-IT" sz="1400" b="1" i="0" kern="1200" baseline="0" dirty="0"/>
            <a:t>seguendo una propria logica</a:t>
          </a:r>
          <a:r>
            <a:rPr lang="it-IT" sz="1400" b="0" i="0" kern="1200" baseline="0" dirty="0"/>
            <a:t>, ma non corrispondente a quella necessaria per l’archivio comunale.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Di fronte a questi problemi, abbiamo deciso di procedere </a:t>
          </a:r>
          <a:r>
            <a:rPr lang="it-IT" sz="1400" b="1" i="0" kern="1200" baseline="0" dirty="0"/>
            <a:t>con l’ordinamento manuale</a:t>
          </a:r>
          <a:r>
            <a:rPr lang="it-IT" sz="1400" b="0" i="0" kern="1200" baseline="0" dirty="0"/>
            <a:t>, garantendo una suddivisione più precisa e affidabile.</a:t>
          </a:r>
          <a:endParaRPr lang="it-IT" sz="1400" kern="1200" dirty="0"/>
        </a:p>
      </dsp:txBody>
      <dsp:txXfrm>
        <a:off x="1765853" y="0"/>
        <a:ext cx="5800594" cy="2525641"/>
      </dsp:txXfrm>
    </dsp:sp>
    <dsp:sp modelId="{1199655C-E12C-4A1D-931E-B9C8782F74F4}">
      <dsp:nvSpPr>
        <dsp:cNvPr id="0" name=""/>
        <dsp:cNvSpPr/>
      </dsp:nvSpPr>
      <dsp:spPr>
        <a:xfrm>
          <a:off x="252564" y="252564"/>
          <a:ext cx="1513289" cy="2020512"/>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453FB-1747-458B-B9A8-2C5CD35342E6}">
      <dsp:nvSpPr>
        <dsp:cNvPr id="0" name=""/>
        <dsp:cNvSpPr/>
      </dsp:nvSpPr>
      <dsp:spPr>
        <a:xfrm>
          <a:off x="0" y="0"/>
          <a:ext cx="7566449" cy="237921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i="0" kern="1200" baseline="0" dirty="0"/>
            <a:t>Considerazioni finali:</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All’inizio il lavoro sembrava molto difficile, ma alla fine abbiamo trovato un metodo pratico ed efficace.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Lavorare insieme ha permesso di completare il riordino più velocemente.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È stato necessario avere molta pazienza, ma alla fine l'archivio risultava più ordinato e utile.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Negli ultimi 20 minuti abbiamo iniziato a sistemare anche il piano superiore, mantenendo lo stesso approccio.</a:t>
          </a:r>
          <a:endParaRPr lang="it-IT" sz="1400" kern="1200" dirty="0"/>
        </a:p>
      </dsp:txBody>
      <dsp:txXfrm>
        <a:off x="1751211" y="0"/>
        <a:ext cx="5815237" cy="2379214"/>
      </dsp:txXfrm>
    </dsp:sp>
    <dsp:sp modelId="{2E878138-20EF-418C-92FD-A0A62B41122A}">
      <dsp:nvSpPr>
        <dsp:cNvPr id="0" name=""/>
        <dsp:cNvSpPr/>
      </dsp:nvSpPr>
      <dsp:spPr>
        <a:xfrm>
          <a:off x="237921" y="237921"/>
          <a:ext cx="1513289" cy="1903371"/>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44000" r="-4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0F041-782F-421F-AAAF-9325C759C13B}">
      <dsp:nvSpPr>
        <dsp:cNvPr id="0" name=""/>
        <dsp:cNvSpPr/>
      </dsp:nvSpPr>
      <dsp:spPr>
        <a:xfrm rot="10800000">
          <a:off x="1530844" y="0"/>
          <a:ext cx="5132793" cy="951994"/>
        </a:xfrm>
        <a:prstGeom prst="homePlate">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803" tIns="72390" rIns="135128" bIns="72390" numCol="1" spcCol="1270" anchor="ctr" anchorCtr="0">
          <a:noAutofit/>
        </a:bodyPr>
        <a:lstStyle/>
        <a:p>
          <a:pPr marL="0" lvl="0" indent="0" algn="ctr" defTabSz="844550" rtl="0">
            <a:lnSpc>
              <a:spcPct val="90000"/>
            </a:lnSpc>
            <a:spcBef>
              <a:spcPct val="0"/>
            </a:spcBef>
            <a:spcAft>
              <a:spcPct val="35000"/>
            </a:spcAft>
            <a:buNone/>
          </a:pPr>
          <a:r>
            <a:rPr lang="it-IT" sz="1900" b="1" kern="1200" dirty="0"/>
            <a:t>Errore umano o meccanico? Una riflessione sull'archiviazione assistita dall'IA</a:t>
          </a:r>
        </a:p>
      </dsp:txBody>
      <dsp:txXfrm rot="10800000">
        <a:off x="1768842" y="0"/>
        <a:ext cx="4894795" cy="951994"/>
      </dsp:txXfrm>
    </dsp:sp>
    <dsp:sp modelId="{B566CE99-E28A-4F6B-8DED-B4B1DF07FE3E}">
      <dsp:nvSpPr>
        <dsp:cNvPr id="0" name=""/>
        <dsp:cNvSpPr/>
      </dsp:nvSpPr>
      <dsp:spPr>
        <a:xfrm>
          <a:off x="1054847" y="0"/>
          <a:ext cx="951994" cy="951994"/>
        </a:xfrm>
        <a:prstGeom prst="ellipse">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38000" r="-3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EEFFC-DAA8-4235-9C69-904C90035CC9}">
      <dsp:nvSpPr>
        <dsp:cNvPr id="0" name=""/>
        <dsp:cNvSpPr/>
      </dsp:nvSpPr>
      <dsp:spPr>
        <a:xfrm>
          <a:off x="0" y="0"/>
          <a:ext cx="4305946" cy="2379214"/>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i="0" kern="1200" baseline="0" dirty="0"/>
            <a:t>Competenze acquisite:</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Organizzazione documentale e capacità di suddivisione delle informazioni.</a:t>
          </a:r>
          <a:endParaRPr lang="it-IT" sz="1400" kern="1200" dirty="0"/>
        </a:p>
        <a:p>
          <a:pPr marL="114300" lvl="1" indent="-114300" algn="l" defTabSz="622300">
            <a:lnSpc>
              <a:spcPct val="90000"/>
            </a:lnSpc>
            <a:spcBef>
              <a:spcPct val="0"/>
            </a:spcBef>
            <a:spcAft>
              <a:spcPct val="15000"/>
            </a:spcAft>
            <a:buChar char="•"/>
          </a:pPr>
          <a:r>
            <a:rPr lang="it-IT" sz="1400" b="0" i="0" kern="1200" baseline="0" dirty="0" err="1"/>
            <a:t>Problem</a:t>
          </a:r>
          <a:r>
            <a:rPr lang="it-IT" sz="1400" b="0" i="0" kern="1200" baseline="0" dirty="0"/>
            <a:t> solving: trovare soluzioni quando il metodo iniziale non funzionava.</a:t>
          </a:r>
          <a:endParaRPr lang="it-IT" sz="1400" kern="1200" dirty="0"/>
        </a:p>
        <a:p>
          <a:pPr marL="114300" lvl="1" indent="-114300" algn="l" defTabSz="622300">
            <a:lnSpc>
              <a:spcPct val="90000"/>
            </a:lnSpc>
            <a:spcBef>
              <a:spcPct val="0"/>
            </a:spcBef>
            <a:spcAft>
              <a:spcPct val="15000"/>
            </a:spcAft>
            <a:buChar char="•"/>
          </a:pPr>
          <a:r>
            <a:rPr lang="it-IT" sz="1400" b="0" i="0" kern="1200" baseline="0" dirty="0"/>
            <a:t>Attenzione ai dettagli per classificare i documenti nel modo corretto.</a:t>
          </a:r>
          <a:endParaRPr lang="it-IT" sz="1400" kern="1200" dirty="0"/>
        </a:p>
      </dsp:txBody>
      <dsp:txXfrm>
        <a:off x="1099110" y="0"/>
        <a:ext cx="3206835" cy="2379214"/>
      </dsp:txXfrm>
    </dsp:sp>
    <dsp:sp modelId="{9C3E9128-6233-42AF-A53A-E914A3473DA4}">
      <dsp:nvSpPr>
        <dsp:cNvPr id="0" name=""/>
        <dsp:cNvSpPr/>
      </dsp:nvSpPr>
      <dsp:spPr>
        <a:xfrm>
          <a:off x="237921" y="237921"/>
          <a:ext cx="861189" cy="190337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1000" r="-10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D733C-458E-4966-B26F-436443AA0DDE}">
      <dsp:nvSpPr>
        <dsp:cNvPr id="0" name=""/>
        <dsp:cNvSpPr/>
      </dsp:nvSpPr>
      <dsp:spPr>
        <a:xfrm rot="5400000">
          <a:off x="3815245" y="-1537773"/>
          <a:ext cx="660069"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it-IT" sz="1200" kern="1200" dirty="0"/>
            <a:t>Approfondire conoscenze e abilità professionali</a:t>
          </a:r>
        </a:p>
        <a:p>
          <a:pPr marL="114300" lvl="1" indent="-114300" algn="l" defTabSz="533400" rtl="0">
            <a:lnSpc>
              <a:spcPct val="90000"/>
            </a:lnSpc>
            <a:spcBef>
              <a:spcPct val="0"/>
            </a:spcBef>
            <a:spcAft>
              <a:spcPct val="15000"/>
            </a:spcAft>
            <a:buChar char="•"/>
          </a:pPr>
          <a:r>
            <a:rPr lang="it-IT" sz="1200" kern="1200" dirty="0"/>
            <a:t>Sviluppare autonomia e capacità organizzative</a:t>
          </a:r>
        </a:p>
        <a:p>
          <a:pPr marL="114300" lvl="1" indent="-114300" algn="l" defTabSz="533400" rtl="0">
            <a:lnSpc>
              <a:spcPct val="90000"/>
            </a:lnSpc>
            <a:spcBef>
              <a:spcPct val="0"/>
            </a:spcBef>
            <a:spcAft>
              <a:spcPct val="15000"/>
            </a:spcAft>
            <a:buChar char="•"/>
          </a:pPr>
          <a:r>
            <a:rPr lang="it-IT" sz="1200" kern="1200" dirty="0"/>
            <a:t>Confrontarsi con esperti del settore</a:t>
          </a:r>
        </a:p>
      </dsp:txBody>
      <dsp:txXfrm rot="-5400000">
        <a:off x="2194560" y="115134"/>
        <a:ext cx="3869218" cy="595625"/>
      </dsp:txXfrm>
    </dsp:sp>
    <dsp:sp modelId="{8718C3FB-F16F-4283-9FA3-548799B5454B}">
      <dsp:nvSpPr>
        <dsp:cNvPr id="0" name=""/>
        <dsp:cNvSpPr/>
      </dsp:nvSpPr>
      <dsp:spPr>
        <a:xfrm>
          <a:off x="0" y="403"/>
          <a:ext cx="2194560" cy="8250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it-IT" sz="1600" b="1" kern="1200" dirty="0"/>
            <a:t>Obiettivi dello stage: </a:t>
          </a:r>
          <a:endParaRPr lang="it-IT" sz="1600" kern="1200" dirty="0"/>
        </a:p>
      </dsp:txBody>
      <dsp:txXfrm>
        <a:off x="40277" y="40680"/>
        <a:ext cx="2114006" cy="74453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BA0DA-39A6-406B-99B1-D1E80DE4E9BC}">
      <dsp:nvSpPr>
        <dsp:cNvPr id="0" name=""/>
        <dsp:cNvSpPr/>
      </dsp:nvSpPr>
      <dsp:spPr>
        <a:xfrm>
          <a:off x="56579" y="0"/>
          <a:ext cx="3110074" cy="22983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ABF75E1F-1EB2-4915-AAE5-145FB245F6F0}">
      <dsp:nvSpPr>
        <dsp:cNvPr id="0" name=""/>
        <dsp:cNvSpPr/>
      </dsp:nvSpPr>
      <dsp:spPr>
        <a:xfrm>
          <a:off x="685211" y="1881602"/>
          <a:ext cx="2679957" cy="6440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b="0" i="0" kern="1200" dirty="0"/>
            <a:t>È veramente utile l’IA?</a:t>
          </a:r>
          <a:endParaRPr lang="it-IT" sz="2200" kern="1200" dirty="0"/>
        </a:p>
      </dsp:txBody>
      <dsp:txXfrm>
        <a:off x="685211" y="1881602"/>
        <a:ext cx="2679957" cy="64403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8 Aprile 2025 – Secondo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08:40 - 13:30 </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28917-C345-428D-9027-A2892B7357FF}">
      <dsp:nvSpPr>
        <dsp:cNvPr id="0" name=""/>
        <dsp:cNvSpPr/>
      </dsp:nvSpPr>
      <dsp:spPr>
        <a:xfrm>
          <a:off x="7689" y="407609"/>
          <a:ext cx="2298289" cy="398609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Revisione del lavoro precedente:</a:t>
          </a:r>
          <a:r>
            <a:rPr lang="it-IT" sz="1400" kern="1200" dirty="0">
              <a:solidFill>
                <a:schemeClr val="tx1"/>
              </a:solidFill>
            </a:rPr>
            <a:t> </a:t>
          </a:r>
        </a:p>
        <a:p>
          <a:pPr marL="0" lvl="0" indent="0" algn="ctr" defTabSz="622300">
            <a:lnSpc>
              <a:spcPct val="90000"/>
            </a:lnSpc>
            <a:spcBef>
              <a:spcPct val="0"/>
            </a:spcBef>
            <a:spcAft>
              <a:spcPct val="35000"/>
            </a:spcAft>
            <a:buNone/>
          </a:pPr>
          <a:endParaRPr lang="it-IT" sz="1400" kern="1200" dirty="0">
            <a:solidFill>
              <a:schemeClr val="tx1"/>
            </a:solidFill>
          </a:endParaRPr>
        </a:p>
        <a:p>
          <a:pPr marL="0" lvl="0" indent="0" algn="ctr" defTabSz="622300">
            <a:lnSpc>
              <a:spcPct val="90000"/>
            </a:lnSpc>
            <a:spcBef>
              <a:spcPct val="0"/>
            </a:spcBef>
            <a:spcAft>
              <a:spcPct val="35000"/>
            </a:spcAft>
            <a:buNone/>
          </a:pPr>
          <a:r>
            <a:rPr lang="it-IT" sz="1400" kern="1200" dirty="0">
              <a:solidFill>
                <a:schemeClr val="tx1"/>
              </a:solidFill>
            </a:rPr>
            <a:t>La giornata è iniziata con il completamento del raccoglitore già avviato il giorno precedente. I documenti complessi o di difficile classificazione sono stati momentaneamente separati in una pila a parte.</a:t>
          </a:r>
        </a:p>
      </dsp:txBody>
      <dsp:txXfrm>
        <a:off x="75004" y="474924"/>
        <a:ext cx="2163659" cy="3851465"/>
      </dsp:txXfrm>
    </dsp:sp>
    <dsp:sp modelId="{69E03D89-E376-46D5-9FAD-204854C5F405}">
      <dsp:nvSpPr>
        <dsp:cNvPr id="0" name=""/>
        <dsp:cNvSpPr/>
      </dsp:nvSpPr>
      <dsp:spPr>
        <a:xfrm>
          <a:off x="2535807" y="2115669"/>
          <a:ext cx="487237" cy="56997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2535807" y="2229664"/>
        <a:ext cx="341066" cy="341985"/>
      </dsp:txXfrm>
    </dsp:sp>
    <dsp:sp modelId="{94B14CB9-BBE7-416C-A20D-0BA7250A853A}">
      <dsp:nvSpPr>
        <dsp:cNvPr id="0" name=""/>
        <dsp:cNvSpPr/>
      </dsp:nvSpPr>
      <dsp:spPr>
        <a:xfrm>
          <a:off x="3225294" y="407609"/>
          <a:ext cx="2298289" cy="3986095"/>
        </a:xfrm>
        <a:prstGeom prst="roundRect">
          <a:avLst>
            <a:gd name="adj" fmla="val 10000"/>
          </a:avLst>
        </a:prstGeom>
        <a:gradFill rotWithShape="0">
          <a:gsLst>
            <a:gs pos="0">
              <a:schemeClr val="accent2">
                <a:hueOff val="479033"/>
                <a:satOff val="-2738"/>
                <a:lumOff val="2647"/>
                <a:alphaOff val="0"/>
                <a:satMod val="103000"/>
                <a:lumMod val="102000"/>
                <a:tint val="94000"/>
              </a:schemeClr>
            </a:gs>
            <a:gs pos="50000">
              <a:schemeClr val="accent2">
                <a:hueOff val="479033"/>
                <a:satOff val="-2738"/>
                <a:lumOff val="2647"/>
                <a:alphaOff val="0"/>
                <a:satMod val="110000"/>
                <a:lumMod val="100000"/>
                <a:shade val="100000"/>
              </a:schemeClr>
            </a:gs>
            <a:gs pos="100000">
              <a:schemeClr val="accent2">
                <a:hueOff val="479033"/>
                <a:satOff val="-2738"/>
                <a:lumOff val="26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Organizzazione di nuovi raccoglitori:</a:t>
          </a:r>
        </a:p>
        <a:p>
          <a:pPr marL="0" lvl="0" indent="0" algn="l" defTabSz="622300">
            <a:lnSpc>
              <a:spcPct val="90000"/>
            </a:lnSpc>
            <a:spcBef>
              <a:spcPct val="0"/>
            </a:spcBef>
            <a:spcAft>
              <a:spcPct val="35000"/>
            </a:spcAft>
            <a:buNone/>
          </a:pPr>
          <a:r>
            <a:rPr lang="it-IT" sz="1400" kern="1200" dirty="0">
              <a:solidFill>
                <a:schemeClr val="tx1"/>
              </a:solidFill>
            </a:rPr>
            <a:t>Due nuovi raccoglitori sono stati suddivisi equamente tra me e il mio compagno, e ogni documento è stato classificato in base all’ufficio di appartenenza:</a:t>
          </a:r>
        </a:p>
        <a:p>
          <a:pPr marL="114300" lvl="1" indent="-114300" algn="l" defTabSz="622300">
            <a:lnSpc>
              <a:spcPct val="90000"/>
            </a:lnSpc>
            <a:spcBef>
              <a:spcPct val="0"/>
            </a:spcBef>
            <a:spcAft>
              <a:spcPct val="15000"/>
            </a:spcAft>
            <a:buChar char="•"/>
          </a:pPr>
          <a:r>
            <a:rPr lang="it-IT" sz="1400" b="1" kern="1200" dirty="0">
              <a:solidFill>
                <a:schemeClr val="tx1"/>
              </a:solidFill>
            </a:rPr>
            <a:t>Ufficio corrente:</a:t>
          </a:r>
          <a:r>
            <a:rPr lang="it-IT" sz="1400" kern="1200" dirty="0">
              <a:solidFill>
                <a:schemeClr val="tx1"/>
              </a:solidFill>
            </a:rPr>
            <a:t> Documenti destinati a quello in cui stavamo lavorando.</a:t>
          </a:r>
        </a:p>
        <a:p>
          <a:pPr marL="114300" lvl="1" indent="-114300" algn="l" defTabSz="622300">
            <a:lnSpc>
              <a:spcPct val="90000"/>
            </a:lnSpc>
            <a:spcBef>
              <a:spcPct val="0"/>
            </a:spcBef>
            <a:spcAft>
              <a:spcPct val="15000"/>
            </a:spcAft>
            <a:buChar char="•"/>
          </a:pPr>
          <a:r>
            <a:rPr lang="it-IT" sz="1400" b="1" kern="1200" dirty="0">
              <a:solidFill>
                <a:schemeClr val="tx1"/>
              </a:solidFill>
            </a:rPr>
            <a:t>Ufficio adiacente:</a:t>
          </a:r>
          <a:r>
            <a:rPr lang="it-IT" sz="1400" kern="1200" dirty="0">
              <a:solidFill>
                <a:schemeClr val="tx1"/>
              </a:solidFill>
            </a:rPr>
            <a:t> Documenti diretti all’ufficio vicino.</a:t>
          </a:r>
        </a:p>
        <a:p>
          <a:pPr marL="114300" lvl="1" indent="-114300" algn="l" defTabSz="622300">
            <a:lnSpc>
              <a:spcPct val="90000"/>
            </a:lnSpc>
            <a:spcBef>
              <a:spcPct val="0"/>
            </a:spcBef>
            <a:spcAft>
              <a:spcPct val="15000"/>
            </a:spcAft>
            <a:buChar char="•"/>
          </a:pPr>
          <a:r>
            <a:rPr lang="it-IT" sz="1400" b="1" kern="1200" dirty="0">
              <a:solidFill>
                <a:schemeClr val="tx1"/>
              </a:solidFill>
            </a:rPr>
            <a:t>Ufficio al piano terra:</a:t>
          </a:r>
          <a:r>
            <a:rPr lang="it-IT" sz="1400" kern="1200" dirty="0">
              <a:solidFill>
                <a:schemeClr val="tx1"/>
              </a:solidFill>
            </a:rPr>
            <a:t> Documenti da inviare al piano inferiore.</a:t>
          </a:r>
        </a:p>
      </dsp:txBody>
      <dsp:txXfrm>
        <a:off x="3292609" y="474924"/>
        <a:ext cx="2163659" cy="3851465"/>
      </dsp:txXfrm>
    </dsp:sp>
    <dsp:sp modelId="{C76AEE81-0272-4984-BB05-4ADAFAFBAF64}">
      <dsp:nvSpPr>
        <dsp:cNvPr id="0" name=""/>
        <dsp:cNvSpPr/>
      </dsp:nvSpPr>
      <dsp:spPr>
        <a:xfrm>
          <a:off x="5753413" y="2115669"/>
          <a:ext cx="487237" cy="569975"/>
        </a:xfrm>
        <a:prstGeom prst="rightArrow">
          <a:avLst>
            <a:gd name="adj1" fmla="val 60000"/>
            <a:gd name="adj2" fmla="val 50000"/>
          </a:avLst>
        </a:prstGeom>
        <a:gradFill rotWithShape="0">
          <a:gsLst>
            <a:gs pos="0">
              <a:schemeClr val="accent2">
                <a:hueOff val="958067"/>
                <a:satOff val="-5475"/>
                <a:lumOff val="5295"/>
                <a:alphaOff val="0"/>
                <a:satMod val="103000"/>
                <a:lumMod val="102000"/>
                <a:tint val="94000"/>
              </a:schemeClr>
            </a:gs>
            <a:gs pos="50000">
              <a:schemeClr val="accent2">
                <a:hueOff val="958067"/>
                <a:satOff val="-5475"/>
                <a:lumOff val="5295"/>
                <a:alphaOff val="0"/>
                <a:satMod val="110000"/>
                <a:lumMod val="100000"/>
                <a:shade val="100000"/>
              </a:schemeClr>
            </a:gs>
            <a:gs pos="100000">
              <a:schemeClr val="accent2">
                <a:hueOff val="958067"/>
                <a:satOff val="-5475"/>
                <a:lumOff val="52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5753413" y="2229664"/>
        <a:ext cx="341066" cy="341985"/>
      </dsp:txXfrm>
    </dsp:sp>
    <dsp:sp modelId="{A491B242-71E9-4C5B-8AAD-C8EC5D0F4800}">
      <dsp:nvSpPr>
        <dsp:cNvPr id="0" name=""/>
        <dsp:cNvSpPr/>
      </dsp:nvSpPr>
      <dsp:spPr>
        <a:xfrm>
          <a:off x="6442900" y="407609"/>
          <a:ext cx="2298289" cy="3986095"/>
        </a:xfrm>
        <a:prstGeom prst="roundRect">
          <a:avLst>
            <a:gd name="adj" fmla="val 10000"/>
          </a:avLst>
        </a:prstGeom>
        <a:gradFill rotWithShape="0">
          <a:gsLst>
            <a:gs pos="0">
              <a:schemeClr val="accent2">
                <a:hueOff val="958067"/>
                <a:satOff val="-5475"/>
                <a:lumOff val="5295"/>
                <a:alphaOff val="0"/>
                <a:satMod val="103000"/>
                <a:lumMod val="102000"/>
                <a:tint val="94000"/>
              </a:schemeClr>
            </a:gs>
            <a:gs pos="50000">
              <a:schemeClr val="accent2">
                <a:hueOff val="958067"/>
                <a:satOff val="-5475"/>
                <a:lumOff val="5295"/>
                <a:alphaOff val="0"/>
                <a:satMod val="110000"/>
                <a:lumMod val="100000"/>
                <a:shade val="100000"/>
              </a:schemeClr>
            </a:gs>
            <a:gs pos="100000">
              <a:schemeClr val="accent2">
                <a:hueOff val="958067"/>
                <a:satOff val="-5475"/>
                <a:lumOff val="52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Ottimizzazione del sistema di archiviazione:</a:t>
          </a:r>
          <a:r>
            <a:rPr lang="it-IT" sz="1400" kern="1200" dirty="0">
              <a:solidFill>
                <a:schemeClr val="tx1"/>
              </a:solidFill>
            </a:rPr>
            <a:t> </a:t>
          </a:r>
        </a:p>
        <a:p>
          <a:pPr marL="0" lvl="0" indent="0" algn="ctr" defTabSz="622300">
            <a:lnSpc>
              <a:spcPct val="90000"/>
            </a:lnSpc>
            <a:spcBef>
              <a:spcPct val="0"/>
            </a:spcBef>
            <a:spcAft>
              <a:spcPct val="35000"/>
            </a:spcAft>
            <a:buNone/>
          </a:pPr>
          <a:r>
            <a:rPr lang="it-IT" sz="1400" kern="1200" dirty="0">
              <a:solidFill>
                <a:schemeClr val="tx1"/>
              </a:solidFill>
            </a:rPr>
            <a:t>Le sei pile originali di documenti sono state ridotte a tre principali, semplificando il processo. I documenti sono stati inseriti nelle cassettiere seguendo un ordine alfabetico per cognome e una disposizione sistematica per cassetti.</a:t>
          </a:r>
        </a:p>
      </dsp:txBody>
      <dsp:txXfrm>
        <a:off x="6510215" y="474924"/>
        <a:ext cx="2163659" cy="385146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24196-E079-4BB8-B615-E4E314734339}">
      <dsp:nvSpPr>
        <dsp:cNvPr id="0" name=""/>
        <dsp:cNvSpPr/>
      </dsp:nvSpPr>
      <dsp:spPr>
        <a:xfrm>
          <a:off x="1136587" y="3859"/>
          <a:ext cx="2548584" cy="188339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31A579B7-B89A-4828-A2BA-84FAB5675539}">
      <dsp:nvSpPr>
        <dsp:cNvPr id="0" name=""/>
        <dsp:cNvSpPr/>
      </dsp:nvSpPr>
      <dsp:spPr>
        <a:xfrm>
          <a:off x="1651727" y="1545760"/>
          <a:ext cx="2196121" cy="527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Attenzione ai dettagli con revisione continua dell’operato</a:t>
          </a:r>
        </a:p>
      </dsp:txBody>
      <dsp:txXfrm>
        <a:off x="1651727" y="1545760"/>
        <a:ext cx="2196121" cy="527764"/>
      </dsp:txXfrm>
    </dsp:sp>
    <dsp:sp modelId="{B90D8499-434D-46CD-BAF5-6759E68E714E}">
      <dsp:nvSpPr>
        <dsp:cNvPr id="0" name=""/>
        <dsp:cNvSpPr/>
      </dsp:nvSpPr>
      <dsp:spPr>
        <a:xfrm>
          <a:off x="1136587" y="2344650"/>
          <a:ext cx="2548584" cy="188339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a:noFill/>
        </a:ln>
        <a:effectLst/>
      </dsp:spPr>
      <dsp:style>
        <a:lnRef idx="0">
          <a:scrgbClr r="0" g="0" b="0"/>
        </a:lnRef>
        <a:fillRef idx="1">
          <a:scrgbClr r="0" g="0" b="0"/>
        </a:fillRef>
        <a:effectRef idx="0">
          <a:scrgbClr r="0" g="0" b="0"/>
        </a:effectRef>
        <a:fontRef idx="minor"/>
      </dsp:style>
    </dsp:sp>
    <dsp:sp modelId="{479B5BFF-7413-446B-A894-84ED67C9E4AA}">
      <dsp:nvSpPr>
        <dsp:cNvPr id="0" name=""/>
        <dsp:cNvSpPr/>
      </dsp:nvSpPr>
      <dsp:spPr>
        <a:xfrm>
          <a:off x="1651727" y="3886550"/>
          <a:ext cx="2196121" cy="527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5000"/>
            </a:spcAft>
            <a:buNone/>
          </a:pPr>
          <a:r>
            <a:rPr lang="it-IT" sz="1300" kern="1200" dirty="0"/>
            <a:t>Ottimizzazione del lavoro</a:t>
          </a:r>
        </a:p>
      </dsp:txBody>
      <dsp:txXfrm>
        <a:off x="1651727" y="3886550"/>
        <a:ext cx="2196121" cy="52776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E9F8-BB11-4065-85DC-EAA3EB282528}">
      <dsp:nvSpPr>
        <dsp:cNvPr id="0" name=""/>
        <dsp:cNvSpPr/>
      </dsp:nvSpPr>
      <dsp:spPr>
        <a:xfrm>
          <a:off x="0" y="24687"/>
          <a:ext cx="2096380" cy="167710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5DC878-8814-4AE8-B38F-9323466F45E2}">
      <dsp:nvSpPr>
        <dsp:cNvPr id="0" name=""/>
        <dsp:cNvSpPr/>
      </dsp:nvSpPr>
      <dsp:spPr>
        <a:xfrm>
          <a:off x="188674" y="1534081"/>
          <a:ext cx="1865778" cy="586986"/>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Completamento del proprio lavoro</a:t>
          </a:r>
        </a:p>
      </dsp:txBody>
      <dsp:txXfrm>
        <a:off x="188674" y="1534081"/>
        <a:ext cx="1865778" cy="58698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63B80-36E7-4F2A-BF80-ED6A38F4896E}">
      <dsp:nvSpPr>
        <dsp:cNvPr id="0" name=""/>
        <dsp:cNvSpPr/>
      </dsp:nvSpPr>
      <dsp:spPr>
        <a:xfrm>
          <a:off x="0" y="288057"/>
          <a:ext cx="6097508" cy="173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234" tIns="395732" rIns="473234" bIns="99568" numCol="1" spcCol="1270" anchor="t" anchorCtr="0">
          <a:noAutofit/>
        </a:bodyPr>
        <a:lstStyle/>
        <a:p>
          <a:pPr marL="114300" lvl="1" indent="-114300" algn="l" defTabSz="622300">
            <a:lnSpc>
              <a:spcPct val="90000"/>
            </a:lnSpc>
            <a:spcBef>
              <a:spcPct val="0"/>
            </a:spcBef>
            <a:spcAft>
              <a:spcPct val="15000"/>
            </a:spcAft>
            <a:buChar char="•"/>
          </a:pPr>
          <a:r>
            <a:rPr lang="it-IT" sz="1400" kern="1200" dirty="0"/>
            <a:t>Il lavoro è stato distribuito equamente tra me e il mio compagno, con una chiara divisione delle responsabilità.</a:t>
          </a:r>
        </a:p>
        <a:p>
          <a:pPr marL="114300" lvl="1" indent="-114300" algn="l" defTabSz="622300">
            <a:lnSpc>
              <a:spcPct val="90000"/>
            </a:lnSpc>
            <a:spcBef>
              <a:spcPct val="0"/>
            </a:spcBef>
            <a:spcAft>
              <a:spcPct val="15000"/>
            </a:spcAft>
            <a:buChar char="•"/>
          </a:pPr>
          <a:r>
            <a:rPr lang="it-IT" sz="1400" kern="1200" dirty="0"/>
            <a:t>Una revisione reciproca ci ha permesso di garantire precisione e coerenza nell’archiviazione.</a:t>
          </a:r>
        </a:p>
        <a:p>
          <a:pPr marL="114300" lvl="1" indent="-114300" algn="l" defTabSz="622300">
            <a:lnSpc>
              <a:spcPct val="90000"/>
            </a:lnSpc>
            <a:spcBef>
              <a:spcPct val="0"/>
            </a:spcBef>
            <a:spcAft>
              <a:spcPct val="15000"/>
            </a:spcAft>
            <a:buChar char="•"/>
          </a:pPr>
          <a:r>
            <a:rPr lang="it-IT" sz="1400" kern="1200" dirty="0"/>
            <a:t>L’archivio inizialmente disordinato è stato trasformato in una risorsa funzionale e ben organizzata.</a:t>
          </a:r>
        </a:p>
      </dsp:txBody>
      <dsp:txXfrm>
        <a:off x="0" y="288057"/>
        <a:ext cx="6097508" cy="1735650"/>
      </dsp:txXfrm>
    </dsp:sp>
    <dsp:sp modelId="{DEBFA9A5-8181-4C50-8272-74BC70035441}">
      <dsp:nvSpPr>
        <dsp:cNvPr id="0" name=""/>
        <dsp:cNvSpPr/>
      </dsp:nvSpPr>
      <dsp:spPr>
        <a:xfrm>
          <a:off x="304875" y="7617"/>
          <a:ext cx="426825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330" tIns="0" rIns="161330" bIns="0" numCol="1" spcCol="1270" anchor="ctr" anchorCtr="0">
          <a:noAutofit/>
        </a:bodyPr>
        <a:lstStyle/>
        <a:p>
          <a:pPr marL="0" lvl="0" indent="0" algn="l" defTabSz="844550">
            <a:lnSpc>
              <a:spcPct val="90000"/>
            </a:lnSpc>
            <a:spcBef>
              <a:spcPct val="0"/>
            </a:spcBef>
            <a:spcAft>
              <a:spcPct val="35000"/>
            </a:spcAft>
            <a:buNone/>
          </a:pPr>
          <a:r>
            <a:rPr lang="it-IT" sz="1900" b="1" kern="1200"/>
            <a:t>Organizzazione e Collaborazione:</a:t>
          </a:r>
          <a:endParaRPr lang="it-IT" sz="1900" kern="1200"/>
        </a:p>
      </dsp:txBody>
      <dsp:txXfrm>
        <a:off x="332255" y="34997"/>
        <a:ext cx="4213495" cy="50612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DA696-2F7F-4346-8160-E3D4D0E18729}">
      <dsp:nvSpPr>
        <dsp:cNvPr id="0" name=""/>
        <dsp:cNvSpPr/>
      </dsp:nvSpPr>
      <dsp:spPr>
        <a:xfrm>
          <a:off x="2034294" y="204784"/>
          <a:ext cx="1646411" cy="10701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Compito assegnato</a:t>
          </a:r>
        </a:p>
      </dsp:txBody>
      <dsp:txXfrm>
        <a:off x="2086535" y="257025"/>
        <a:ext cx="1541929" cy="965685"/>
      </dsp:txXfrm>
    </dsp:sp>
    <dsp:sp modelId="{15F63C38-BCB2-44D6-8E2C-9D1D248A2193}">
      <dsp:nvSpPr>
        <dsp:cNvPr id="0" name=""/>
        <dsp:cNvSpPr/>
      </dsp:nvSpPr>
      <dsp:spPr>
        <a:xfrm>
          <a:off x="719278" y="739868"/>
          <a:ext cx="4276444" cy="4276444"/>
        </a:xfrm>
        <a:custGeom>
          <a:avLst/>
          <a:gdLst/>
          <a:ahLst/>
          <a:cxnLst/>
          <a:rect l="0" t="0" r="0" b="0"/>
          <a:pathLst>
            <a:path>
              <a:moveTo>
                <a:pt x="3182026" y="272085"/>
              </a:moveTo>
              <a:arcTo wR="2138222" hR="2138222" stAng="17953200" swAng="1211912"/>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C316F63-E87D-4943-887B-DE55606E46BF}">
      <dsp:nvSpPr>
        <dsp:cNvPr id="0" name=""/>
        <dsp:cNvSpPr/>
      </dsp:nvSpPr>
      <dsp:spPr>
        <a:xfrm>
          <a:off x="4067865" y="1682259"/>
          <a:ext cx="1646411" cy="10701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Distribuzione delle attività</a:t>
          </a:r>
        </a:p>
      </dsp:txBody>
      <dsp:txXfrm>
        <a:off x="4120106" y="1734500"/>
        <a:ext cx="1541929" cy="965685"/>
      </dsp:txXfrm>
    </dsp:sp>
    <dsp:sp modelId="{6E58DE4E-A1D6-4D82-B4B7-531C96C66472}">
      <dsp:nvSpPr>
        <dsp:cNvPr id="0" name=""/>
        <dsp:cNvSpPr/>
      </dsp:nvSpPr>
      <dsp:spPr>
        <a:xfrm>
          <a:off x="719278" y="739868"/>
          <a:ext cx="4276444" cy="4276444"/>
        </a:xfrm>
        <a:custGeom>
          <a:avLst/>
          <a:gdLst/>
          <a:ahLst/>
          <a:cxnLst/>
          <a:rect l="0" t="0" r="0" b="0"/>
          <a:pathLst>
            <a:path>
              <a:moveTo>
                <a:pt x="4271321" y="2286160"/>
              </a:moveTo>
              <a:arcTo wR="2138222" hR="2138222" stAng="21838039" swAng="136001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4A459E8-81EB-4939-A045-397172041611}">
      <dsp:nvSpPr>
        <dsp:cNvPr id="0" name=""/>
        <dsp:cNvSpPr/>
      </dsp:nvSpPr>
      <dsp:spPr>
        <a:xfrm>
          <a:off x="3291110" y="4072865"/>
          <a:ext cx="1646411" cy="107016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Svolgimento parallelo delle mansioni</a:t>
          </a:r>
        </a:p>
      </dsp:txBody>
      <dsp:txXfrm>
        <a:off x="3343351" y="4125106"/>
        <a:ext cx="1541929" cy="965685"/>
      </dsp:txXfrm>
    </dsp:sp>
    <dsp:sp modelId="{6EFA193B-5EAC-4209-85FE-970A3DAD8839}">
      <dsp:nvSpPr>
        <dsp:cNvPr id="0" name=""/>
        <dsp:cNvSpPr/>
      </dsp:nvSpPr>
      <dsp:spPr>
        <a:xfrm>
          <a:off x="719278" y="739868"/>
          <a:ext cx="4276444" cy="4276444"/>
        </a:xfrm>
        <a:custGeom>
          <a:avLst/>
          <a:gdLst/>
          <a:ahLst/>
          <a:cxnLst/>
          <a:rect l="0" t="0" r="0" b="0"/>
          <a:pathLst>
            <a:path>
              <a:moveTo>
                <a:pt x="2400752" y="4260267"/>
              </a:moveTo>
              <a:arcTo wR="2138222" hR="2138222" stAng="4976847" swAng="846306"/>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767F998-6D6D-48D9-A8EE-0E149B17034E}">
      <dsp:nvSpPr>
        <dsp:cNvPr id="0" name=""/>
        <dsp:cNvSpPr/>
      </dsp:nvSpPr>
      <dsp:spPr>
        <a:xfrm>
          <a:off x="777479" y="4072865"/>
          <a:ext cx="1646411" cy="107016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Unione dell’elaborato</a:t>
          </a:r>
        </a:p>
      </dsp:txBody>
      <dsp:txXfrm>
        <a:off x="829720" y="4125106"/>
        <a:ext cx="1541929" cy="965685"/>
      </dsp:txXfrm>
    </dsp:sp>
    <dsp:sp modelId="{26EF0C90-6B6F-4E5D-BA18-307007533D65}">
      <dsp:nvSpPr>
        <dsp:cNvPr id="0" name=""/>
        <dsp:cNvSpPr/>
      </dsp:nvSpPr>
      <dsp:spPr>
        <a:xfrm>
          <a:off x="719278" y="739868"/>
          <a:ext cx="4276444" cy="4276444"/>
        </a:xfrm>
        <a:custGeom>
          <a:avLst/>
          <a:gdLst/>
          <a:ahLst/>
          <a:cxnLst/>
          <a:rect l="0" t="0" r="0" b="0"/>
          <a:pathLst>
            <a:path>
              <a:moveTo>
                <a:pt x="226894" y="3096773"/>
              </a:moveTo>
              <a:arcTo wR="2138222" hR="2138222" stAng="9201946" swAng="1360015"/>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816DDCC-9FD2-4187-B3EF-A8AECA1CCA04}">
      <dsp:nvSpPr>
        <dsp:cNvPr id="0" name=""/>
        <dsp:cNvSpPr/>
      </dsp:nvSpPr>
      <dsp:spPr>
        <a:xfrm>
          <a:off x="724" y="1682259"/>
          <a:ext cx="1646411" cy="107016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it-IT" sz="1900" kern="1200" dirty="0">
              <a:solidFill>
                <a:schemeClr val="tx1"/>
              </a:solidFill>
            </a:rPr>
            <a:t>conclusione</a:t>
          </a:r>
        </a:p>
      </dsp:txBody>
      <dsp:txXfrm>
        <a:off x="52965" y="1734500"/>
        <a:ext cx="1541929" cy="965685"/>
      </dsp:txXfrm>
    </dsp:sp>
    <dsp:sp modelId="{52E1EEA6-CD12-4777-BD83-F51064ABBE46}">
      <dsp:nvSpPr>
        <dsp:cNvPr id="0" name=""/>
        <dsp:cNvSpPr/>
      </dsp:nvSpPr>
      <dsp:spPr>
        <a:xfrm>
          <a:off x="719278" y="739868"/>
          <a:ext cx="4276444" cy="4276444"/>
        </a:xfrm>
        <a:custGeom>
          <a:avLst/>
          <a:gdLst/>
          <a:ahLst/>
          <a:cxnLst/>
          <a:rect l="0" t="0" r="0" b="0"/>
          <a:pathLst>
            <a:path>
              <a:moveTo>
                <a:pt x="514281" y="747247"/>
              </a:moveTo>
              <a:arcTo wR="2138222" hR="2138222" stAng="13234888" swAng="1211912"/>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9 Aprile 2025 – Terzo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61291-C837-463C-A0E3-650B9BC3B9B2}">
      <dsp:nvSpPr>
        <dsp:cNvPr id="0" name=""/>
        <dsp:cNvSpPr/>
      </dsp:nvSpPr>
      <dsp:spPr>
        <a:xfrm>
          <a:off x="11399" y="0"/>
          <a:ext cx="1766086" cy="2031325"/>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Completamento raccoglitore:</a:t>
          </a:r>
          <a:r>
            <a:rPr lang="it-IT" sz="1400" kern="1200" dirty="0">
              <a:solidFill>
                <a:schemeClr val="tx1"/>
              </a:solidFill>
            </a:rPr>
            <a:t> Terminato il raccoglitore in sospeso dal giorno precedente.</a:t>
          </a:r>
        </a:p>
      </dsp:txBody>
      <dsp:txXfrm>
        <a:off x="63126" y="51727"/>
        <a:ext cx="1662632" cy="1927871"/>
      </dsp:txXfrm>
    </dsp:sp>
    <dsp:sp modelId="{80C63430-BB31-4E18-9BDA-B153EA4CD199}">
      <dsp:nvSpPr>
        <dsp:cNvPr id="0" name=""/>
        <dsp:cNvSpPr/>
      </dsp:nvSpPr>
      <dsp:spPr>
        <a:xfrm>
          <a:off x="1954094" y="796667"/>
          <a:ext cx="374410" cy="437989"/>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1954094" y="884265"/>
        <a:ext cx="262087" cy="262793"/>
      </dsp:txXfrm>
    </dsp:sp>
    <dsp:sp modelId="{B091A36E-CB16-4822-9534-E8F32100CC6C}">
      <dsp:nvSpPr>
        <dsp:cNvPr id="0" name=""/>
        <dsp:cNvSpPr/>
      </dsp:nvSpPr>
      <dsp:spPr>
        <a:xfrm>
          <a:off x="2483920" y="0"/>
          <a:ext cx="1766086" cy="2031325"/>
        </a:xfrm>
        <a:prstGeom prst="roundRect">
          <a:avLst>
            <a:gd name="adj" fmla="val 10000"/>
          </a:avLst>
        </a:prstGeom>
        <a:solidFill>
          <a:schemeClr val="accent2">
            <a:shade val="50000"/>
            <a:hueOff val="-278446"/>
            <a:satOff val="-12376"/>
            <a:lumOff val="207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Pile personalizzate:</a:t>
          </a:r>
          <a:r>
            <a:rPr lang="it-IT" sz="1400" kern="1200" dirty="0">
              <a:solidFill>
                <a:schemeClr val="tx1"/>
              </a:solidFill>
            </a:rPr>
            <a:t> Create pile di documenti specifiche per </a:t>
          </a:r>
          <a:r>
            <a:rPr lang="it-IT" sz="1400" b="1" kern="1200" dirty="0">
              <a:solidFill>
                <a:schemeClr val="tx1"/>
              </a:solidFill>
            </a:rPr>
            <a:t>Stefania </a:t>
          </a:r>
          <a:r>
            <a:rPr lang="it-IT" sz="1400" b="1" kern="1200" dirty="0" err="1">
              <a:solidFill>
                <a:schemeClr val="tx1"/>
              </a:solidFill>
            </a:rPr>
            <a:t>Giusini</a:t>
          </a:r>
          <a:r>
            <a:rPr lang="it-IT" sz="1400" kern="1200" dirty="0">
              <a:solidFill>
                <a:schemeClr val="tx1"/>
              </a:solidFill>
            </a:rPr>
            <a:t> e </a:t>
          </a:r>
          <a:r>
            <a:rPr lang="it-IT" sz="1400" b="1" kern="1200" dirty="0">
              <a:solidFill>
                <a:schemeClr val="tx1"/>
              </a:solidFill>
            </a:rPr>
            <a:t>Veronica </a:t>
          </a:r>
          <a:r>
            <a:rPr lang="it-IT" sz="1400" b="1" kern="1200" dirty="0" err="1">
              <a:solidFill>
                <a:schemeClr val="tx1"/>
              </a:solidFill>
            </a:rPr>
            <a:t>Tatali</a:t>
          </a:r>
          <a:r>
            <a:rPr lang="it-IT" sz="1400" kern="1200" dirty="0">
              <a:solidFill>
                <a:schemeClr val="tx1"/>
              </a:solidFill>
            </a:rPr>
            <a:t>, successivamente organizzate e archiviate nelle cassettiere con criteri definiti.</a:t>
          </a:r>
        </a:p>
      </dsp:txBody>
      <dsp:txXfrm>
        <a:off x="2535647" y="51727"/>
        <a:ext cx="1662632" cy="1927871"/>
      </dsp:txXfrm>
    </dsp:sp>
    <dsp:sp modelId="{8DA815D7-6730-4534-9C97-DFFDB5FA08AB}">
      <dsp:nvSpPr>
        <dsp:cNvPr id="0" name=""/>
        <dsp:cNvSpPr/>
      </dsp:nvSpPr>
      <dsp:spPr>
        <a:xfrm>
          <a:off x="4426616" y="796667"/>
          <a:ext cx="374410" cy="437989"/>
        </a:xfrm>
        <a:prstGeom prst="rightArrow">
          <a:avLst>
            <a:gd name="adj1" fmla="val 60000"/>
            <a:gd name="adj2" fmla="val 50000"/>
          </a:avLst>
        </a:prstGeom>
        <a:solidFill>
          <a:schemeClr val="accent2">
            <a:shade val="90000"/>
            <a:hueOff val="-342728"/>
            <a:satOff val="-13682"/>
            <a:lumOff val="195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4426616" y="884265"/>
        <a:ext cx="262087" cy="262793"/>
      </dsp:txXfrm>
    </dsp:sp>
    <dsp:sp modelId="{49610812-3238-4BC7-91D2-A63F9EAD5906}">
      <dsp:nvSpPr>
        <dsp:cNvPr id="0" name=""/>
        <dsp:cNvSpPr/>
      </dsp:nvSpPr>
      <dsp:spPr>
        <a:xfrm>
          <a:off x="4956442" y="0"/>
          <a:ext cx="1766086" cy="2031325"/>
        </a:xfrm>
        <a:prstGeom prst="roundRect">
          <a:avLst>
            <a:gd name="adj" fmla="val 10000"/>
          </a:avLst>
        </a:prstGeom>
        <a:solidFill>
          <a:schemeClr val="accent2">
            <a:shade val="50000"/>
            <a:hueOff val="-556892"/>
            <a:satOff val="-24753"/>
            <a:lumOff val="41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Gestione dei documenti non trovati:</a:t>
          </a:r>
          <a:r>
            <a:rPr lang="it-IT" sz="1400" kern="1200">
              <a:solidFill>
                <a:schemeClr val="tx1"/>
              </a:solidFill>
            </a:rPr>
            <a:t> Raccolti in un raccoglitore etichettato “non trovati” per una gestione più strutturata.</a:t>
          </a:r>
        </a:p>
      </dsp:txBody>
      <dsp:txXfrm>
        <a:off x="5008169" y="51727"/>
        <a:ext cx="1662632" cy="1927871"/>
      </dsp:txXfrm>
    </dsp:sp>
    <dsp:sp modelId="{9C36D1BF-DD21-4B16-BDB3-DDB82B48007C}">
      <dsp:nvSpPr>
        <dsp:cNvPr id="0" name=""/>
        <dsp:cNvSpPr/>
      </dsp:nvSpPr>
      <dsp:spPr>
        <a:xfrm>
          <a:off x="6899137" y="796667"/>
          <a:ext cx="374410" cy="437989"/>
        </a:xfrm>
        <a:prstGeom prst="rightArrow">
          <a:avLst>
            <a:gd name="adj1" fmla="val 60000"/>
            <a:gd name="adj2" fmla="val 50000"/>
          </a:avLst>
        </a:prstGeom>
        <a:solidFill>
          <a:schemeClr val="accent2">
            <a:shade val="90000"/>
            <a:hueOff val="-685457"/>
            <a:satOff val="-27364"/>
            <a:lumOff val="3916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6899137" y="884265"/>
        <a:ext cx="262087" cy="262793"/>
      </dsp:txXfrm>
    </dsp:sp>
    <dsp:sp modelId="{1A54FDC5-4240-4993-8B95-8E3064D70774}">
      <dsp:nvSpPr>
        <dsp:cNvPr id="0" name=""/>
        <dsp:cNvSpPr/>
      </dsp:nvSpPr>
      <dsp:spPr>
        <a:xfrm>
          <a:off x="7428963" y="0"/>
          <a:ext cx="1766086" cy="2031325"/>
        </a:xfrm>
        <a:prstGeom prst="roundRect">
          <a:avLst>
            <a:gd name="adj" fmla="val 10000"/>
          </a:avLst>
        </a:prstGeom>
        <a:solidFill>
          <a:schemeClr val="accent2">
            <a:shade val="50000"/>
            <a:hueOff val="-556892"/>
            <a:satOff val="-24753"/>
            <a:lumOff val="414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Inizio di un nuovo raccoglitore:</a:t>
          </a:r>
          <a:r>
            <a:rPr lang="it-IT" sz="1400" kern="1200">
              <a:solidFill>
                <a:schemeClr val="tx1"/>
              </a:solidFill>
            </a:rPr>
            <a:t> Preparato un raccoglitore più grande, suddiviso per uffici: piano terra e primo piano.</a:t>
          </a:r>
        </a:p>
      </dsp:txBody>
      <dsp:txXfrm>
        <a:off x="7480690" y="51727"/>
        <a:ext cx="1662632" cy="1927871"/>
      </dsp:txXfrm>
    </dsp:sp>
    <dsp:sp modelId="{2A6FADB5-2CED-4B7A-894E-24A78C2374A9}">
      <dsp:nvSpPr>
        <dsp:cNvPr id="0" name=""/>
        <dsp:cNvSpPr/>
      </dsp:nvSpPr>
      <dsp:spPr>
        <a:xfrm>
          <a:off x="9371658" y="796667"/>
          <a:ext cx="374410" cy="437989"/>
        </a:xfrm>
        <a:prstGeom prst="rightArrow">
          <a:avLst>
            <a:gd name="adj1" fmla="val 60000"/>
            <a:gd name="adj2" fmla="val 50000"/>
          </a:avLst>
        </a:prstGeom>
        <a:solidFill>
          <a:schemeClr val="accent2">
            <a:shade val="90000"/>
            <a:hueOff val="-342728"/>
            <a:satOff val="-13682"/>
            <a:lumOff val="195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9371658" y="884265"/>
        <a:ext cx="262087" cy="262793"/>
      </dsp:txXfrm>
    </dsp:sp>
    <dsp:sp modelId="{604FB4CB-0194-4E64-907B-71FC056E74E0}">
      <dsp:nvSpPr>
        <dsp:cNvPr id="0" name=""/>
        <dsp:cNvSpPr/>
      </dsp:nvSpPr>
      <dsp:spPr>
        <a:xfrm>
          <a:off x="9901484" y="0"/>
          <a:ext cx="1766086" cy="2031325"/>
        </a:xfrm>
        <a:prstGeom prst="roundRect">
          <a:avLst>
            <a:gd name="adj" fmla="val 10000"/>
          </a:avLst>
        </a:prstGeom>
        <a:solidFill>
          <a:schemeClr val="accent2">
            <a:shade val="50000"/>
            <a:hueOff val="-278446"/>
            <a:satOff val="-12376"/>
            <a:lumOff val="207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Ottimizzazione delle pile:</a:t>
          </a:r>
          <a:r>
            <a:rPr lang="it-IT" sz="1400" kern="1200">
              <a:solidFill>
                <a:schemeClr val="tx1"/>
              </a:solidFill>
            </a:rPr>
            <a:t> Ridotte le sei pile originarie in tre gruppi principali per facilitare il processo di archiviazione.</a:t>
          </a:r>
        </a:p>
      </dsp:txBody>
      <dsp:txXfrm>
        <a:off x="9953211" y="51727"/>
        <a:ext cx="1662632" cy="19278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8D6E0-3AC6-455B-AD7D-E087427D1185}">
      <dsp:nvSpPr>
        <dsp:cNvPr id="0" name=""/>
        <dsp:cNvSpPr/>
      </dsp:nvSpPr>
      <dsp:spPr>
        <a:xfrm>
          <a:off x="0" y="0"/>
          <a:ext cx="6096000" cy="14773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Ruolo e attività: </a:t>
          </a:r>
          <a:r>
            <a:rPr lang="it-IT" sz="1400" kern="1200" dirty="0"/>
            <a:t>Durante il periodo di stage, ho collaborato con la tutor Carmen </a:t>
          </a:r>
          <a:r>
            <a:rPr lang="it-IT" sz="1400" kern="1200" dirty="0" err="1"/>
            <a:t>Pacini</a:t>
          </a:r>
          <a:r>
            <a:rPr lang="it-IT" sz="1400" kern="1200" dirty="0"/>
            <a:t> e con altri professionisti, lavorando in squadra per svolgere diverse attività. Questa interazione mi ha permesso di apprendere nuovi strumenti, confrontarmi con persone esperte e sviluppare capacità di lavoro di gruppo.</a:t>
          </a:r>
        </a:p>
      </dsp:txBody>
      <dsp:txXfrm>
        <a:off x="1366932" y="0"/>
        <a:ext cx="4729067" cy="1477328"/>
      </dsp:txXfrm>
    </dsp:sp>
    <dsp:sp modelId="{EF4FB70C-A5E8-4488-93C9-10DA71A67B3D}">
      <dsp:nvSpPr>
        <dsp:cNvPr id="0" name=""/>
        <dsp:cNvSpPr/>
      </dsp:nvSpPr>
      <dsp:spPr>
        <a:xfrm>
          <a:off x="147732" y="147732"/>
          <a:ext cx="1219200" cy="1181862"/>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48000" r="-4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84D0E-D999-4CE1-84A6-85127BE61DA3}">
      <dsp:nvSpPr>
        <dsp:cNvPr id="0" name=""/>
        <dsp:cNvSpPr/>
      </dsp:nvSpPr>
      <dsp:spPr>
        <a:xfrm>
          <a:off x="10829" y="0"/>
          <a:ext cx="2241790" cy="217818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Archiviazione dei documenti del piano terra:</a:t>
          </a:r>
          <a:r>
            <a:rPr lang="it-IT" sz="1400" kern="1200" dirty="0">
              <a:solidFill>
                <a:schemeClr val="tx1"/>
              </a:solidFill>
            </a:rPr>
            <a:t> Organizzazione alfabetica basata su:</a:t>
          </a:r>
        </a:p>
        <a:p>
          <a:pPr marL="114300" lvl="1" indent="-114300" algn="l" defTabSz="622300">
            <a:lnSpc>
              <a:spcPct val="90000"/>
            </a:lnSpc>
            <a:spcBef>
              <a:spcPct val="0"/>
            </a:spcBef>
            <a:spcAft>
              <a:spcPct val="15000"/>
            </a:spcAft>
            <a:buChar char="•"/>
          </a:pPr>
          <a:r>
            <a:rPr lang="it-IT" sz="1400" b="1" kern="1200">
              <a:solidFill>
                <a:schemeClr val="tx1"/>
              </a:solidFill>
            </a:rPr>
            <a:t>Criteri principali:</a:t>
          </a:r>
          <a:r>
            <a:rPr lang="it-IT" sz="1400" kern="1200">
              <a:solidFill>
                <a:schemeClr val="tx1"/>
              </a:solidFill>
            </a:rPr>
            <a:t> nome, cognome e codice fiscale.</a:t>
          </a:r>
        </a:p>
        <a:p>
          <a:pPr marL="114300" lvl="1" indent="-114300" algn="l" defTabSz="622300">
            <a:lnSpc>
              <a:spcPct val="90000"/>
            </a:lnSpc>
            <a:spcBef>
              <a:spcPct val="0"/>
            </a:spcBef>
            <a:spcAft>
              <a:spcPct val="15000"/>
            </a:spcAft>
            <a:buChar char="•"/>
          </a:pPr>
          <a:r>
            <a:rPr lang="it-IT" sz="1400" b="1" kern="1200">
              <a:solidFill>
                <a:schemeClr val="tx1"/>
              </a:solidFill>
            </a:rPr>
            <a:t>Criteri alternativi:</a:t>
          </a:r>
          <a:r>
            <a:rPr lang="it-IT" sz="1400" kern="1200">
              <a:solidFill>
                <a:schemeClr val="tx1"/>
              </a:solidFill>
            </a:rPr>
            <a:t> via di residenza, anno di nascita e luogo di nascita, in caso di dati mancanti.</a:t>
          </a:r>
        </a:p>
      </dsp:txBody>
      <dsp:txXfrm>
        <a:off x="74626" y="63797"/>
        <a:ext cx="2114196" cy="2050594"/>
      </dsp:txXfrm>
    </dsp:sp>
    <dsp:sp modelId="{677CEC2A-D08C-405E-A9B2-5E2AF248A86B}">
      <dsp:nvSpPr>
        <dsp:cNvPr id="0" name=""/>
        <dsp:cNvSpPr/>
      </dsp:nvSpPr>
      <dsp:spPr>
        <a:xfrm>
          <a:off x="2476799" y="811111"/>
          <a:ext cx="475259" cy="555964"/>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2476799" y="922304"/>
        <a:ext cx="332681" cy="333578"/>
      </dsp:txXfrm>
    </dsp:sp>
    <dsp:sp modelId="{72C319ED-4BE6-40E8-8CC5-B4BA9447446A}">
      <dsp:nvSpPr>
        <dsp:cNvPr id="0" name=""/>
        <dsp:cNvSpPr/>
      </dsp:nvSpPr>
      <dsp:spPr>
        <a:xfrm>
          <a:off x="3149336" y="0"/>
          <a:ext cx="2241790" cy="2178188"/>
        </a:xfrm>
        <a:prstGeom prst="roundRect">
          <a:avLst>
            <a:gd name="adj" fmla="val 10000"/>
          </a:avLst>
        </a:prstGeom>
        <a:solidFill>
          <a:schemeClr val="accent2">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Preparazione volantini:</a:t>
          </a:r>
          <a:r>
            <a:rPr lang="it-IT" sz="1400" kern="1200">
              <a:solidFill>
                <a:schemeClr val="tx1"/>
              </a:solidFill>
            </a:rPr>
            <a:t> Piegati, ritagliati e preparati volantini, legati con elastici, e consegnati a </a:t>
          </a:r>
          <a:r>
            <a:rPr lang="it-IT" sz="1400" b="1" kern="1200">
              <a:solidFill>
                <a:schemeClr val="tx1"/>
              </a:solidFill>
            </a:rPr>
            <a:t>Carmen Pacini.</a:t>
          </a:r>
          <a:endParaRPr lang="it-IT" sz="1400" kern="1200">
            <a:solidFill>
              <a:schemeClr val="tx1"/>
            </a:solidFill>
          </a:endParaRPr>
        </a:p>
      </dsp:txBody>
      <dsp:txXfrm>
        <a:off x="3213133" y="63797"/>
        <a:ext cx="2114196" cy="2050594"/>
      </dsp:txXfrm>
    </dsp:sp>
    <dsp:sp modelId="{D8D02E67-38AA-4A15-A18A-46BFA2217045}">
      <dsp:nvSpPr>
        <dsp:cNvPr id="0" name=""/>
        <dsp:cNvSpPr/>
      </dsp:nvSpPr>
      <dsp:spPr>
        <a:xfrm>
          <a:off x="5615306" y="811111"/>
          <a:ext cx="475259" cy="555964"/>
        </a:xfrm>
        <a:prstGeom prst="rightArrow">
          <a:avLst>
            <a:gd name="adj1" fmla="val 60000"/>
            <a:gd name="adj2" fmla="val 50000"/>
          </a:avLst>
        </a:prstGeom>
        <a:solidFill>
          <a:schemeClr val="accent2">
            <a:shade val="90000"/>
            <a:hueOff val="-342728"/>
            <a:satOff val="-13682"/>
            <a:lumOff val="195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5615306" y="922304"/>
        <a:ext cx="332681" cy="333578"/>
      </dsp:txXfrm>
    </dsp:sp>
    <dsp:sp modelId="{0C2C8BA5-EB92-4B6F-8B3E-0C0AC880FA77}">
      <dsp:nvSpPr>
        <dsp:cNvPr id="0" name=""/>
        <dsp:cNvSpPr/>
      </dsp:nvSpPr>
      <dsp:spPr>
        <a:xfrm>
          <a:off x="6287843" y="0"/>
          <a:ext cx="2241790" cy="2178188"/>
        </a:xfrm>
        <a:prstGeom prst="roundRect">
          <a:avLst>
            <a:gd name="adj" fmla="val 10000"/>
          </a:avLst>
        </a:prstGeom>
        <a:solidFill>
          <a:schemeClr val="accent2">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Collaborazione su raccolte:</a:t>
          </a:r>
          <a:r>
            <a:rPr lang="it-IT" sz="1400" kern="1200">
              <a:solidFill>
                <a:schemeClr val="tx1"/>
              </a:solidFill>
            </a:rPr>
            <a:t> Archiviate le raccolte di </a:t>
          </a:r>
          <a:r>
            <a:rPr lang="it-IT" sz="1400" b="1" kern="1200">
              <a:solidFill>
                <a:schemeClr val="tx1"/>
              </a:solidFill>
            </a:rPr>
            <a:t>Veronica Tatali</a:t>
          </a:r>
          <a:r>
            <a:rPr lang="it-IT" sz="1400" kern="1200">
              <a:solidFill>
                <a:schemeClr val="tx1"/>
              </a:solidFill>
            </a:rPr>
            <a:t> e </a:t>
          </a:r>
          <a:r>
            <a:rPr lang="it-IT" sz="1400" b="1" kern="1200">
              <a:solidFill>
                <a:schemeClr val="tx1"/>
              </a:solidFill>
            </a:rPr>
            <a:t>Stefania Giusini</a:t>
          </a:r>
          <a:r>
            <a:rPr lang="it-IT" sz="1400" kern="1200">
              <a:solidFill>
                <a:schemeClr val="tx1"/>
              </a:solidFill>
            </a:rPr>
            <a:t> con suddivisione per uffici e ordine alfabetico basato sulle iniziali del cognome del referente (dalle fotocopie delle e-mail).</a:t>
          </a:r>
        </a:p>
      </dsp:txBody>
      <dsp:txXfrm>
        <a:off x="6351640" y="63797"/>
        <a:ext cx="2114196" cy="2050594"/>
      </dsp:txXfrm>
    </dsp:sp>
    <dsp:sp modelId="{AFD19896-6ACD-4BFD-8634-72AAD776AD7E}">
      <dsp:nvSpPr>
        <dsp:cNvPr id="0" name=""/>
        <dsp:cNvSpPr/>
      </dsp:nvSpPr>
      <dsp:spPr>
        <a:xfrm>
          <a:off x="8753813" y="811111"/>
          <a:ext cx="475259" cy="555964"/>
        </a:xfrm>
        <a:prstGeom prst="rightArrow">
          <a:avLst>
            <a:gd name="adj1" fmla="val 60000"/>
            <a:gd name="adj2" fmla="val 50000"/>
          </a:avLst>
        </a:prstGeom>
        <a:solidFill>
          <a:schemeClr val="accent2">
            <a:shade val="90000"/>
            <a:hueOff val="-685457"/>
            <a:satOff val="-27364"/>
            <a:lumOff val="3916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8753813" y="922304"/>
        <a:ext cx="332681" cy="333578"/>
      </dsp:txXfrm>
    </dsp:sp>
    <dsp:sp modelId="{7DFA49BD-FDC1-42DD-A192-BCF364652C8B}">
      <dsp:nvSpPr>
        <dsp:cNvPr id="0" name=""/>
        <dsp:cNvSpPr/>
      </dsp:nvSpPr>
      <dsp:spPr>
        <a:xfrm>
          <a:off x="9426350" y="0"/>
          <a:ext cx="2241790" cy="217818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Riorganizzazione dei “non trovati”:</a:t>
          </a:r>
          <a:r>
            <a:rPr lang="it-IT" sz="1400" kern="1200">
              <a:solidFill>
                <a:schemeClr val="tx1"/>
              </a:solidFill>
            </a:rPr>
            <a:t> Documenti interni classificati alfabeticamente per cognome, con un’attenzione alle iniziali.</a:t>
          </a:r>
        </a:p>
      </dsp:txBody>
      <dsp:txXfrm>
        <a:off x="9490147" y="63797"/>
        <a:ext cx="2114196" cy="205059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E8924-1473-4037-BB30-9CEEE3F6BDC6}">
      <dsp:nvSpPr>
        <dsp:cNvPr id="0" name=""/>
        <dsp:cNvSpPr/>
      </dsp:nvSpPr>
      <dsp:spPr>
        <a:xfrm>
          <a:off x="0" y="481986"/>
          <a:ext cx="6096000" cy="184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Compiti suddivisi tra me e </a:t>
          </a:r>
          <a:r>
            <a:rPr lang="it-IT" sz="1500" b="1" kern="1200"/>
            <a:t>Clementi</a:t>
          </a:r>
          <a:r>
            <a:rPr lang="it-IT" sz="1500" kern="1200"/>
            <a:t>:</a:t>
          </a:r>
        </a:p>
        <a:p>
          <a:pPr marL="228600" lvl="2" indent="-114300" algn="l" defTabSz="666750">
            <a:lnSpc>
              <a:spcPct val="90000"/>
            </a:lnSpc>
            <a:spcBef>
              <a:spcPct val="0"/>
            </a:spcBef>
            <a:spcAft>
              <a:spcPct val="15000"/>
            </a:spcAft>
            <a:buChar char="•"/>
          </a:pPr>
          <a:r>
            <a:rPr lang="it-IT" sz="1500" kern="1200"/>
            <a:t>Clementi ha completato l’archiviazione degli ultimi documenti.</a:t>
          </a:r>
        </a:p>
        <a:p>
          <a:pPr marL="228600" lvl="2" indent="-114300" algn="l" defTabSz="666750">
            <a:lnSpc>
              <a:spcPct val="90000"/>
            </a:lnSpc>
            <a:spcBef>
              <a:spcPct val="0"/>
            </a:spcBef>
            <a:spcAft>
              <a:spcPct val="15000"/>
            </a:spcAft>
            <a:buChar char="•"/>
          </a:pPr>
          <a:r>
            <a:rPr lang="it-IT" sz="1500" kern="1200"/>
            <a:t>Io mi sono occupato della preparazione dei volantini.</a:t>
          </a:r>
        </a:p>
        <a:p>
          <a:pPr marL="114300" lvl="1" indent="-114300" algn="l" defTabSz="666750">
            <a:lnSpc>
              <a:spcPct val="90000"/>
            </a:lnSpc>
            <a:spcBef>
              <a:spcPct val="0"/>
            </a:spcBef>
            <a:spcAft>
              <a:spcPct val="15000"/>
            </a:spcAft>
            <a:buChar char="•"/>
          </a:pPr>
          <a:r>
            <a:rPr lang="it-IT" sz="1500" kern="1200" dirty="0"/>
            <a:t>Il lavoro parallelo ha ottimizzato i tempi e garantito precisione.</a:t>
          </a:r>
        </a:p>
        <a:p>
          <a:pPr marL="114300" lvl="1" indent="-114300" algn="l" defTabSz="666750">
            <a:lnSpc>
              <a:spcPct val="90000"/>
            </a:lnSpc>
            <a:spcBef>
              <a:spcPct val="0"/>
            </a:spcBef>
            <a:spcAft>
              <a:spcPct val="15000"/>
            </a:spcAft>
            <a:buChar char="•"/>
          </a:pPr>
          <a:r>
            <a:rPr lang="it-IT" sz="1500" kern="1200" dirty="0"/>
            <a:t>Collaborazione strutturata e revisione reciproca per un’organizzazione efficace.</a:t>
          </a:r>
        </a:p>
      </dsp:txBody>
      <dsp:txXfrm>
        <a:off x="0" y="481986"/>
        <a:ext cx="6096000" cy="1842750"/>
      </dsp:txXfrm>
    </dsp:sp>
    <dsp:sp modelId="{0FE2E322-7C08-44DE-ADF5-0CD1EA0FA631}">
      <dsp:nvSpPr>
        <dsp:cNvPr id="0" name=""/>
        <dsp:cNvSpPr/>
      </dsp:nvSpPr>
      <dsp:spPr>
        <a:xfrm>
          <a:off x="304800" y="260586"/>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Organizzazione e Collaborazione:</a:t>
          </a:r>
          <a:endParaRPr lang="it-IT" sz="1500" kern="1200"/>
        </a:p>
      </dsp:txBody>
      <dsp:txXfrm>
        <a:off x="326416" y="282202"/>
        <a:ext cx="4223968" cy="39956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774EA-86D1-4827-BBFC-AF8C676E154C}">
      <dsp:nvSpPr>
        <dsp:cNvPr id="0" name=""/>
        <dsp:cNvSpPr/>
      </dsp:nvSpPr>
      <dsp:spPr>
        <a:xfrm>
          <a:off x="0" y="272611"/>
          <a:ext cx="6096000" cy="1984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Potenziate le competenze nella gestione documentale e nella risoluzione di problemi operativi.</a:t>
          </a:r>
        </a:p>
        <a:p>
          <a:pPr marL="114300" lvl="1" indent="-114300" algn="l" defTabSz="666750">
            <a:lnSpc>
              <a:spcPct val="90000"/>
            </a:lnSpc>
            <a:spcBef>
              <a:spcPct val="0"/>
            </a:spcBef>
            <a:spcAft>
              <a:spcPct val="15000"/>
            </a:spcAft>
            <a:buChar char="•"/>
          </a:pPr>
          <a:r>
            <a:rPr lang="it-IT" sz="1500" kern="1200"/>
            <a:t>Rafforzato il lavoro di squadra, migliorando l’organizzazione complessiva.</a:t>
          </a:r>
        </a:p>
        <a:p>
          <a:pPr marL="114300" lvl="1" indent="-114300" algn="l" defTabSz="666750">
            <a:lnSpc>
              <a:spcPct val="90000"/>
            </a:lnSpc>
            <a:spcBef>
              <a:spcPct val="0"/>
            </a:spcBef>
            <a:spcAft>
              <a:spcPct val="15000"/>
            </a:spcAft>
            <a:buChar char="•"/>
          </a:pPr>
          <a:r>
            <a:rPr lang="it-IT" sz="1500" kern="1200" dirty="0"/>
            <a:t>L’esperienza si è dimostra sempre più formativa, con risultati concreti, pur lasciando ancora spazio per nuove sfide e miglioramenti.</a:t>
          </a:r>
        </a:p>
      </dsp:txBody>
      <dsp:txXfrm>
        <a:off x="0" y="272611"/>
        <a:ext cx="6096000" cy="1984500"/>
      </dsp:txXfrm>
    </dsp:sp>
    <dsp:sp modelId="{121827AC-3F81-48A9-B142-208B9CE72713}">
      <dsp:nvSpPr>
        <dsp:cNvPr id="0" name=""/>
        <dsp:cNvSpPr/>
      </dsp:nvSpPr>
      <dsp:spPr>
        <a:xfrm>
          <a:off x="304800" y="51211"/>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Conclusione e Prospettive:</a:t>
          </a:r>
          <a:endParaRPr lang="it-IT" sz="1500" kern="1200"/>
        </a:p>
      </dsp:txBody>
      <dsp:txXfrm>
        <a:off x="326416" y="72827"/>
        <a:ext cx="4223968" cy="39956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E5EAA-7C4A-42C9-861E-24682720F0D4}">
      <dsp:nvSpPr>
        <dsp:cNvPr id="0" name=""/>
        <dsp:cNvSpPr/>
      </dsp:nvSpPr>
      <dsp:spPr>
        <a:xfrm>
          <a:off x="1512093" y="3247"/>
          <a:ext cx="2887503" cy="213385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a:noFill/>
        </a:ln>
        <a:effectLst/>
      </dsp:spPr>
      <dsp:style>
        <a:lnRef idx="0">
          <a:scrgbClr r="0" g="0" b="0"/>
        </a:lnRef>
        <a:fillRef idx="1">
          <a:scrgbClr r="0" g="0" b="0"/>
        </a:fillRef>
        <a:effectRef idx="0">
          <a:scrgbClr r="0" g="0" b="0"/>
        </a:effectRef>
        <a:fontRef idx="minor"/>
      </dsp:style>
    </dsp:sp>
    <dsp:sp modelId="{448FF197-2401-48CA-A3C5-491FC285BD79}">
      <dsp:nvSpPr>
        <dsp:cNvPr id="0" name=""/>
        <dsp:cNvSpPr/>
      </dsp:nvSpPr>
      <dsp:spPr>
        <a:xfrm>
          <a:off x="2095738" y="1750194"/>
          <a:ext cx="2488168" cy="5979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5000"/>
            </a:spcAft>
            <a:buNone/>
          </a:pPr>
          <a:r>
            <a:rPr lang="it-IT" sz="1800" kern="1200" dirty="0"/>
            <a:t>Collaborazione</a:t>
          </a:r>
        </a:p>
      </dsp:txBody>
      <dsp:txXfrm>
        <a:off x="2095738" y="1750194"/>
        <a:ext cx="2488168" cy="597948"/>
      </dsp:txXfrm>
    </dsp:sp>
    <dsp:sp modelId="{01767A48-EFEC-4A5B-833E-509FA8952554}">
      <dsp:nvSpPr>
        <dsp:cNvPr id="0" name=""/>
        <dsp:cNvSpPr/>
      </dsp:nvSpPr>
      <dsp:spPr>
        <a:xfrm>
          <a:off x="1401961" y="2655324"/>
          <a:ext cx="2887503" cy="213385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0">
          <a:scrgbClr r="0" g="0" b="0"/>
        </a:effectRef>
        <a:fontRef idx="minor"/>
      </dsp:style>
    </dsp:sp>
    <dsp:sp modelId="{456E8FB0-B8E5-46A0-9167-D33D4FEC888B}">
      <dsp:nvSpPr>
        <dsp:cNvPr id="0" name=""/>
        <dsp:cNvSpPr/>
      </dsp:nvSpPr>
      <dsp:spPr>
        <a:xfrm>
          <a:off x="1765340" y="4402270"/>
          <a:ext cx="2928698" cy="5979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5000"/>
            </a:spcAft>
            <a:buNone/>
          </a:pPr>
          <a:r>
            <a:rPr lang="it-IT" sz="1800" kern="1200" dirty="0"/>
            <a:t>Rafforzo del lavoro di squadra</a:t>
          </a:r>
        </a:p>
      </dsp:txBody>
      <dsp:txXfrm>
        <a:off x="1765340" y="4402270"/>
        <a:ext cx="2928698" cy="59794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10 Aprile 2025 – Quarto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78493-FBE0-490B-9E0A-5529F62063C2}">
      <dsp:nvSpPr>
        <dsp:cNvPr id="0" name=""/>
        <dsp:cNvSpPr/>
      </dsp:nvSpPr>
      <dsp:spPr>
        <a:xfrm>
          <a:off x="2058" y="934546"/>
          <a:ext cx="2934333" cy="12702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dirty="0">
              <a:solidFill>
                <a:schemeClr val="tx1"/>
              </a:solidFill>
            </a:rPr>
            <a:t>Completamento documenti rimasti:</a:t>
          </a:r>
        </a:p>
        <a:p>
          <a:pPr marL="0" lvl="0" indent="0" algn="ctr" defTabSz="622300">
            <a:lnSpc>
              <a:spcPct val="90000"/>
            </a:lnSpc>
            <a:spcBef>
              <a:spcPct val="0"/>
            </a:spcBef>
            <a:spcAft>
              <a:spcPct val="35000"/>
            </a:spcAft>
            <a:buNone/>
          </a:pPr>
          <a:r>
            <a:rPr lang="it-IT" sz="1400" kern="1200" dirty="0">
              <a:solidFill>
                <a:schemeClr val="tx1"/>
              </a:solidFill>
            </a:rPr>
            <a:t>Sistemazione dei documenti relativi agli uffici superiori.</a:t>
          </a:r>
        </a:p>
      </dsp:txBody>
      <dsp:txXfrm>
        <a:off x="39262" y="971750"/>
        <a:ext cx="2859925" cy="1195820"/>
      </dsp:txXfrm>
    </dsp:sp>
    <dsp:sp modelId="{28A3E5FC-6A4D-414B-8098-49A1A1FCC7E9}">
      <dsp:nvSpPr>
        <dsp:cNvPr id="0" name=""/>
        <dsp:cNvSpPr/>
      </dsp:nvSpPr>
      <dsp:spPr>
        <a:xfrm>
          <a:off x="3148096" y="1307146"/>
          <a:ext cx="448814" cy="52502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148096" y="1412151"/>
        <a:ext cx="314170" cy="315017"/>
      </dsp:txXfrm>
    </dsp:sp>
    <dsp:sp modelId="{3FF65020-0808-4728-A89F-62C86964BF3C}">
      <dsp:nvSpPr>
        <dsp:cNvPr id="0" name=""/>
        <dsp:cNvSpPr/>
      </dsp:nvSpPr>
      <dsp:spPr>
        <a:xfrm>
          <a:off x="3783211" y="934546"/>
          <a:ext cx="2117047" cy="127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Sistema di classificazione creato:</a:t>
          </a:r>
        </a:p>
        <a:p>
          <a:pPr marL="114300" lvl="1" indent="-114300" algn="l" defTabSz="622300">
            <a:lnSpc>
              <a:spcPct val="90000"/>
            </a:lnSpc>
            <a:spcBef>
              <a:spcPct val="0"/>
            </a:spcBef>
            <a:spcAft>
              <a:spcPct val="15000"/>
            </a:spcAft>
            <a:buChar char="•"/>
          </a:pPr>
          <a:r>
            <a:rPr lang="it-IT" sz="1400" kern="1200">
              <a:solidFill>
                <a:schemeClr val="tx1"/>
              </a:solidFill>
            </a:rPr>
            <a:t>“Altro ufficio.”</a:t>
          </a:r>
        </a:p>
        <a:p>
          <a:pPr marL="114300" lvl="1" indent="-114300" algn="l" defTabSz="622300">
            <a:lnSpc>
              <a:spcPct val="90000"/>
            </a:lnSpc>
            <a:spcBef>
              <a:spcPct val="0"/>
            </a:spcBef>
            <a:spcAft>
              <a:spcPct val="15000"/>
            </a:spcAft>
            <a:buChar char="•"/>
          </a:pPr>
          <a:r>
            <a:rPr lang="it-IT" sz="1400" kern="1200">
              <a:solidFill>
                <a:schemeClr val="tx1"/>
              </a:solidFill>
            </a:rPr>
            <a:t>“Non trovati.”</a:t>
          </a:r>
        </a:p>
      </dsp:txBody>
      <dsp:txXfrm>
        <a:off x="3820415" y="971750"/>
        <a:ext cx="2042639" cy="1195820"/>
      </dsp:txXfrm>
    </dsp:sp>
    <dsp:sp modelId="{05C000E5-92F0-4A5C-A4CD-4C6717630C43}">
      <dsp:nvSpPr>
        <dsp:cNvPr id="0" name=""/>
        <dsp:cNvSpPr/>
      </dsp:nvSpPr>
      <dsp:spPr>
        <a:xfrm>
          <a:off x="6111963" y="1307146"/>
          <a:ext cx="448814" cy="52502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6111963" y="1412151"/>
        <a:ext cx="314170" cy="315017"/>
      </dsp:txXfrm>
    </dsp:sp>
    <dsp:sp modelId="{F78AE23B-1C9B-4B65-8F54-DEC24BC0E50B}">
      <dsp:nvSpPr>
        <dsp:cNvPr id="0" name=""/>
        <dsp:cNvSpPr/>
      </dsp:nvSpPr>
      <dsp:spPr>
        <a:xfrm>
          <a:off x="6747077" y="934546"/>
          <a:ext cx="2117047" cy="12702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Suddivisione alfabetica:</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Lettere “A” - “D” nell’ufficio principale.</a:t>
          </a:r>
        </a:p>
        <a:p>
          <a:pPr marL="114300" lvl="1" indent="-114300" algn="l" defTabSz="622300">
            <a:lnSpc>
              <a:spcPct val="90000"/>
            </a:lnSpc>
            <a:spcBef>
              <a:spcPct val="0"/>
            </a:spcBef>
            <a:spcAft>
              <a:spcPct val="15000"/>
            </a:spcAft>
            <a:buChar char="•"/>
          </a:pPr>
          <a:r>
            <a:rPr lang="it-IT" sz="1400" kern="1200" dirty="0">
              <a:solidFill>
                <a:schemeClr val="tx1"/>
              </a:solidFill>
            </a:rPr>
            <a:t>Restanti lettere nell’ufficio adiacente.</a:t>
          </a:r>
        </a:p>
      </dsp:txBody>
      <dsp:txXfrm>
        <a:off x="6784281" y="971750"/>
        <a:ext cx="2042639" cy="1195820"/>
      </dsp:txXfrm>
    </dsp:sp>
    <dsp:sp modelId="{8A349D7C-47CC-40B4-BAAD-785A174E15E5}">
      <dsp:nvSpPr>
        <dsp:cNvPr id="0" name=""/>
        <dsp:cNvSpPr/>
      </dsp:nvSpPr>
      <dsp:spPr>
        <a:xfrm>
          <a:off x="9075829" y="1307146"/>
          <a:ext cx="448814" cy="52502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9075829" y="1412151"/>
        <a:ext cx="314170" cy="315017"/>
      </dsp:txXfrm>
    </dsp:sp>
    <dsp:sp modelId="{DE9E2587-299F-438F-8CA2-5DEF1BB7C858}">
      <dsp:nvSpPr>
        <dsp:cNvPr id="0" name=""/>
        <dsp:cNvSpPr/>
      </dsp:nvSpPr>
      <dsp:spPr>
        <a:xfrm>
          <a:off x="9710944" y="934546"/>
          <a:ext cx="2117047" cy="127022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Creazione nuove cartelle:</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“Di sotto” per documenti del piano inferiore.</a:t>
          </a:r>
        </a:p>
        <a:p>
          <a:pPr marL="114300" lvl="1" indent="-114300" algn="l" defTabSz="622300">
            <a:lnSpc>
              <a:spcPct val="90000"/>
            </a:lnSpc>
            <a:spcBef>
              <a:spcPct val="0"/>
            </a:spcBef>
            <a:spcAft>
              <a:spcPct val="15000"/>
            </a:spcAft>
            <a:buChar char="•"/>
          </a:pPr>
          <a:r>
            <a:rPr lang="it-IT" sz="1400" kern="1200">
              <a:solidFill>
                <a:schemeClr val="tx1"/>
              </a:solidFill>
            </a:rPr>
            <a:t>“?” per documenti non identificabili.</a:t>
          </a:r>
        </a:p>
      </dsp:txBody>
      <dsp:txXfrm>
        <a:off x="9748148" y="971750"/>
        <a:ext cx="2042639" cy="119582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C28AF-01EB-4C22-BA52-A44735F01913}">
      <dsp:nvSpPr>
        <dsp:cNvPr id="0" name=""/>
        <dsp:cNvSpPr/>
      </dsp:nvSpPr>
      <dsp:spPr>
        <a:xfrm>
          <a:off x="10397" y="637350"/>
          <a:ext cx="3107698" cy="18646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dirty="0">
              <a:solidFill>
                <a:schemeClr val="tx1"/>
              </a:solidFill>
            </a:rPr>
            <a:t>Organizzazione delle raccolte:</a:t>
          </a:r>
        </a:p>
        <a:p>
          <a:pPr marL="114300" lvl="1" indent="-114300" algn="l" defTabSz="622300">
            <a:lnSpc>
              <a:spcPct val="90000"/>
            </a:lnSpc>
            <a:spcBef>
              <a:spcPct val="0"/>
            </a:spcBef>
            <a:spcAft>
              <a:spcPct val="15000"/>
            </a:spcAft>
            <a:buChar char="•"/>
          </a:pPr>
          <a:r>
            <a:rPr lang="it-IT" sz="1400" kern="1200" dirty="0">
              <a:solidFill>
                <a:schemeClr val="tx1"/>
              </a:solidFill>
            </a:rPr>
            <a:t>Documenti di </a:t>
          </a:r>
          <a:r>
            <a:rPr lang="it-IT" sz="1400" b="1" kern="1200" dirty="0">
              <a:solidFill>
                <a:schemeClr val="tx1"/>
              </a:solidFill>
            </a:rPr>
            <a:t>Veronica </a:t>
          </a:r>
          <a:r>
            <a:rPr lang="it-IT" sz="1400" b="1" kern="1200" dirty="0" err="1">
              <a:solidFill>
                <a:schemeClr val="tx1"/>
              </a:solidFill>
            </a:rPr>
            <a:t>Tatali</a:t>
          </a:r>
          <a:r>
            <a:rPr lang="it-IT" sz="1400" kern="1200" dirty="0">
              <a:solidFill>
                <a:schemeClr val="tx1"/>
              </a:solidFill>
            </a:rPr>
            <a:t> e </a:t>
          </a:r>
          <a:r>
            <a:rPr lang="it-IT" sz="1400" b="1" kern="1200" dirty="0">
              <a:solidFill>
                <a:schemeClr val="tx1"/>
              </a:solidFill>
            </a:rPr>
            <a:t>Stefania </a:t>
          </a:r>
          <a:r>
            <a:rPr lang="it-IT" sz="1400" b="1" kern="1200" dirty="0" err="1">
              <a:solidFill>
                <a:schemeClr val="tx1"/>
              </a:solidFill>
            </a:rPr>
            <a:t>Giusini</a:t>
          </a:r>
          <a:r>
            <a:rPr lang="it-IT" sz="1400" kern="1200" dirty="0">
              <a:solidFill>
                <a:schemeClr val="tx1"/>
              </a:solidFill>
            </a:rPr>
            <a:t> ordinati alfabeticamente per cognome.</a:t>
          </a:r>
        </a:p>
        <a:p>
          <a:pPr marL="114300" lvl="1" indent="-114300" algn="l" defTabSz="622300">
            <a:lnSpc>
              <a:spcPct val="90000"/>
            </a:lnSpc>
            <a:spcBef>
              <a:spcPct val="0"/>
            </a:spcBef>
            <a:spcAft>
              <a:spcPct val="15000"/>
            </a:spcAft>
            <a:buChar char="•"/>
          </a:pPr>
          <a:r>
            <a:rPr lang="it-IT" sz="1400" kern="1200">
              <a:solidFill>
                <a:schemeClr val="tx1"/>
              </a:solidFill>
            </a:rPr>
            <a:t>Cartelle create per documenti dalle lettere “E” alla “M.”</a:t>
          </a:r>
        </a:p>
      </dsp:txBody>
      <dsp:txXfrm>
        <a:off x="65010" y="691963"/>
        <a:ext cx="2998472" cy="1755393"/>
      </dsp:txXfrm>
    </dsp:sp>
    <dsp:sp modelId="{9A565CFB-DDC5-4441-8E14-807877C7F4CE}">
      <dsp:nvSpPr>
        <dsp:cNvPr id="0" name=""/>
        <dsp:cNvSpPr/>
      </dsp:nvSpPr>
      <dsp:spPr>
        <a:xfrm>
          <a:off x="3428865" y="1184305"/>
          <a:ext cx="658832" cy="77070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428865" y="1338447"/>
        <a:ext cx="461182" cy="462425"/>
      </dsp:txXfrm>
    </dsp:sp>
    <dsp:sp modelId="{F9E635A0-E80C-418C-B8FF-5D2F2ACF1C99}">
      <dsp:nvSpPr>
        <dsp:cNvPr id="0" name=""/>
        <dsp:cNvSpPr/>
      </dsp:nvSpPr>
      <dsp:spPr>
        <a:xfrm>
          <a:off x="4361175" y="637350"/>
          <a:ext cx="3107698" cy="1864619"/>
        </a:xfrm>
        <a:prstGeom prst="roundRect">
          <a:avLst>
            <a:gd name="adj" fmla="val 10000"/>
          </a:avLst>
        </a:prstGeom>
        <a:solidFill>
          <a:schemeClr val="accent5">
            <a:hueOff val="371392"/>
            <a:satOff val="10150"/>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Supporto tecnico:</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dirty="0">
              <a:solidFill>
                <a:schemeClr val="tx1"/>
              </a:solidFill>
            </a:rPr>
            <a:t>Tutorial per Stefania </a:t>
          </a:r>
          <a:r>
            <a:rPr lang="it-IT" sz="1400" kern="1200" dirty="0" err="1">
              <a:solidFill>
                <a:schemeClr val="tx1"/>
              </a:solidFill>
            </a:rPr>
            <a:t>Giusini</a:t>
          </a:r>
          <a:r>
            <a:rPr lang="it-IT" sz="1400" kern="1200" dirty="0">
              <a:solidFill>
                <a:schemeClr val="tx1"/>
              </a:solidFill>
            </a:rPr>
            <a:t> sull’uso di Excel.</a:t>
          </a:r>
        </a:p>
        <a:p>
          <a:pPr marL="114300" lvl="1" indent="-114300" algn="l" defTabSz="622300">
            <a:lnSpc>
              <a:spcPct val="90000"/>
            </a:lnSpc>
            <a:spcBef>
              <a:spcPct val="0"/>
            </a:spcBef>
            <a:spcAft>
              <a:spcPct val="15000"/>
            </a:spcAft>
            <a:buChar char="•"/>
          </a:pPr>
          <a:r>
            <a:rPr lang="it-IT" sz="1400" kern="1200">
              <a:solidFill>
                <a:schemeClr val="tx1"/>
              </a:solidFill>
            </a:rPr>
            <a:t>Tentativo di aprire un file .rcc tramite desktop telematico (non riuscito per incompatibilità di versione).</a:t>
          </a:r>
        </a:p>
      </dsp:txBody>
      <dsp:txXfrm>
        <a:off x="4415788" y="691963"/>
        <a:ext cx="2998472" cy="1755393"/>
      </dsp:txXfrm>
    </dsp:sp>
    <dsp:sp modelId="{02A698AE-EC61-4322-8FE2-1B96AB4C1002}">
      <dsp:nvSpPr>
        <dsp:cNvPr id="0" name=""/>
        <dsp:cNvSpPr/>
      </dsp:nvSpPr>
      <dsp:spPr>
        <a:xfrm>
          <a:off x="7779643" y="1184305"/>
          <a:ext cx="658832" cy="770709"/>
        </a:xfrm>
        <a:prstGeom prst="rightArrow">
          <a:avLst>
            <a:gd name="adj1" fmla="val 60000"/>
            <a:gd name="adj2" fmla="val 50000"/>
          </a:avLst>
        </a:prstGeom>
        <a:solidFill>
          <a:schemeClr val="accent5">
            <a:hueOff val="742785"/>
            <a:satOff val="20301"/>
            <a:lumOff val="82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7779643" y="1338447"/>
        <a:ext cx="461182" cy="462425"/>
      </dsp:txXfrm>
    </dsp:sp>
    <dsp:sp modelId="{38417C3B-9046-499D-8018-C69D1C2EEF9F}">
      <dsp:nvSpPr>
        <dsp:cNvPr id="0" name=""/>
        <dsp:cNvSpPr/>
      </dsp:nvSpPr>
      <dsp:spPr>
        <a:xfrm>
          <a:off x="8711953" y="637350"/>
          <a:ext cx="3107698" cy="1864619"/>
        </a:xfrm>
        <a:prstGeom prst="roundRect">
          <a:avLst>
            <a:gd name="adj" fmla="val 10000"/>
          </a:avLst>
        </a:prstGeom>
        <a:solidFill>
          <a:schemeClr val="accent5">
            <a:hueOff val="742785"/>
            <a:satOff val="20301"/>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Numerazione documenti “Non trovati”:</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Include documenti difficili da classificare dei giorni precedenti e del mattino.</a:t>
          </a:r>
        </a:p>
      </dsp:txBody>
      <dsp:txXfrm>
        <a:off x="8766566" y="691963"/>
        <a:ext cx="2998472" cy="175539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F10BF-3DB8-4E60-B5BB-3BAAC8C1E30A}">
      <dsp:nvSpPr>
        <dsp:cNvPr id="0" name=""/>
        <dsp:cNvSpPr/>
      </dsp:nvSpPr>
      <dsp:spPr>
        <a:xfrm>
          <a:off x="608" y="268584"/>
          <a:ext cx="2374622" cy="189969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9D8B3C-6D11-4AD8-B156-79311C367FE5}">
      <dsp:nvSpPr>
        <dsp:cNvPr id="0" name=""/>
        <dsp:cNvSpPr/>
      </dsp:nvSpPr>
      <dsp:spPr>
        <a:xfrm>
          <a:off x="214324" y="1978312"/>
          <a:ext cx="2113414" cy="664894"/>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Cooperazione</a:t>
          </a:r>
        </a:p>
      </dsp:txBody>
      <dsp:txXfrm>
        <a:off x="214324" y="1978312"/>
        <a:ext cx="2113414" cy="664894"/>
      </dsp:txXfrm>
    </dsp:sp>
    <dsp:sp modelId="{6CA2AF26-7997-4CDE-9C33-3B8FC4C55FCA}">
      <dsp:nvSpPr>
        <dsp:cNvPr id="0" name=""/>
        <dsp:cNvSpPr/>
      </dsp:nvSpPr>
      <dsp:spPr>
        <a:xfrm>
          <a:off x="2612693" y="268584"/>
          <a:ext cx="2374622" cy="189969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E9395B-588A-48BA-9A95-05A776D1A4A8}">
      <dsp:nvSpPr>
        <dsp:cNvPr id="0" name=""/>
        <dsp:cNvSpPr/>
      </dsp:nvSpPr>
      <dsp:spPr>
        <a:xfrm>
          <a:off x="2826409" y="1978312"/>
          <a:ext cx="2113414" cy="664894"/>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dirty="0"/>
            <a:t>Efficienza</a:t>
          </a:r>
        </a:p>
      </dsp:txBody>
      <dsp:txXfrm>
        <a:off x="2826409" y="1978312"/>
        <a:ext cx="2113414" cy="664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12CA1-3A13-4185-8C61-A663A1FDF0F6}">
      <dsp:nvSpPr>
        <dsp:cNvPr id="0" name=""/>
        <dsp:cNvSpPr/>
      </dsp:nvSpPr>
      <dsp:spPr>
        <a:xfrm>
          <a:off x="1168299" y="116"/>
          <a:ext cx="3389075" cy="27112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05D25-E697-4A96-B292-59521E061E5A}">
      <dsp:nvSpPr>
        <dsp:cNvPr id="0" name=""/>
        <dsp:cNvSpPr/>
      </dsp:nvSpPr>
      <dsp:spPr>
        <a:xfrm>
          <a:off x="1049664" y="2440251"/>
          <a:ext cx="3863579" cy="94894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Alternanza scuola-lavoro</a:t>
          </a:r>
        </a:p>
      </dsp:txBody>
      <dsp:txXfrm>
        <a:off x="1049664" y="2440251"/>
        <a:ext cx="3863579" cy="948941"/>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E864E-4DAB-498F-AC13-EDE2EC8156F8}">
      <dsp:nvSpPr>
        <dsp:cNvPr id="0" name=""/>
        <dsp:cNvSpPr/>
      </dsp:nvSpPr>
      <dsp:spPr>
        <a:xfrm>
          <a:off x="0" y="228612"/>
          <a:ext cx="6096000" cy="179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b="1" kern="1200"/>
            <a:t>Suddivisione dei compiti:</a:t>
          </a:r>
          <a:r>
            <a:rPr lang="it-IT" sz="1500" kern="1200"/>
            <a:t> Collaborazione strutturata con il mio compagno di classe.</a:t>
          </a:r>
        </a:p>
        <a:p>
          <a:pPr marL="228600" lvl="2" indent="-114300" algn="l" defTabSz="666750">
            <a:lnSpc>
              <a:spcPct val="90000"/>
            </a:lnSpc>
            <a:spcBef>
              <a:spcPct val="0"/>
            </a:spcBef>
            <a:spcAft>
              <a:spcPct val="15000"/>
            </a:spcAft>
            <a:buChar char="•"/>
          </a:pPr>
          <a:r>
            <a:rPr lang="it-IT" sz="1500" kern="1200"/>
            <a:t>Compagno: completamento delle attività residue.</a:t>
          </a:r>
        </a:p>
        <a:p>
          <a:pPr marL="228600" lvl="2" indent="-114300" algn="l" defTabSz="666750">
            <a:lnSpc>
              <a:spcPct val="90000"/>
            </a:lnSpc>
            <a:spcBef>
              <a:spcPct val="0"/>
            </a:spcBef>
            <a:spcAft>
              <a:spcPct val="15000"/>
            </a:spcAft>
            <a:buChar char="•"/>
          </a:pPr>
          <a:r>
            <a:rPr lang="it-IT" sz="1500" kern="1200"/>
            <a:t>Io: gestione parallela di altre operazioni.</a:t>
          </a:r>
        </a:p>
        <a:p>
          <a:pPr marL="114300" lvl="1" indent="-114300" algn="l" defTabSz="666750">
            <a:lnSpc>
              <a:spcPct val="90000"/>
            </a:lnSpc>
            <a:spcBef>
              <a:spcPct val="0"/>
            </a:spcBef>
            <a:spcAft>
              <a:spcPct val="15000"/>
            </a:spcAft>
            <a:buChar char="•"/>
          </a:pPr>
          <a:r>
            <a:rPr lang="it-IT" sz="1500" b="1" kern="1200"/>
            <a:t>Efficienza ottimizzata:</a:t>
          </a:r>
          <a:r>
            <a:rPr lang="it-IT" sz="1500" kern="1200"/>
            <a:t> Metodo organizzativo e lavoro parallelo per velocizzare le operazioni.</a:t>
          </a:r>
        </a:p>
      </dsp:txBody>
      <dsp:txXfrm>
        <a:off x="0" y="228612"/>
        <a:ext cx="6096000" cy="1795500"/>
      </dsp:txXfrm>
    </dsp:sp>
    <dsp:sp modelId="{7294EF06-1157-4858-BB3C-EBB9DE13B728}">
      <dsp:nvSpPr>
        <dsp:cNvPr id="0" name=""/>
        <dsp:cNvSpPr/>
      </dsp:nvSpPr>
      <dsp:spPr>
        <a:xfrm>
          <a:off x="304800" y="7212"/>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Organizzazione e Collaborazione:</a:t>
          </a:r>
          <a:endParaRPr lang="it-IT" sz="1500" kern="1200"/>
        </a:p>
      </dsp:txBody>
      <dsp:txXfrm>
        <a:off x="326416" y="28828"/>
        <a:ext cx="4223968" cy="39956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B3B01-B8D9-43EC-A1F6-F627A689686A}">
      <dsp:nvSpPr>
        <dsp:cNvPr id="0" name=""/>
        <dsp:cNvSpPr/>
      </dsp:nvSpPr>
      <dsp:spPr>
        <a:xfrm>
          <a:off x="0" y="323112"/>
          <a:ext cx="609600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kern="1200"/>
            <a:t>Rafforzate capacità organizzative, gestionali e tecniche.</a:t>
          </a:r>
        </a:p>
        <a:p>
          <a:pPr marL="114300" lvl="1" indent="-114300" algn="l" defTabSz="666750">
            <a:lnSpc>
              <a:spcPct val="90000"/>
            </a:lnSpc>
            <a:spcBef>
              <a:spcPct val="0"/>
            </a:spcBef>
            <a:spcAft>
              <a:spcPct val="15000"/>
            </a:spcAft>
            <a:buChar char="•"/>
          </a:pPr>
          <a:r>
            <a:rPr lang="it-IT" sz="1500" kern="1200"/>
            <a:t>Perfezionato il lavoro di squadra, con maggiore organizzazione.</a:t>
          </a:r>
        </a:p>
        <a:p>
          <a:pPr marL="114300" lvl="1" indent="-114300" algn="l" defTabSz="666750">
            <a:lnSpc>
              <a:spcPct val="90000"/>
            </a:lnSpc>
            <a:spcBef>
              <a:spcPct val="0"/>
            </a:spcBef>
            <a:spcAft>
              <a:spcPct val="15000"/>
            </a:spcAft>
            <a:buChar char="•"/>
          </a:pPr>
          <a:r>
            <a:rPr lang="it-IT" sz="1500" kern="1200"/>
            <a:t>Esperienza stimolante e altamente formativa.</a:t>
          </a:r>
        </a:p>
        <a:p>
          <a:pPr marL="114300" lvl="1" indent="-114300" algn="l" defTabSz="666750">
            <a:lnSpc>
              <a:spcPct val="90000"/>
            </a:lnSpc>
            <a:spcBef>
              <a:spcPct val="0"/>
            </a:spcBef>
            <a:spcAft>
              <a:spcPct val="15000"/>
            </a:spcAft>
            <a:buChar char="•"/>
          </a:pPr>
          <a:r>
            <a:rPr lang="it-IT" sz="1500" kern="1200"/>
            <a:t>Spazio per completare attività residue e proseguire nello sviluppo di competenze pratiche e di problem-solving.</a:t>
          </a:r>
        </a:p>
      </dsp:txBody>
      <dsp:txXfrm>
        <a:off x="0" y="323112"/>
        <a:ext cx="6096000" cy="1606500"/>
      </dsp:txXfrm>
    </dsp:sp>
    <dsp:sp modelId="{61C4FCA4-6BFE-4EB7-85C4-C2F1A0FC6466}">
      <dsp:nvSpPr>
        <dsp:cNvPr id="0" name=""/>
        <dsp:cNvSpPr/>
      </dsp:nvSpPr>
      <dsp:spPr>
        <a:xfrm>
          <a:off x="304800" y="101712"/>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Conclusione e Prospettive:</a:t>
          </a:r>
          <a:endParaRPr lang="it-IT" sz="1500" kern="1200"/>
        </a:p>
      </dsp:txBody>
      <dsp:txXfrm>
        <a:off x="326416" y="123328"/>
        <a:ext cx="4223968" cy="39956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0E1BE-64A4-4CF9-8B11-ED4BA1280F83}">
      <dsp:nvSpPr>
        <dsp:cNvPr id="0" name=""/>
        <dsp:cNvSpPr/>
      </dsp:nvSpPr>
      <dsp:spPr>
        <a:xfrm>
          <a:off x="991781" y="579"/>
          <a:ext cx="3453830" cy="255236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5000" r="-35000"/>
          </a:stretch>
        </a:blipFill>
        <a:ln>
          <a:noFill/>
        </a:ln>
        <a:effectLst/>
      </dsp:spPr>
      <dsp:style>
        <a:lnRef idx="0">
          <a:scrgbClr r="0" g="0" b="0"/>
        </a:lnRef>
        <a:fillRef idx="1">
          <a:scrgbClr r="0" g="0" b="0"/>
        </a:fillRef>
        <a:effectRef idx="0">
          <a:scrgbClr r="0" g="0" b="0"/>
        </a:effectRef>
        <a:fontRef idx="minor"/>
      </dsp:style>
    </dsp:sp>
    <dsp:sp modelId="{71C6F01F-078B-4791-897A-B0D5865F51D9}">
      <dsp:nvSpPr>
        <dsp:cNvPr id="0" name=""/>
        <dsp:cNvSpPr/>
      </dsp:nvSpPr>
      <dsp:spPr>
        <a:xfrm>
          <a:off x="1689895" y="2090154"/>
          <a:ext cx="2976172" cy="715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Struttura e pianificazione</a:t>
          </a:r>
        </a:p>
      </dsp:txBody>
      <dsp:txXfrm>
        <a:off x="1689895" y="2090154"/>
        <a:ext cx="2976172" cy="715223"/>
      </dsp:txXfrm>
    </dsp:sp>
    <dsp:sp modelId="{2CA13655-EA64-49B2-8F94-311BEDC9B57A}">
      <dsp:nvSpPr>
        <dsp:cNvPr id="0" name=""/>
        <dsp:cNvSpPr/>
      </dsp:nvSpPr>
      <dsp:spPr>
        <a:xfrm>
          <a:off x="991781" y="3172807"/>
          <a:ext cx="3453830" cy="255236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1E4CE59B-D072-4B4D-8996-E06123FF0438}">
      <dsp:nvSpPr>
        <dsp:cNvPr id="0" name=""/>
        <dsp:cNvSpPr/>
      </dsp:nvSpPr>
      <dsp:spPr>
        <a:xfrm>
          <a:off x="1689895" y="5262383"/>
          <a:ext cx="2976172" cy="715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schematizzazione</a:t>
          </a:r>
        </a:p>
      </dsp:txBody>
      <dsp:txXfrm>
        <a:off x="1689895" y="5262383"/>
        <a:ext cx="2976172" cy="715223"/>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11 Aprile 2025 – Quinto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13:40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6DE54-CB23-4B4D-95C3-D90647850B7F}">
      <dsp:nvSpPr>
        <dsp:cNvPr id="0" name=""/>
        <dsp:cNvSpPr/>
      </dsp:nvSpPr>
      <dsp:spPr>
        <a:xfrm>
          <a:off x="5915" y="183397"/>
          <a:ext cx="1512996" cy="42538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Riorganizzazione documenti “Non trovati”:</a:t>
          </a:r>
          <a:r>
            <a:rPr lang="it-IT" sz="1400" kern="1200">
              <a:solidFill>
                <a:schemeClr val="tx1"/>
              </a:solidFill>
            </a:rPr>
            <a:t> Sistemati in ordine alfabetico, creando pile ordinate su tutta la scrivania.</a:t>
          </a:r>
        </a:p>
      </dsp:txBody>
      <dsp:txXfrm>
        <a:off x="50229" y="227711"/>
        <a:ext cx="1424368" cy="4165184"/>
      </dsp:txXfrm>
    </dsp:sp>
    <dsp:sp modelId="{DE1D09D4-4351-42D4-BC69-B8B7C50AA9A1}">
      <dsp:nvSpPr>
        <dsp:cNvPr id="0" name=""/>
        <dsp:cNvSpPr/>
      </dsp:nvSpPr>
      <dsp:spPr>
        <a:xfrm>
          <a:off x="1670211" y="2122691"/>
          <a:ext cx="320755" cy="37522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1670211" y="2197736"/>
        <a:ext cx="224529" cy="225133"/>
      </dsp:txXfrm>
    </dsp:sp>
    <dsp:sp modelId="{43B6860D-B373-4C38-8F6A-93D8C8B2B76F}">
      <dsp:nvSpPr>
        <dsp:cNvPr id="0" name=""/>
        <dsp:cNvSpPr/>
      </dsp:nvSpPr>
      <dsp:spPr>
        <a:xfrm>
          <a:off x="2124110" y="183397"/>
          <a:ext cx="1512996" cy="4253812"/>
        </a:xfrm>
        <a:prstGeom prst="roundRect">
          <a:avLst>
            <a:gd name="adj" fmla="val 10000"/>
          </a:avLst>
        </a:prstGeom>
        <a:solidFill>
          <a:schemeClr val="accent3">
            <a:hueOff val="-11208"/>
            <a:satOff val="-1016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1" kern="1200">
              <a:solidFill>
                <a:schemeClr val="tx1"/>
              </a:solidFill>
            </a:rPr>
            <a:t>Gestione documenti “Di sotto”:</a:t>
          </a:r>
          <a:r>
            <a:rPr lang="it-IT" sz="1400" kern="1200">
              <a:solidFill>
                <a:schemeClr val="tx1"/>
              </a:solidFill>
            </a:rPr>
            <a:t> Pila creata il giorno precedente classificata e sistemata.</a:t>
          </a:r>
        </a:p>
      </dsp:txBody>
      <dsp:txXfrm>
        <a:off x="2168424" y="227711"/>
        <a:ext cx="1424368" cy="4165184"/>
      </dsp:txXfrm>
    </dsp:sp>
    <dsp:sp modelId="{7343CCE1-D9BA-4482-9EBA-2A0376E90AB2}">
      <dsp:nvSpPr>
        <dsp:cNvPr id="0" name=""/>
        <dsp:cNvSpPr/>
      </dsp:nvSpPr>
      <dsp:spPr>
        <a:xfrm>
          <a:off x="3788406" y="2122691"/>
          <a:ext cx="320755" cy="375223"/>
        </a:xfrm>
        <a:prstGeom prst="rightArrow">
          <a:avLst>
            <a:gd name="adj1" fmla="val 60000"/>
            <a:gd name="adj2" fmla="val 50000"/>
          </a:avLst>
        </a:prstGeom>
        <a:solidFill>
          <a:schemeClr val="accent3">
            <a:hueOff val="-14010"/>
            <a:satOff val="-12701"/>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788406" y="2197736"/>
        <a:ext cx="224529" cy="225133"/>
      </dsp:txXfrm>
    </dsp:sp>
    <dsp:sp modelId="{F85F39B0-30D1-46CE-B918-64CD14C2000B}">
      <dsp:nvSpPr>
        <dsp:cNvPr id="0" name=""/>
        <dsp:cNvSpPr/>
      </dsp:nvSpPr>
      <dsp:spPr>
        <a:xfrm>
          <a:off x="4242305" y="183397"/>
          <a:ext cx="1512996" cy="4253812"/>
        </a:xfrm>
        <a:prstGeom prst="roundRect">
          <a:avLst>
            <a:gd name="adj" fmla="val 10000"/>
          </a:avLst>
        </a:prstGeom>
        <a:solidFill>
          <a:schemeClr val="accent3">
            <a:hueOff val="-22416"/>
            <a:satOff val="-2032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Dimostrazione tecnica:</a:t>
          </a:r>
          <a:r>
            <a:rPr lang="it-IT" sz="1400" kern="1200">
              <a:solidFill>
                <a:schemeClr val="tx1"/>
              </a:solidFill>
            </a:rPr>
            <a:t> Caricamento della macchinetta per i sacchi dei rifiuti:</a:t>
          </a:r>
        </a:p>
        <a:p>
          <a:pPr marL="114300" lvl="1" indent="-114300" algn="l" defTabSz="622300">
            <a:lnSpc>
              <a:spcPct val="90000"/>
            </a:lnSpc>
            <a:spcBef>
              <a:spcPct val="0"/>
            </a:spcBef>
            <a:spcAft>
              <a:spcPct val="15000"/>
            </a:spcAft>
            <a:buChar char="•"/>
          </a:pPr>
          <a:r>
            <a:rPr lang="it-IT" sz="1400" kern="1200">
              <a:solidFill>
                <a:schemeClr val="tx1"/>
              </a:solidFill>
            </a:rPr>
            <a:t>Primi 3 cassetti: organico.</a:t>
          </a:r>
        </a:p>
        <a:p>
          <a:pPr marL="114300" lvl="1" indent="-114300" algn="l" defTabSz="622300">
            <a:lnSpc>
              <a:spcPct val="90000"/>
            </a:lnSpc>
            <a:spcBef>
              <a:spcPct val="0"/>
            </a:spcBef>
            <a:spcAft>
              <a:spcPct val="15000"/>
            </a:spcAft>
            <a:buChar char="•"/>
          </a:pPr>
          <a:r>
            <a:rPr lang="it-IT" sz="1400" kern="1200">
              <a:solidFill>
                <a:schemeClr val="tx1"/>
              </a:solidFill>
            </a:rPr>
            <a:t>4 cassetti cilindrici: plastica.</a:t>
          </a:r>
        </a:p>
        <a:p>
          <a:pPr marL="114300" lvl="1" indent="-114300" algn="l" defTabSz="622300">
            <a:lnSpc>
              <a:spcPct val="90000"/>
            </a:lnSpc>
            <a:spcBef>
              <a:spcPct val="0"/>
            </a:spcBef>
            <a:spcAft>
              <a:spcPct val="15000"/>
            </a:spcAft>
            <a:buChar char="•"/>
          </a:pPr>
          <a:r>
            <a:rPr lang="it-IT" sz="1400" kern="1200">
              <a:solidFill>
                <a:schemeClr val="tx1"/>
              </a:solidFill>
            </a:rPr>
            <a:t>3 cassetti cilindrici: misto.</a:t>
          </a:r>
        </a:p>
        <a:p>
          <a:pPr marL="114300" lvl="1" indent="-114300" algn="l" defTabSz="622300">
            <a:lnSpc>
              <a:spcPct val="90000"/>
            </a:lnSpc>
            <a:spcBef>
              <a:spcPct val="0"/>
            </a:spcBef>
            <a:spcAft>
              <a:spcPct val="15000"/>
            </a:spcAft>
            <a:buChar char="•"/>
          </a:pPr>
          <a:r>
            <a:rPr lang="it-IT" sz="1400" kern="1200">
              <a:solidFill>
                <a:schemeClr val="tx1"/>
              </a:solidFill>
            </a:rPr>
            <a:t>Tessera verde e chiave necessarie per l'avvio.</a:t>
          </a:r>
        </a:p>
      </dsp:txBody>
      <dsp:txXfrm>
        <a:off x="4286619" y="227711"/>
        <a:ext cx="1424368" cy="4165184"/>
      </dsp:txXfrm>
    </dsp:sp>
    <dsp:sp modelId="{6FB76A25-CDFD-4CCE-9519-710284C753BA}">
      <dsp:nvSpPr>
        <dsp:cNvPr id="0" name=""/>
        <dsp:cNvSpPr/>
      </dsp:nvSpPr>
      <dsp:spPr>
        <a:xfrm>
          <a:off x="5906600" y="2122691"/>
          <a:ext cx="320755" cy="375223"/>
        </a:xfrm>
        <a:prstGeom prst="rightArrow">
          <a:avLst>
            <a:gd name="adj1" fmla="val 60000"/>
            <a:gd name="adj2" fmla="val 50000"/>
          </a:avLst>
        </a:prstGeom>
        <a:solidFill>
          <a:schemeClr val="accent3">
            <a:hueOff val="-28020"/>
            <a:satOff val="-25403"/>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5906600" y="2197736"/>
        <a:ext cx="224529" cy="225133"/>
      </dsp:txXfrm>
    </dsp:sp>
    <dsp:sp modelId="{A6E75D6D-3716-40B6-8382-C06BACF00070}">
      <dsp:nvSpPr>
        <dsp:cNvPr id="0" name=""/>
        <dsp:cNvSpPr/>
      </dsp:nvSpPr>
      <dsp:spPr>
        <a:xfrm>
          <a:off x="6360499" y="183397"/>
          <a:ext cx="1512996" cy="4253812"/>
        </a:xfrm>
        <a:prstGeom prst="roundRect">
          <a:avLst>
            <a:gd name="adj" fmla="val 10000"/>
          </a:avLst>
        </a:prstGeom>
        <a:solidFill>
          <a:schemeClr val="accent3">
            <a:hueOff val="-33624"/>
            <a:satOff val="-30484"/>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Archiviazione documenti:</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Controllati e organizzati i documenti sfusi rimasti.</a:t>
          </a:r>
        </a:p>
        <a:p>
          <a:pPr marL="114300" lvl="1" indent="-114300" algn="l" defTabSz="622300">
            <a:lnSpc>
              <a:spcPct val="90000"/>
            </a:lnSpc>
            <a:spcBef>
              <a:spcPct val="0"/>
            </a:spcBef>
            <a:spcAft>
              <a:spcPct val="15000"/>
            </a:spcAft>
            <a:buChar char="•"/>
          </a:pPr>
          <a:r>
            <a:rPr lang="it-IT" sz="1400" kern="1200">
              <a:solidFill>
                <a:schemeClr val="tx1"/>
              </a:solidFill>
            </a:rPr>
            <a:t>Pile alfabetiche raggruppate per cassettiere, fissate con elastici e riposte nei raccoglitori.</a:t>
          </a:r>
        </a:p>
      </dsp:txBody>
      <dsp:txXfrm>
        <a:off x="6404813" y="227711"/>
        <a:ext cx="1424368" cy="4165184"/>
      </dsp:txXfrm>
    </dsp:sp>
    <dsp:sp modelId="{43F342BE-2657-467B-82F7-7D57AC502F75}">
      <dsp:nvSpPr>
        <dsp:cNvPr id="0" name=""/>
        <dsp:cNvSpPr/>
      </dsp:nvSpPr>
      <dsp:spPr>
        <a:xfrm>
          <a:off x="8024795" y="2122691"/>
          <a:ext cx="320755" cy="375223"/>
        </a:xfrm>
        <a:prstGeom prst="rightArrow">
          <a:avLst>
            <a:gd name="adj1" fmla="val 60000"/>
            <a:gd name="adj2" fmla="val 50000"/>
          </a:avLst>
        </a:prstGeom>
        <a:solidFill>
          <a:schemeClr val="accent3">
            <a:hueOff val="-42030"/>
            <a:satOff val="-3810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8024795" y="2197736"/>
        <a:ext cx="224529" cy="225133"/>
      </dsp:txXfrm>
    </dsp:sp>
    <dsp:sp modelId="{8E81B27E-2DB2-4877-B207-BFD49BB07D69}">
      <dsp:nvSpPr>
        <dsp:cNvPr id="0" name=""/>
        <dsp:cNvSpPr/>
      </dsp:nvSpPr>
      <dsp:spPr>
        <a:xfrm>
          <a:off x="8478694" y="183397"/>
          <a:ext cx="1512996" cy="4253812"/>
        </a:xfrm>
        <a:prstGeom prst="roundRect">
          <a:avLst>
            <a:gd name="adj" fmla="val 10000"/>
          </a:avLst>
        </a:prstGeom>
        <a:solidFill>
          <a:schemeClr val="accent3">
            <a:hueOff val="-44832"/>
            <a:satOff val="-40645"/>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Creazione bigliettini da visita:</a:t>
          </a:r>
          <a:endParaRPr lang="it-IT" sz="1400" kern="1200">
            <a:solidFill>
              <a:schemeClr val="tx1"/>
            </a:solidFill>
          </a:endParaRPr>
        </a:p>
        <a:p>
          <a:pPr marL="114300" lvl="1" indent="-114300" algn="l" defTabSz="622300">
            <a:lnSpc>
              <a:spcPct val="90000"/>
            </a:lnSpc>
            <a:spcBef>
              <a:spcPct val="0"/>
            </a:spcBef>
            <a:spcAft>
              <a:spcPct val="15000"/>
            </a:spcAft>
            <a:buChar char="•"/>
          </a:pPr>
          <a:r>
            <a:rPr lang="it-IT" sz="1400" kern="1200">
              <a:solidFill>
                <a:schemeClr val="tx1"/>
              </a:solidFill>
            </a:rPr>
            <a:t>Progettati per Polizia Municipale di Gradara e Comando di Gabicce Mare.</a:t>
          </a:r>
        </a:p>
        <a:p>
          <a:pPr marL="114300" lvl="1" indent="-114300" algn="l" defTabSz="622300">
            <a:lnSpc>
              <a:spcPct val="90000"/>
            </a:lnSpc>
            <a:spcBef>
              <a:spcPct val="0"/>
            </a:spcBef>
            <a:spcAft>
              <a:spcPct val="15000"/>
            </a:spcAft>
            <a:buChar char="•"/>
          </a:pPr>
          <a:r>
            <a:rPr lang="it-IT" sz="1400" kern="1200">
              <a:solidFill>
                <a:schemeClr val="tx1"/>
              </a:solidFill>
            </a:rPr>
            <a:t>L’attività è stata sospesa per mancanza di password per accedere al computer.</a:t>
          </a:r>
        </a:p>
      </dsp:txBody>
      <dsp:txXfrm>
        <a:off x="8523008" y="227711"/>
        <a:ext cx="1424368" cy="4165184"/>
      </dsp:txXfrm>
    </dsp:sp>
    <dsp:sp modelId="{8D699593-DE27-426B-B9F3-F8CAD0F7C7F6}">
      <dsp:nvSpPr>
        <dsp:cNvPr id="0" name=""/>
        <dsp:cNvSpPr/>
      </dsp:nvSpPr>
      <dsp:spPr>
        <a:xfrm>
          <a:off x="10142990" y="2122691"/>
          <a:ext cx="320755" cy="375223"/>
        </a:xfrm>
        <a:prstGeom prst="rightArrow">
          <a:avLst>
            <a:gd name="adj1" fmla="val 60000"/>
            <a:gd name="adj2" fmla="val 50000"/>
          </a:avLst>
        </a:prstGeom>
        <a:solidFill>
          <a:schemeClr val="accent3">
            <a:hueOff val="-56040"/>
            <a:satOff val="-50806"/>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10142990" y="2197736"/>
        <a:ext cx="224529" cy="225133"/>
      </dsp:txXfrm>
    </dsp:sp>
    <dsp:sp modelId="{D75B347A-30C4-4EF5-82E0-BCF6EB8E7448}">
      <dsp:nvSpPr>
        <dsp:cNvPr id="0" name=""/>
        <dsp:cNvSpPr/>
      </dsp:nvSpPr>
      <dsp:spPr>
        <a:xfrm>
          <a:off x="10596888" y="183397"/>
          <a:ext cx="1512996" cy="4253812"/>
        </a:xfrm>
        <a:prstGeom prst="roundRect">
          <a:avLst>
            <a:gd name="adj" fmla="val 10000"/>
          </a:avLst>
        </a:prstGeom>
        <a:solidFill>
          <a:schemeClr val="accent3">
            <a:hueOff val="-56040"/>
            <a:satOff val="-50806"/>
            <a:lumOff val="7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it-IT" sz="1400" b="1" kern="1200">
              <a:solidFill>
                <a:schemeClr val="tx1"/>
              </a:solidFill>
            </a:rPr>
            <a:t>Nuova organizzazione documenti:</a:t>
          </a:r>
          <a:r>
            <a:rPr lang="it-IT" sz="1400" kern="1200">
              <a:solidFill>
                <a:schemeClr val="tx1"/>
              </a:solidFill>
            </a:rPr>
            <a:t> Riorganizzazione dei documenti su decisioni ed eredità:</a:t>
          </a:r>
        </a:p>
        <a:p>
          <a:pPr marL="114300" lvl="1" indent="-114300" algn="l" defTabSz="622300">
            <a:lnSpc>
              <a:spcPct val="90000"/>
            </a:lnSpc>
            <a:spcBef>
              <a:spcPct val="0"/>
            </a:spcBef>
            <a:spcAft>
              <a:spcPct val="15000"/>
            </a:spcAft>
            <a:buChar char="•"/>
          </a:pPr>
          <a:r>
            <a:rPr lang="it-IT" sz="1400" kern="1200">
              <a:solidFill>
                <a:schemeClr val="tx1"/>
              </a:solidFill>
            </a:rPr>
            <a:t>Creazione delle cartelle “Ufficio sopra A-D” e “Ufficio sopra E-M.”</a:t>
          </a:r>
        </a:p>
        <a:p>
          <a:pPr marL="114300" lvl="1" indent="-114300" algn="l" defTabSz="622300">
            <a:lnSpc>
              <a:spcPct val="90000"/>
            </a:lnSpc>
            <a:spcBef>
              <a:spcPct val="0"/>
            </a:spcBef>
            <a:spcAft>
              <a:spcPct val="15000"/>
            </a:spcAft>
            <a:buChar char="•"/>
          </a:pPr>
          <a:r>
            <a:rPr lang="it-IT" sz="1400" kern="1200">
              <a:solidFill>
                <a:schemeClr val="tx1"/>
              </a:solidFill>
            </a:rPr>
            <a:t>Rimozione delle grappette, raggruppamento e fissaggio in piccole pile.</a:t>
          </a:r>
        </a:p>
        <a:p>
          <a:pPr marL="114300" lvl="1" indent="-114300" algn="l" defTabSz="622300">
            <a:lnSpc>
              <a:spcPct val="90000"/>
            </a:lnSpc>
            <a:spcBef>
              <a:spcPct val="0"/>
            </a:spcBef>
            <a:spcAft>
              <a:spcPct val="15000"/>
            </a:spcAft>
            <a:buChar char="•"/>
          </a:pPr>
          <a:r>
            <a:rPr lang="it-IT" sz="1400" kern="1200">
              <a:solidFill>
                <a:schemeClr val="tx1"/>
              </a:solidFill>
            </a:rPr>
            <a:t>Sistemazione nelle cassettiere.</a:t>
          </a:r>
        </a:p>
      </dsp:txBody>
      <dsp:txXfrm>
        <a:off x="10641202" y="227711"/>
        <a:ext cx="1424368" cy="4165184"/>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F49B7-4AC7-4CAB-A063-C687F29A29D8}">
      <dsp:nvSpPr>
        <dsp:cNvPr id="0" name=""/>
        <dsp:cNvSpPr/>
      </dsp:nvSpPr>
      <dsp:spPr>
        <a:xfrm rot="10800000">
          <a:off x="903813" y="0"/>
          <a:ext cx="3221698" cy="369332"/>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865" tIns="64770" rIns="120904" bIns="64770" numCol="1" spcCol="1270" anchor="ctr" anchorCtr="0">
          <a:noAutofit/>
        </a:bodyPr>
        <a:lstStyle/>
        <a:p>
          <a:pPr marL="0" lvl="0" indent="0" algn="ctr" defTabSz="755650">
            <a:lnSpc>
              <a:spcPct val="90000"/>
            </a:lnSpc>
            <a:spcBef>
              <a:spcPct val="0"/>
            </a:spcBef>
            <a:spcAft>
              <a:spcPct val="35000"/>
            </a:spcAft>
            <a:buNone/>
          </a:pPr>
          <a:r>
            <a:rPr lang="it-IT" sz="1700" b="1" kern="1200" dirty="0">
              <a:solidFill>
                <a:schemeClr val="bg1"/>
              </a:solidFill>
            </a:rPr>
            <a:t>Compiti Svolti:</a:t>
          </a:r>
          <a:endParaRPr lang="it-IT" sz="1700" kern="1200" dirty="0">
            <a:solidFill>
              <a:schemeClr val="bg1"/>
            </a:solidFill>
          </a:endParaRPr>
        </a:p>
      </dsp:txBody>
      <dsp:txXfrm rot="10800000">
        <a:off x="996146" y="0"/>
        <a:ext cx="3129365" cy="369332"/>
      </dsp:txXfrm>
    </dsp:sp>
    <dsp:sp modelId="{068F9908-2BE1-4097-A6F1-407B4AE52FEB}">
      <dsp:nvSpPr>
        <dsp:cNvPr id="0" name=""/>
        <dsp:cNvSpPr/>
      </dsp:nvSpPr>
      <dsp:spPr>
        <a:xfrm>
          <a:off x="719147" y="0"/>
          <a:ext cx="369332" cy="369332"/>
        </a:xfrm>
        <a:prstGeom prst="ellipse">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6CFE1-630B-45D5-BC18-2BF585DC9F7A}">
      <dsp:nvSpPr>
        <dsp:cNvPr id="0" name=""/>
        <dsp:cNvSpPr/>
      </dsp:nvSpPr>
      <dsp:spPr>
        <a:xfrm>
          <a:off x="206130" y="0"/>
          <a:ext cx="2564145" cy="18948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15B95F7F-FF55-4D48-A551-0ECBB491DBD1}">
      <dsp:nvSpPr>
        <dsp:cNvPr id="0" name=""/>
        <dsp:cNvSpPr/>
      </dsp:nvSpPr>
      <dsp:spPr>
        <a:xfrm>
          <a:off x="724415" y="1551314"/>
          <a:ext cx="2209529" cy="5309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Work hard, dream big</a:t>
          </a:r>
        </a:p>
      </dsp:txBody>
      <dsp:txXfrm>
        <a:off x="724415" y="1551314"/>
        <a:ext cx="2209529" cy="53098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54A10-C089-42E3-A6AC-1EC10C05B03A}">
      <dsp:nvSpPr>
        <dsp:cNvPr id="0" name=""/>
        <dsp:cNvSpPr/>
      </dsp:nvSpPr>
      <dsp:spPr>
        <a:xfrm>
          <a:off x="0" y="228612"/>
          <a:ext cx="6096000" cy="179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it-IT" sz="1500" b="1" kern="1200"/>
            <a:t>Lavoro di coppia:</a:t>
          </a:r>
          <a:endParaRPr lang="it-IT" sz="1500" kern="1200"/>
        </a:p>
        <a:p>
          <a:pPr marL="228600" lvl="2" indent="-114300" algn="l" defTabSz="666750">
            <a:lnSpc>
              <a:spcPct val="90000"/>
            </a:lnSpc>
            <a:spcBef>
              <a:spcPct val="0"/>
            </a:spcBef>
            <a:spcAft>
              <a:spcPct val="15000"/>
            </a:spcAft>
            <a:buChar char="•"/>
          </a:pPr>
          <a:r>
            <a:rPr lang="it-IT" sz="1500" kern="1200"/>
            <a:t>Io: sistemazione dei documenti nelle cassettiere.</a:t>
          </a:r>
        </a:p>
        <a:p>
          <a:pPr marL="228600" lvl="2" indent="-114300" algn="l" defTabSz="666750">
            <a:lnSpc>
              <a:spcPct val="90000"/>
            </a:lnSpc>
            <a:spcBef>
              <a:spcPct val="0"/>
            </a:spcBef>
            <a:spcAft>
              <a:spcPct val="15000"/>
            </a:spcAft>
            <a:buChar char="•"/>
          </a:pPr>
          <a:r>
            <a:rPr lang="it-IT" sz="1500" kern="1200"/>
            <a:t>Clementi: rimozione delle grappette e raggruppamento dei documenti.</a:t>
          </a:r>
        </a:p>
        <a:p>
          <a:pPr marL="114300" lvl="1" indent="-114300" algn="l" defTabSz="666750">
            <a:lnSpc>
              <a:spcPct val="90000"/>
            </a:lnSpc>
            <a:spcBef>
              <a:spcPct val="0"/>
            </a:spcBef>
            <a:spcAft>
              <a:spcPct val="15000"/>
            </a:spcAft>
            <a:buChar char="•"/>
          </a:pPr>
          <a:r>
            <a:rPr lang="it-IT" sz="1500" b="1" kern="1200"/>
            <a:t>Metodo efficiente:</a:t>
          </a:r>
          <a:r>
            <a:rPr lang="it-IT" sz="1500" kern="1200"/>
            <a:t> Collaborazione strutturata e lavoro parallelo per velocizzare le operazioni.</a:t>
          </a:r>
        </a:p>
      </dsp:txBody>
      <dsp:txXfrm>
        <a:off x="0" y="228612"/>
        <a:ext cx="6096000" cy="1795500"/>
      </dsp:txXfrm>
    </dsp:sp>
    <dsp:sp modelId="{818DB492-CF0E-4F55-88D8-D7622CC6E3BD}">
      <dsp:nvSpPr>
        <dsp:cNvPr id="0" name=""/>
        <dsp:cNvSpPr/>
      </dsp:nvSpPr>
      <dsp:spPr>
        <a:xfrm>
          <a:off x="304800" y="7212"/>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a:lnSpc>
              <a:spcPct val="90000"/>
            </a:lnSpc>
            <a:spcBef>
              <a:spcPct val="0"/>
            </a:spcBef>
            <a:spcAft>
              <a:spcPct val="35000"/>
            </a:spcAft>
            <a:buNone/>
          </a:pPr>
          <a:r>
            <a:rPr lang="it-IT" sz="1500" b="1" kern="1200"/>
            <a:t>Organizzazione e Collaborazione</a:t>
          </a:r>
          <a:endParaRPr lang="it-IT" sz="1500" kern="1200"/>
        </a:p>
      </dsp:txBody>
      <dsp:txXfrm>
        <a:off x="326416" y="28828"/>
        <a:ext cx="4223968" cy="39956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C9DD-B39A-40CA-9847-38C69453B969}">
      <dsp:nvSpPr>
        <dsp:cNvPr id="0" name=""/>
        <dsp:cNvSpPr/>
      </dsp:nvSpPr>
      <dsp:spPr>
        <a:xfrm>
          <a:off x="0" y="252237"/>
          <a:ext cx="6162674" cy="1748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8292" tIns="312420" rIns="478292" bIns="106680" numCol="1" spcCol="1270" anchor="t" anchorCtr="0">
          <a:noAutofit/>
        </a:bodyPr>
        <a:lstStyle/>
        <a:p>
          <a:pPr marL="114300" lvl="1" indent="-114300" algn="l" defTabSz="666750">
            <a:lnSpc>
              <a:spcPct val="90000"/>
            </a:lnSpc>
            <a:spcBef>
              <a:spcPct val="0"/>
            </a:spcBef>
            <a:spcAft>
              <a:spcPct val="15000"/>
            </a:spcAft>
            <a:buChar char="•"/>
          </a:pPr>
          <a:r>
            <a:rPr lang="it-IT" sz="1500" b="1" kern="1200"/>
            <a:t>Produttività:</a:t>
          </a:r>
          <a:r>
            <a:rPr lang="it-IT" sz="1500" kern="1200"/>
            <a:t> Attività completate con precisione, nonostante le limitazioni tecniche.</a:t>
          </a:r>
        </a:p>
        <a:p>
          <a:pPr marL="114300" lvl="1" indent="-114300" algn="l" defTabSz="666750">
            <a:lnSpc>
              <a:spcPct val="90000"/>
            </a:lnSpc>
            <a:spcBef>
              <a:spcPct val="0"/>
            </a:spcBef>
            <a:spcAft>
              <a:spcPct val="15000"/>
            </a:spcAft>
            <a:buChar char="•"/>
          </a:pPr>
          <a:r>
            <a:rPr lang="it-IT" sz="1500" b="1" kern="1200"/>
            <a:t>Competenze sviluppate:</a:t>
          </a:r>
          <a:r>
            <a:rPr lang="it-IT" sz="1500" kern="1200"/>
            <a:t> Miglioramento nell’organizzazione, gestione documentale e lavoro di squadra.</a:t>
          </a:r>
        </a:p>
        <a:p>
          <a:pPr marL="114300" lvl="1" indent="-114300" algn="l" defTabSz="666750">
            <a:lnSpc>
              <a:spcPct val="90000"/>
            </a:lnSpc>
            <a:spcBef>
              <a:spcPct val="0"/>
            </a:spcBef>
            <a:spcAft>
              <a:spcPct val="15000"/>
            </a:spcAft>
            <a:buChar char="•"/>
          </a:pPr>
          <a:r>
            <a:rPr lang="it-IT" sz="1500" b="1" kern="1200"/>
            <a:t>Esperienza formativa:</a:t>
          </a:r>
          <a:r>
            <a:rPr lang="it-IT" sz="1500" kern="1200"/>
            <a:t> Continua a rivelarsi utile per affinare abilità pratiche e gestionali.</a:t>
          </a:r>
        </a:p>
      </dsp:txBody>
      <dsp:txXfrm>
        <a:off x="0" y="252237"/>
        <a:ext cx="6162674" cy="1748250"/>
      </dsp:txXfrm>
    </dsp:sp>
    <dsp:sp modelId="{C772CA3C-BB87-48AF-8BE2-C2C25D97B989}">
      <dsp:nvSpPr>
        <dsp:cNvPr id="0" name=""/>
        <dsp:cNvSpPr/>
      </dsp:nvSpPr>
      <dsp:spPr>
        <a:xfrm>
          <a:off x="308133" y="30837"/>
          <a:ext cx="431387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054" tIns="0" rIns="163054" bIns="0" numCol="1" spcCol="1270" anchor="ctr" anchorCtr="0">
          <a:noAutofit/>
        </a:bodyPr>
        <a:lstStyle/>
        <a:p>
          <a:pPr marL="0" lvl="0" indent="0" algn="l" defTabSz="666750">
            <a:lnSpc>
              <a:spcPct val="90000"/>
            </a:lnSpc>
            <a:spcBef>
              <a:spcPct val="0"/>
            </a:spcBef>
            <a:spcAft>
              <a:spcPct val="35000"/>
            </a:spcAft>
            <a:buNone/>
          </a:pPr>
          <a:r>
            <a:rPr lang="it-IT" sz="1500" b="1" kern="1200"/>
            <a:t>Conclusione e Prospettive</a:t>
          </a:r>
          <a:endParaRPr lang="it-IT" sz="1500" kern="1200"/>
        </a:p>
      </dsp:txBody>
      <dsp:txXfrm>
        <a:off x="329749" y="52453"/>
        <a:ext cx="4270639" cy="39956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B5EB9-7850-47FA-A048-902ECDD8674C}">
      <dsp:nvSpPr>
        <dsp:cNvPr id="0" name=""/>
        <dsp:cNvSpPr/>
      </dsp:nvSpPr>
      <dsp:spPr>
        <a:xfrm>
          <a:off x="817363" y="392"/>
          <a:ext cx="2561073" cy="18926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a:noFill/>
        </a:ln>
        <a:effectLst/>
      </dsp:spPr>
      <dsp:style>
        <a:lnRef idx="0">
          <a:scrgbClr r="0" g="0" b="0"/>
        </a:lnRef>
        <a:fillRef idx="1">
          <a:scrgbClr r="0" g="0" b="0"/>
        </a:fillRef>
        <a:effectRef idx="0">
          <a:scrgbClr r="0" g="0" b="0"/>
        </a:effectRef>
        <a:fontRef idx="minor"/>
      </dsp:style>
    </dsp:sp>
    <dsp:sp modelId="{AE21360E-9E95-40E8-9489-6E4F61A2A0E6}">
      <dsp:nvSpPr>
        <dsp:cNvPr id="0" name=""/>
        <dsp:cNvSpPr/>
      </dsp:nvSpPr>
      <dsp:spPr>
        <a:xfrm>
          <a:off x="1335027" y="1549848"/>
          <a:ext cx="2206882" cy="530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5000"/>
            </a:spcAft>
            <a:buNone/>
          </a:pPr>
          <a:r>
            <a:rPr lang="it-IT" sz="2900" kern="1200" dirty="0"/>
            <a:t>Competenze</a:t>
          </a:r>
        </a:p>
      </dsp:txBody>
      <dsp:txXfrm>
        <a:off x="1335027" y="1549848"/>
        <a:ext cx="2206882" cy="530350"/>
      </dsp:txXfrm>
    </dsp:sp>
    <dsp:sp modelId="{D6DF7901-F42F-4D97-BBE0-4656217A4CD2}">
      <dsp:nvSpPr>
        <dsp:cNvPr id="0" name=""/>
        <dsp:cNvSpPr/>
      </dsp:nvSpPr>
      <dsp:spPr>
        <a:xfrm>
          <a:off x="817363" y="2352653"/>
          <a:ext cx="2561073" cy="189262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a:effectLst/>
      </dsp:spPr>
      <dsp:style>
        <a:lnRef idx="0">
          <a:scrgbClr r="0" g="0" b="0"/>
        </a:lnRef>
        <a:fillRef idx="1">
          <a:scrgbClr r="0" g="0" b="0"/>
        </a:fillRef>
        <a:effectRef idx="0">
          <a:scrgbClr r="0" g="0" b="0"/>
        </a:effectRef>
        <a:fontRef idx="minor"/>
      </dsp:style>
    </dsp:sp>
    <dsp:sp modelId="{278E3959-182A-403F-AA8B-A2A28F59D9A6}">
      <dsp:nvSpPr>
        <dsp:cNvPr id="0" name=""/>
        <dsp:cNvSpPr/>
      </dsp:nvSpPr>
      <dsp:spPr>
        <a:xfrm>
          <a:off x="1335027" y="3902109"/>
          <a:ext cx="2206882" cy="530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5000"/>
            </a:spcAft>
            <a:buNone/>
          </a:pPr>
          <a:r>
            <a:rPr lang="it-IT" sz="2900" kern="1200" dirty="0"/>
            <a:t>Produttività</a:t>
          </a:r>
        </a:p>
      </dsp:txBody>
      <dsp:txXfrm>
        <a:off x="1335027" y="3902109"/>
        <a:ext cx="2206882" cy="5303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824" y="336"/>
          <a:ext cx="4721415"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L'Ente Ospitante: Il Comune di Gradara</a:t>
          </a:r>
          <a:endParaRPr lang="it-IT" sz="2000" kern="1200" dirty="0"/>
        </a:p>
      </dsp:txBody>
      <dsp:txXfrm rot="10800000">
        <a:off x="1309028" y="336"/>
        <a:ext cx="4549211" cy="688817"/>
      </dsp:txXfrm>
    </dsp:sp>
    <dsp:sp modelId="{BD32E899-4FE4-441B-8D3B-28F6031B7C95}">
      <dsp:nvSpPr>
        <dsp:cNvPr id="0" name=""/>
        <dsp:cNvSpPr/>
      </dsp:nvSpPr>
      <dsp:spPr>
        <a:xfrm>
          <a:off x="904509"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14 Aprile 2025 – Sesto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08:40 – 13:40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F0E6C-9262-40B1-96B5-DE9024FD6515}">
      <dsp:nvSpPr>
        <dsp:cNvPr id="0" name=""/>
        <dsp:cNvSpPr/>
      </dsp:nvSpPr>
      <dsp:spPr>
        <a:xfrm>
          <a:off x="10355" y="514526"/>
          <a:ext cx="3095188" cy="377226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solidFill>
                <a:schemeClr val="tx1"/>
              </a:solidFill>
            </a:rPr>
            <a:t>Attività Svolte:</a:t>
          </a: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b="1" kern="1200" dirty="0">
              <a:solidFill>
                <a:schemeClr val="tx1"/>
              </a:solidFill>
            </a:rPr>
            <a:t>Completamento delle attività in sospeso:</a:t>
          </a:r>
          <a:r>
            <a:rPr lang="it-IT" sz="1400" kern="1200" dirty="0">
              <a:solidFill>
                <a:schemeClr val="tx1"/>
              </a:solidFill>
            </a:rPr>
            <a:t> abbiamo ripreso il lavoro lasciato il venerdì, verificando ogni documento e assicurandoci che fosse classificato correttamente.</a:t>
          </a:r>
        </a:p>
        <a:p>
          <a:pPr marL="114300" lvl="1" indent="-114300" algn="l" defTabSz="622300" rtl="0">
            <a:lnSpc>
              <a:spcPct val="90000"/>
            </a:lnSpc>
            <a:spcBef>
              <a:spcPct val="0"/>
            </a:spcBef>
            <a:spcAft>
              <a:spcPct val="15000"/>
            </a:spcAft>
            <a:buChar char="•"/>
          </a:pPr>
          <a:r>
            <a:rPr lang="it-IT" sz="1400" b="1" kern="1200">
              <a:solidFill>
                <a:schemeClr val="tx1"/>
              </a:solidFill>
            </a:rPr>
            <a:t>Organizzazione e archiviazione:</a:t>
          </a:r>
          <a:r>
            <a:rPr lang="it-IT" sz="1400" kern="1200">
              <a:solidFill>
                <a:schemeClr val="tx1"/>
              </a:solidFill>
            </a:rPr>
            <a:t> prima abbiamo suddiviso i documenti, rimosso le graffette e li abbiamo riordinati; successivamente li abbiamo archiviati nelle cassettiere seguendo una logica precisa.</a:t>
          </a:r>
        </a:p>
        <a:p>
          <a:pPr marL="114300" lvl="1" indent="-114300" algn="l" defTabSz="622300" rtl="0">
            <a:lnSpc>
              <a:spcPct val="90000"/>
            </a:lnSpc>
            <a:spcBef>
              <a:spcPct val="0"/>
            </a:spcBef>
            <a:spcAft>
              <a:spcPct val="15000"/>
            </a:spcAft>
            <a:buChar char="•"/>
          </a:pPr>
          <a:r>
            <a:rPr lang="it-IT" sz="1400" b="1" kern="1200">
              <a:solidFill>
                <a:schemeClr val="tx1"/>
              </a:solidFill>
            </a:rPr>
            <a:t>Creazione di pile alfabetiche:</a:t>
          </a:r>
          <a:r>
            <a:rPr lang="it-IT" sz="1400" kern="1200">
              <a:solidFill>
                <a:schemeClr val="tx1"/>
              </a:solidFill>
            </a:rPr>
            <a:t> per facilitare il lavoro successivo, i documenti sono stati suddivisi in gruppi distinti (A-D, E-M), permettendo una ricerca più mirata.</a:t>
          </a:r>
        </a:p>
      </dsp:txBody>
      <dsp:txXfrm>
        <a:off x="101010" y="605181"/>
        <a:ext cx="2913878" cy="3590950"/>
      </dsp:txXfrm>
    </dsp:sp>
    <dsp:sp modelId="{6CBE35C3-AEC8-4340-B180-E40D9D6EB16A}">
      <dsp:nvSpPr>
        <dsp:cNvPr id="0" name=""/>
        <dsp:cNvSpPr/>
      </dsp:nvSpPr>
      <dsp:spPr>
        <a:xfrm>
          <a:off x="3415062" y="2016853"/>
          <a:ext cx="656179" cy="7676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415062" y="2170374"/>
        <a:ext cx="459325" cy="460564"/>
      </dsp:txXfrm>
    </dsp:sp>
    <dsp:sp modelId="{2F281A87-E2FB-4AAF-B5F4-BD5A72718AA0}">
      <dsp:nvSpPr>
        <dsp:cNvPr id="0" name=""/>
        <dsp:cNvSpPr/>
      </dsp:nvSpPr>
      <dsp:spPr>
        <a:xfrm>
          <a:off x="4343618" y="514526"/>
          <a:ext cx="3095188" cy="3772260"/>
        </a:xfrm>
        <a:prstGeom prst="roundRect">
          <a:avLst>
            <a:gd name="adj" fmla="val 10000"/>
          </a:avLst>
        </a:prstGeom>
        <a:solidFill>
          <a:schemeClr val="accent4">
            <a:hueOff val="-553025"/>
            <a:satOff val="-1735"/>
            <a:lumOff val="-9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solidFill>
                <a:schemeClr val="tx1"/>
              </a:solidFill>
            </a:rPr>
            <a:t>Metodologia e Collaborazione:</a:t>
          </a: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b="1" kern="1200">
              <a:solidFill>
                <a:schemeClr val="tx1"/>
              </a:solidFill>
            </a:rPr>
            <a:t>Ruoli ben definiti:</a:t>
          </a:r>
          <a:r>
            <a:rPr lang="it-IT" sz="1400" kern="1200">
              <a:solidFill>
                <a:schemeClr val="tx1"/>
              </a:solidFill>
            </a:rPr>
            <a:t> uno si occupava della gestione fisica dei documenti (rimozione, riordino, riclassificazione), mentre l’altro provvedeva all’archiviazione.</a:t>
          </a:r>
        </a:p>
        <a:p>
          <a:pPr marL="114300" lvl="1" indent="-114300" algn="l" defTabSz="622300" rtl="0">
            <a:lnSpc>
              <a:spcPct val="90000"/>
            </a:lnSpc>
            <a:spcBef>
              <a:spcPct val="0"/>
            </a:spcBef>
            <a:spcAft>
              <a:spcPct val="15000"/>
            </a:spcAft>
            <a:buChar char="•"/>
          </a:pPr>
          <a:r>
            <a:rPr lang="it-IT" sz="1400" b="1" kern="1200">
              <a:solidFill>
                <a:schemeClr val="tx1"/>
              </a:solidFill>
            </a:rPr>
            <a:t>Lavoro in coppia:</a:t>
          </a:r>
          <a:r>
            <a:rPr lang="it-IT" sz="1400" kern="1200">
              <a:solidFill>
                <a:schemeClr val="tx1"/>
              </a:solidFill>
            </a:rPr>
            <a:t> questo ha permesso un flusso continuo e preciso, evitando errori e velocizzando il processo.</a:t>
          </a:r>
        </a:p>
        <a:p>
          <a:pPr marL="114300" lvl="1" indent="-114300" algn="l" defTabSz="622300" rtl="0">
            <a:lnSpc>
              <a:spcPct val="90000"/>
            </a:lnSpc>
            <a:spcBef>
              <a:spcPct val="0"/>
            </a:spcBef>
            <a:spcAft>
              <a:spcPct val="15000"/>
            </a:spcAft>
            <a:buChar char="•"/>
          </a:pPr>
          <a:r>
            <a:rPr lang="it-IT" sz="1400" b="1" kern="1200">
              <a:solidFill>
                <a:schemeClr val="tx1"/>
              </a:solidFill>
            </a:rPr>
            <a:t>Sistema di classificazione efficace:</a:t>
          </a:r>
          <a:r>
            <a:rPr lang="it-IT" sz="1400" kern="1200">
              <a:solidFill>
                <a:schemeClr val="tx1"/>
              </a:solidFill>
            </a:rPr>
            <a:t> abbiamo creato una pila separata per i documenti non trovati e quelli con nomi aziendali poco chiari, denominata “?”.</a:t>
          </a:r>
        </a:p>
      </dsp:txBody>
      <dsp:txXfrm>
        <a:off x="4434273" y="605181"/>
        <a:ext cx="2913878" cy="3590950"/>
      </dsp:txXfrm>
    </dsp:sp>
    <dsp:sp modelId="{AE5427D7-B4CF-4B6A-9ABA-6B70BC144366}">
      <dsp:nvSpPr>
        <dsp:cNvPr id="0" name=""/>
        <dsp:cNvSpPr/>
      </dsp:nvSpPr>
      <dsp:spPr>
        <a:xfrm>
          <a:off x="7748325" y="2016853"/>
          <a:ext cx="656179" cy="767606"/>
        </a:xfrm>
        <a:prstGeom prst="rightArrow">
          <a:avLst>
            <a:gd name="adj1" fmla="val 60000"/>
            <a:gd name="adj2" fmla="val 50000"/>
          </a:avLst>
        </a:prstGeom>
        <a:solidFill>
          <a:schemeClr val="accent4">
            <a:hueOff val="-1106049"/>
            <a:satOff val="-3470"/>
            <a:lumOff val="-182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7748325" y="2170374"/>
        <a:ext cx="459325" cy="460564"/>
      </dsp:txXfrm>
    </dsp:sp>
    <dsp:sp modelId="{86FFD6D6-5607-47BE-9DFD-A0F5CC3A3B8A}">
      <dsp:nvSpPr>
        <dsp:cNvPr id="0" name=""/>
        <dsp:cNvSpPr/>
      </dsp:nvSpPr>
      <dsp:spPr>
        <a:xfrm>
          <a:off x="8676882" y="514526"/>
          <a:ext cx="3095188" cy="3772260"/>
        </a:xfrm>
        <a:prstGeom prst="roundRect">
          <a:avLst>
            <a:gd name="adj" fmla="val 10000"/>
          </a:avLst>
        </a:prstGeom>
        <a:solidFill>
          <a:schemeClr val="accent4">
            <a:hueOff val="-1106049"/>
            <a:satOff val="-3470"/>
            <a:lumOff val="-1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solidFill>
                <a:schemeClr val="tx1"/>
              </a:solidFill>
            </a:rPr>
            <a:t>Risultati e Prospettive:</a:t>
          </a: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b="1" kern="1200">
              <a:solidFill>
                <a:schemeClr val="tx1"/>
              </a:solidFill>
            </a:rPr>
            <a:t>Obiettivi della giornata raggiunti:</a:t>
          </a:r>
          <a:r>
            <a:rPr lang="it-IT" sz="1400" kern="1200">
              <a:solidFill>
                <a:schemeClr val="tx1"/>
              </a:solidFill>
            </a:rPr>
            <a:t> tutti i documenti disponibili sono stati correttamente classificati e archiviati.</a:t>
          </a:r>
        </a:p>
        <a:p>
          <a:pPr marL="114300" lvl="1" indent="-114300" algn="l" defTabSz="622300" rtl="0">
            <a:lnSpc>
              <a:spcPct val="90000"/>
            </a:lnSpc>
            <a:spcBef>
              <a:spcPct val="0"/>
            </a:spcBef>
            <a:spcAft>
              <a:spcPct val="15000"/>
            </a:spcAft>
            <a:buChar char="•"/>
          </a:pPr>
          <a:r>
            <a:rPr lang="it-IT" sz="1400" b="1" kern="1200">
              <a:solidFill>
                <a:schemeClr val="tx1"/>
              </a:solidFill>
            </a:rPr>
            <a:t>Miglioramento delle competenze:</a:t>
          </a:r>
          <a:r>
            <a:rPr lang="it-IT" sz="1400" kern="1200">
              <a:solidFill>
                <a:schemeClr val="tx1"/>
              </a:solidFill>
            </a:rPr>
            <a:t> l’esperienza ha permesso di affinare capacità organizzative e gestionali.</a:t>
          </a:r>
        </a:p>
        <a:p>
          <a:pPr marL="114300" lvl="1" indent="-114300" algn="l" defTabSz="622300" rtl="0">
            <a:lnSpc>
              <a:spcPct val="90000"/>
            </a:lnSpc>
            <a:spcBef>
              <a:spcPct val="0"/>
            </a:spcBef>
            <a:spcAft>
              <a:spcPct val="15000"/>
            </a:spcAft>
            <a:buChar char="•"/>
          </a:pPr>
          <a:r>
            <a:rPr lang="it-IT" sz="1400" b="1" kern="1200">
              <a:solidFill>
                <a:schemeClr val="tx1"/>
              </a:solidFill>
            </a:rPr>
            <a:t>Preparazione per il giorno successivo:</a:t>
          </a:r>
          <a:r>
            <a:rPr lang="it-IT" sz="1400" kern="1200">
              <a:solidFill>
                <a:schemeClr val="tx1"/>
              </a:solidFill>
            </a:rPr>
            <a:t> la suddivisione dei documenti garantirà una continuità efficiente nel lavoro.</a:t>
          </a:r>
        </a:p>
      </dsp:txBody>
      <dsp:txXfrm>
        <a:off x="8767537" y="605181"/>
        <a:ext cx="2913878" cy="359095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9ACF8-367A-4B0E-8C0C-633BF7854FD4}">
      <dsp:nvSpPr>
        <dsp:cNvPr id="0" name=""/>
        <dsp:cNvSpPr/>
      </dsp:nvSpPr>
      <dsp:spPr>
        <a:xfrm>
          <a:off x="0" y="377694"/>
          <a:ext cx="2987484" cy="220773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dsp:spPr>
      <dsp:style>
        <a:lnRef idx="0">
          <a:scrgbClr r="0" g="0" b="0"/>
        </a:lnRef>
        <a:fillRef idx="1">
          <a:scrgbClr r="0" g="0" b="0"/>
        </a:fillRef>
        <a:effectRef idx="0">
          <a:scrgbClr r="0" g="0" b="0"/>
        </a:effectRef>
        <a:fontRef idx="minor"/>
      </dsp:style>
    </dsp:sp>
    <dsp:sp modelId="{CF42C1B4-EC45-4902-B15F-55C4DDC8D9CA}">
      <dsp:nvSpPr>
        <dsp:cNvPr id="0" name=""/>
        <dsp:cNvSpPr/>
      </dsp:nvSpPr>
      <dsp:spPr>
        <a:xfrm>
          <a:off x="603853" y="2185129"/>
          <a:ext cx="2574321" cy="618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5000"/>
            </a:spcAft>
            <a:buNone/>
          </a:pPr>
          <a:r>
            <a:rPr lang="it-IT" sz="3400" kern="1200" dirty="0"/>
            <a:t>Metodologia</a:t>
          </a:r>
        </a:p>
      </dsp:txBody>
      <dsp:txXfrm>
        <a:off x="603853" y="2185129"/>
        <a:ext cx="2574321" cy="61865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15 Aprile 2025 – Settimo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sz="1600" kern="1200" dirty="0"/>
            <a:t>08:00 – 14:10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B7F28-5049-4FBA-9359-CEC94A1D68F6}">
      <dsp:nvSpPr>
        <dsp:cNvPr id="0" name=""/>
        <dsp:cNvSpPr/>
      </dsp:nvSpPr>
      <dsp:spPr>
        <a:xfrm>
          <a:off x="16411" y="0"/>
          <a:ext cx="3152158" cy="487680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solidFill>
                <a:schemeClr val="tx1"/>
              </a:solidFill>
            </a:rPr>
            <a:t>Attività Svolte:</a:t>
          </a:r>
        </a:p>
        <a:p>
          <a:pPr marL="114300" lvl="1" indent="-114300" algn="l" defTabSz="622300" rtl="0">
            <a:lnSpc>
              <a:spcPct val="90000"/>
            </a:lnSpc>
            <a:spcBef>
              <a:spcPct val="0"/>
            </a:spcBef>
            <a:spcAft>
              <a:spcPct val="15000"/>
            </a:spcAft>
            <a:buChar char="•"/>
          </a:pPr>
          <a:r>
            <a:rPr lang="it-IT" sz="1400" kern="1200" dirty="0">
              <a:solidFill>
                <a:schemeClr val="tx1"/>
              </a:solidFill>
            </a:rPr>
            <a:t>Lavoro interamente svolto nell’ufficio di sopra con i raccoglitori prelevati dal piano terra.</a:t>
          </a:r>
        </a:p>
        <a:p>
          <a:pPr marL="114300" lvl="1" indent="-114300" algn="l" defTabSz="622300" rtl="0">
            <a:lnSpc>
              <a:spcPct val="90000"/>
            </a:lnSpc>
            <a:spcBef>
              <a:spcPct val="0"/>
            </a:spcBef>
            <a:spcAft>
              <a:spcPct val="15000"/>
            </a:spcAft>
            <a:buChar char="•"/>
          </a:pPr>
          <a:r>
            <a:rPr lang="it-IT" sz="1400" b="1" kern="1200">
              <a:solidFill>
                <a:schemeClr val="tx1"/>
              </a:solidFill>
            </a:rPr>
            <a:t>Identificazione documenti:</a:t>
          </a:r>
          <a:r>
            <a:rPr lang="it-IT" sz="1400" kern="1200">
              <a:solidFill>
                <a:schemeClr val="tx1"/>
              </a:solidFill>
            </a:rPr>
            <a:t> verifica con nome, cognome, codice fiscale; in mancanza, controllo tramite data di nascita e indirizzo.</a:t>
          </a:r>
        </a:p>
        <a:p>
          <a:pPr marL="114300" lvl="1" indent="-114300" algn="l" defTabSz="622300" rtl="0">
            <a:lnSpc>
              <a:spcPct val="90000"/>
            </a:lnSpc>
            <a:spcBef>
              <a:spcPct val="0"/>
            </a:spcBef>
            <a:spcAft>
              <a:spcPct val="15000"/>
            </a:spcAft>
            <a:buChar char="•"/>
          </a:pPr>
          <a:r>
            <a:rPr lang="it-IT" sz="1400" b="1" kern="1200">
              <a:solidFill>
                <a:schemeClr val="tx1"/>
              </a:solidFill>
            </a:rPr>
            <a:t>Gestione in coppia:</a:t>
          </a:r>
          <a:r>
            <a:rPr lang="it-IT" sz="1400" kern="1200">
              <a:solidFill>
                <a:schemeClr val="tx1"/>
              </a:solidFill>
            </a:rPr>
            <a:t> mentre una persona leggeva i documenti, l’altra li archiviava.</a:t>
          </a:r>
        </a:p>
        <a:p>
          <a:pPr marL="114300" lvl="1" indent="-114300" algn="l" defTabSz="622300" rtl="0">
            <a:lnSpc>
              <a:spcPct val="90000"/>
            </a:lnSpc>
            <a:spcBef>
              <a:spcPct val="0"/>
            </a:spcBef>
            <a:spcAft>
              <a:spcPct val="15000"/>
            </a:spcAft>
            <a:buChar char="•"/>
          </a:pPr>
          <a:r>
            <a:rPr lang="it-IT" sz="1400" b="1" kern="1200">
              <a:solidFill>
                <a:schemeClr val="tx1"/>
              </a:solidFill>
            </a:rPr>
            <a:t>Ottimizzazione del processo:</a:t>
          </a:r>
          <a:r>
            <a:rPr lang="it-IT" sz="1400" kern="1200">
              <a:solidFill>
                <a:schemeClr val="tx1"/>
              </a:solidFill>
            </a:rPr>
            <a:t> suddivisione preventiva in micro-pile alfabetiche per facilitare l’inserimento.</a:t>
          </a:r>
        </a:p>
        <a:p>
          <a:pPr marL="114300" lvl="1" indent="-114300" algn="l" defTabSz="622300" rtl="0">
            <a:lnSpc>
              <a:spcPct val="90000"/>
            </a:lnSpc>
            <a:spcBef>
              <a:spcPct val="0"/>
            </a:spcBef>
            <a:spcAft>
              <a:spcPct val="15000"/>
            </a:spcAft>
            <a:buChar char="•"/>
          </a:pPr>
          <a:r>
            <a:rPr lang="it-IT" sz="1400" b="1" kern="1200">
              <a:solidFill>
                <a:schemeClr val="tx1"/>
              </a:solidFill>
            </a:rPr>
            <a:t>Nuova strategia di archiviazione:</a:t>
          </a:r>
          <a:r>
            <a:rPr lang="it-IT" sz="1400" kern="1200">
              <a:solidFill>
                <a:schemeClr val="tx1"/>
              </a:solidFill>
            </a:rPr>
            <a:t> suddivisione più precisa dei documenti con cognomi A, B, C, D, F, G, L, M per migliorare il flusso di lavoro.</a:t>
          </a:r>
        </a:p>
      </dsp:txBody>
      <dsp:txXfrm>
        <a:off x="108735" y="92324"/>
        <a:ext cx="2967510" cy="4692153"/>
      </dsp:txXfrm>
    </dsp:sp>
    <dsp:sp modelId="{72533695-1958-44D0-8AE4-BE393E0BC805}">
      <dsp:nvSpPr>
        <dsp:cNvPr id="0" name=""/>
        <dsp:cNvSpPr/>
      </dsp:nvSpPr>
      <dsp:spPr>
        <a:xfrm>
          <a:off x="3483785" y="2047532"/>
          <a:ext cx="668257" cy="78173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483785" y="2203879"/>
        <a:ext cx="467780" cy="469041"/>
      </dsp:txXfrm>
    </dsp:sp>
    <dsp:sp modelId="{CDEA93D6-6B72-4EB8-AA88-4342D5C3C762}">
      <dsp:nvSpPr>
        <dsp:cNvPr id="0" name=""/>
        <dsp:cNvSpPr/>
      </dsp:nvSpPr>
      <dsp:spPr>
        <a:xfrm>
          <a:off x="4429433" y="0"/>
          <a:ext cx="3152158" cy="4876801"/>
        </a:xfrm>
        <a:prstGeom prst="roundRect">
          <a:avLst>
            <a:gd name="adj" fmla="val 10000"/>
          </a:avLst>
        </a:prstGeom>
        <a:solidFill>
          <a:schemeClr val="accent5">
            <a:hueOff val="371392"/>
            <a:satOff val="10150"/>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solidFill>
                <a:schemeClr val="tx1"/>
              </a:solidFill>
            </a:rPr>
            <a:t>Suddivisione dei Documenti:</a:t>
          </a:r>
        </a:p>
        <a:p>
          <a:pPr marL="0" lvl="0" indent="0" algn="l" defTabSz="622300" rtl="0">
            <a:lnSpc>
              <a:spcPct val="90000"/>
            </a:lnSpc>
            <a:spcBef>
              <a:spcPct val="0"/>
            </a:spcBef>
            <a:spcAft>
              <a:spcPct val="35000"/>
            </a:spcAft>
            <a:buNone/>
          </a:pPr>
          <a:r>
            <a:rPr lang="it-IT" sz="1400" kern="1200" dirty="0">
              <a:solidFill>
                <a:schemeClr val="tx1"/>
              </a:solidFill>
            </a:rPr>
            <a:t>I documenti sono stati classificati in gruppi alfabetici per una gestione più efficiente:</a:t>
          </a:r>
        </a:p>
        <a:p>
          <a:pPr marL="114300" lvl="1" indent="-114300" algn="l" defTabSz="622300" rtl="0">
            <a:lnSpc>
              <a:spcPct val="90000"/>
            </a:lnSpc>
            <a:spcBef>
              <a:spcPct val="0"/>
            </a:spcBef>
            <a:spcAft>
              <a:spcPct val="15000"/>
            </a:spcAft>
            <a:buChar char="•"/>
          </a:pPr>
          <a:r>
            <a:rPr lang="it-IT" sz="1400" b="1" kern="1200">
              <a:solidFill>
                <a:schemeClr val="tx1"/>
              </a:solidFill>
            </a:rPr>
            <a:t>A:</a:t>
          </a:r>
          <a:r>
            <a:rPr lang="it-IT" sz="1400" kern="1200">
              <a:solidFill>
                <a:schemeClr val="tx1"/>
              </a:solidFill>
            </a:rPr>
            <a:t> Alessandri, Amadori, Antonioli, Arduini, ecc.</a:t>
          </a:r>
        </a:p>
        <a:p>
          <a:pPr marL="114300" lvl="1" indent="-114300" algn="l" defTabSz="622300" rtl="0">
            <a:lnSpc>
              <a:spcPct val="90000"/>
            </a:lnSpc>
            <a:spcBef>
              <a:spcPct val="0"/>
            </a:spcBef>
            <a:spcAft>
              <a:spcPct val="15000"/>
            </a:spcAft>
            <a:buChar char="•"/>
          </a:pPr>
          <a:r>
            <a:rPr lang="it-IT" sz="1400" b="1" kern="1200">
              <a:solidFill>
                <a:schemeClr val="tx1"/>
              </a:solidFill>
            </a:rPr>
            <a:t>B:</a:t>
          </a:r>
          <a:r>
            <a:rPr lang="it-IT" sz="1400" kern="1200">
              <a:solidFill>
                <a:schemeClr val="tx1"/>
              </a:solidFill>
            </a:rPr>
            <a:t> Bacchiocchi, Balducci, Bertozzi, Bratti, ecc.</a:t>
          </a:r>
        </a:p>
        <a:p>
          <a:pPr marL="114300" lvl="1" indent="-114300" algn="l" defTabSz="622300" rtl="0">
            <a:lnSpc>
              <a:spcPct val="90000"/>
            </a:lnSpc>
            <a:spcBef>
              <a:spcPct val="0"/>
            </a:spcBef>
            <a:spcAft>
              <a:spcPct val="15000"/>
            </a:spcAft>
            <a:buChar char="•"/>
          </a:pPr>
          <a:r>
            <a:rPr lang="it-IT" sz="1400" b="1" kern="1200">
              <a:solidFill>
                <a:schemeClr val="tx1"/>
              </a:solidFill>
            </a:rPr>
            <a:t>C:</a:t>
          </a:r>
          <a:r>
            <a:rPr lang="it-IT" sz="1400" kern="1200">
              <a:solidFill>
                <a:schemeClr val="tx1"/>
              </a:solidFill>
            </a:rPr>
            <a:t> Cambrini, Carletti, Castro, Cervesi, Cola, ecc.</a:t>
          </a:r>
        </a:p>
        <a:p>
          <a:pPr marL="114300" lvl="1" indent="-114300" algn="l" defTabSz="622300" rtl="0">
            <a:lnSpc>
              <a:spcPct val="90000"/>
            </a:lnSpc>
            <a:spcBef>
              <a:spcPct val="0"/>
            </a:spcBef>
            <a:spcAft>
              <a:spcPct val="15000"/>
            </a:spcAft>
            <a:buChar char="•"/>
          </a:pPr>
          <a:r>
            <a:rPr lang="it-IT" sz="1400" b="1" kern="1200">
              <a:solidFill>
                <a:schemeClr val="tx1"/>
              </a:solidFill>
            </a:rPr>
            <a:t>D:</a:t>
          </a:r>
          <a:r>
            <a:rPr lang="it-IT" sz="1400" kern="1200">
              <a:solidFill>
                <a:schemeClr val="tx1"/>
              </a:solidFill>
            </a:rPr>
            <a:t> D’Andrea, Del Monte, Di Pietro, ecc.</a:t>
          </a:r>
        </a:p>
        <a:p>
          <a:pPr marL="114300" lvl="1" indent="-114300" algn="l" defTabSz="622300" rtl="0">
            <a:lnSpc>
              <a:spcPct val="90000"/>
            </a:lnSpc>
            <a:spcBef>
              <a:spcPct val="0"/>
            </a:spcBef>
            <a:spcAft>
              <a:spcPct val="15000"/>
            </a:spcAft>
            <a:buChar char="•"/>
          </a:pPr>
          <a:r>
            <a:rPr lang="it-IT" sz="1400" b="1" kern="1200">
              <a:solidFill>
                <a:schemeClr val="tx1"/>
              </a:solidFill>
            </a:rPr>
            <a:t>F:</a:t>
          </a:r>
          <a:r>
            <a:rPr lang="it-IT" sz="1400" kern="1200">
              <a:solidFill>
                <a:schemeClr val="tx1"/>
              </a:solidFill>
            </a:rPr>
            <a:t> Facondini, Filippini, Fraternali, ecc.</a:t>
          </a:r>
        </a:p>
        <a:p>
          <a:pPr marL="114300" lvl="1" indent="-114300" algn="l" defTabSz="622300" rtl="0">
            <a:lnSpc>
              <a:spcPct val="90000"/>
            </a:lnSpc>
            <a:spcBef>
              <a:spcPct val="0"/>
            </a:spcBef>
            <a:spcAft>
              <a:spcPct val="15000"/>
            </a:spcAft>
            <a:buChar char="•"/>
          </a:pPr>
          <a:r>
            <a:rPr lang="it-IT" sz="1400" b="1" kern="1200">
              <a:solidFill>
                <a:schemeClr val="tx1"/>
              </a:solidFill>
            </a:rPr>
            <a:t>G:</a:t>
          </a:r>
          <a:r>
            <a:rPr lang="it-IT" sz="1400" kern="1200">
              <a:solidFill>
                <a:schemeClr val="tx1"/>
              </a:solidFill>
            </a:rPr>
            <a:t> Gabellini, Galli, Gaudenzi, Gerboni, Giovannini, Gregori, ecc.</a:t>
          </a:r>
        </a:p>
        <a:p>
          <a:pPr marL="114300" lvl="1" indent="-114300" algn="l" defTabSz="622300" rtl="0">
            <a:lnSpc>
              <a:spcPct val="90000"/>
            </a:lnSpc>
            <a:spcBef>
              <a:spcPct val="0"/>
            </a:spcBef>
            <a:spcAft>
              <a:spcPct val="15000"/>
            </a:spcAft>
            <a:buChar char="•"/>
          </a:pPr>
          <a:r>
            <a:rPr lang="it-IT" sz="1400" b="1" kern="1200">
              <a:solidFill>
                <a:schemeClr val="tx1"/>
              </a:solidFill>
            </a:rPr>
            <a:t>L:</a:t>
          </a:r>
          <a:r>
            <a:rPr lang="it-IT" sz="1400" kern="1200">
              <a:solidFill>
                <a:schemeClr val="tx1"/>
              </a:solidFill>
            </a:rPr>
            <a:t> Lamaha, Latini, Leonardi, Leoni, ecc.</a:t>
          </a:r>
        </a:p>
        <a:p>
          <a:pPr marL="114300" lvl="1" indent="-114300" algn="l" defTabSz="622300" rtl="0">
            <a:lnSpc>
              <a:spcPct val="90000"/>
            </a:lnSpc>
            <a:spcBef>
              <a:spcPct val="0"/>
            </a:spcBef>
            <a:spcAft>
              <a:spcPct val="15000"/>
            </a:spcAft>
            <a:buChar char="•"/>
          </a:pPr>
          <a:r>
            <a:rPr lang="it-IT" sz="1400" b="1" kern="1200">
              <a:solidFill>
                <a:schemeClr val="tx1"/>
              </a:solidFill>
            </a:rPr>
            <a:t>M:</a:t>
          </a:r>
          <a:r>
            <a:rPr lang="it-IT" sz="1400" kern="1200">
              <a:solidFill>
                <a:schemeClr val="tx1"/>
              </a:solidFill>
            </a:rPr>
            <a:t> Magnani, Marchetti, Mazzoli, Montesi, ecc.</a:t>
          </a:r>
        </a:p>
        <a:p>
          <a:pPr marL="114300" lvl="1" indent="-114300" algn="l" defTabSz="622300" rtl="0">
            <a:lnSpc>
              <a:spcPct val="90000"/>
            </a:lnSpc>
            <a:spcBef>
              <a:spcPct val="0"/>
            </a:spcBef>
            <a:spcAft>
              <a:spcPct val="15000"/>
            </a:spcAft>
            <a:buChar char="•"/>
          </a:pPr>
          <a:r>
            <a:rPr lang="it-IT" sz="1400" kern="1200">
              <a:solidFill>
                <a:schemeClr val="tx1"/>
              </a:solidFill>
            </a:rPr>
            <a:t>I documenti non trovati sono stati inseriti nel raccoglitore “Non trovati” suddiviso alfabeticamente.</a:t>
          </a:r>
        </a:p>
      </dsp:txBody>
      <dsp:txXfrm>
        <a:off x="4521757" y="92324"/>
        <a:ext cx="2967510" cy="4692153"/>
      </dsp:txXfrm>
    </dsp:sp>
    <dsp:sp modelId="{28CA9BD2-D4C7-4D0B-AAC8-944FE47DE077}">
      <dsp:nvSpPr>
        <dsp:cNvPr id="0" name=""/>
        <dsp:cNvSpPr/>
      </dsp:nvSpPr>
      <dsp:spPr>
        <a:xfrm>
          <a:off x="7896807" y="2047532"/>
          <a:ext cx="668257" cy="781735"/>
        </a:xfrm>
        <a:prstGeom prst="rightArrow">
          <a:avLst>
            <a:gd name="adj1" fmla="val 60000"/>
            <a:gd name="adj2" fmla="val 50000"/>
          </a:avLst>
        </a:prstGeom>
        <a:solidFill>
          <a:schemeClr val="accent5">
            <a:hueOff val="742785"/>
            <a:satOff val="20301"/>
            <a:lumOff val="82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7896807" y="2203879"/>
        <a:ext cx="467780" cy="469041"/>
      </dsp:txXfrm>
    </dsp:sp>
    <dsp:sp modelId="{50543752-B7E3-4843-B444-6295FB8A49AF}">
      <dsp:nvSpPr>
        <dsp:cNvPr id="0" name=""/>
        <dsp:cNvSpPr/>
      </dsp:nvSpPr>
      <dsp:spPr>
        <a:xfrm>
          <a:off x="8842455" y="0"/>
          <a:ext cx="3152158" cy="4876801"/>
        </a:xfrm>
        <a:prstGeom prst="roundRect">
          <a:avLst>
            <a:gd name="adj" fmla="val 10000"/>
          </a:avLst>
        </a:prstGeom>
        <a:solidFill>
          <a:schemeClr val="accent5">
            <a:hueOff val="742785"/>
            <a:satOff val="20301"/>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dirty="0">
              <a:solidFill>
                <a:schemeClr val="tx1"/>
              </a:solidFill>
            </a:rPr>
            <a:t>Creazione di Bigliettini da Visita: </a:t>
          </a:r>
        </a:p>
        <a:p>
          <a:pPr marL="0" lvl="0" indent="0" algn="l" defTabSz="622300" rtl="0">
            <a:lnSpc>
              <a:spcPct val="90000"/>
            </a:lnSpc>
            <a:spcBef>
              <a:spcPct val="0"/>
            </a:spcBef>
            <a:spcAft>
              <a:spcPct val="35000"/>
            </a:spcAft>
            <a:buNone/>
          </a:pPr>
          <a:r>
            <a:rPr lang="it-IT" sz="1400" kern="1200" dirty="0">
              <a:solidFill>
                <a:schemeClr val="tx1"/>
              </a:solidFill>
            </a:rPr>
            <a:t>Grazie all’accesso al computer, sono stati realizzati bigliettini da visita per:</a:t>
          </a:r>
        </a:p>
        <a:p>
          <a:pPr marL="114300" lvl="1" indent="-114300" algn="l" defTabSz="622300" rtl="0">
            <a:lnSpc>
              <a:spcPct val="90000"/>
            </a:lnSpc>
            <a:spcBef>
              <a:spcPct val="0"/>
            </a:spcBef>
            <a:spcAft>
              <a:spcPct val="15000"/>
            </a:spcAft>
            <a:buChar char="•"/>
          </a:pPr>
          <a:r>
            <a:rPr lang="it-IT" sz="1400" kern="1200">
              <a:solidFill>
                <a:schemeClr val="tx1"/>
              </a:solidFill>
            </a:rPr>
            <a:t>la Polizia Municipale di Gradara</a:t>
          </a:r>
        </a:p>
        <a:p>
          <a:pPr marL="114300" lvl="1" indent="-114300" algn="l" defTabSz="622300" rtl="0">
            <a:lnSpc>
              <a:spcPct val="90000"/>
            </a:lnSpc>
            <a:spcBef>
              <a:spcPct val="0"/>
            </a:spcBef>
            <a:spcAft>
              <a:spcPct val="15000"/>
            </a:spcAft>
            <a:buChar char="•"/>
          </a:pPr>
          <a:r>
            <a:rPr lang="it-IT" sz="1400" kern="1200">
              <a:solidFill>
                <a:schemeClr val="tx1"/>
              </a:solidFill>
            </a:rPr>
            <a:t>il Comando di Gabicce Mare</a:t>
          </a:r>
        </a:p>
      </dsp:txBody>
      <dsp:txXfrm>
        <a:off x="8934779" y="92324"/>
        <a:ext cx="2967510" cy="46921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443BA-688A-4386-ACB4-6F1B387F88D1}">
      <dsp:nvSpPr>
        <dsp:cNvPr id="0" name=""/>
        <dsp:cNvSpPr/>
      </dsp:nvSpPr>
      <dsp:spPr>
        <a:xfrm>
          <a:off x="0" y="252237"/>
          <a:ext cx="6096000" cy="1748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rtl="0">
            <a:lnSpc>
              <a:spcPct val="90000"/>
            </a:lnSpc>
            <a:spcBef>
              <a:spcPct val="0"/>
            </a:spcBef>
            <a:spcAft>
              <a:spcPct val="15000"/>
            </a:spcAft>
            <a:buChar char="•"/>
          </a:pPr>
          <a:r>
            <a:rPr lang="it-IT" sz="1500" kern="1200"/>
            <a:t>La nuova strategia ha migliorato gestione e archiviazione, aumentando l’efficienza.</a:t>
          </a:r>
        </a:p>
        <a:p>
          <a:pPr marL="114300" lvl="1" indent="-114300" algn="l" defTabSz="666750" rtl="0">
            <a:lnSpc>
              <a:spcPct val="90000"/>
            </a:lnSpc>
            <a:spcBef>
              <a:spcPct val="0"/>
            </a:spcBef>
            <a:spcAft>
              <a:spcPct val="15000"/>
            </a:spcAft>
            <a:buChar char="•"/>
          </a:pPr>
          <a:r>
            <a:rPr lang="it-IT" sz="1500" kern="1200"/>
            <a:t>Mentre si suddividevano i documenti, si eseguivano verifiche e preparazioni per il giorno successivo.</a:t>
          </a:r>
        </a:p>
        <a:p>
          <a:pPr marL="114300" lvl="1" indent="-114300" algn="l" defTabSz="666750" rtl="0">
            <a:lnSpc>
              <a:spcPct val="90000"/>
            </a:lnSpc>
            <a:spcBef>
              <a:spcPct val="0"/>
            </a:spcBef>
            <a:spcAft>
              <a:spcPct val="15000"/>
            </a:spcAft>
            <a:buChar char="•"/>
          </a:pPr>
          <a:r>
            <a:rPr lang="it-IT" sz="1500" kern="1200"/>
            <a:t>Ottimizzazione del tempo e delle risorse per una maggiore produttività.</a:t>
          </a:r>
        </a:p>
      </dsp:txBody>
      <dsp:txXfrm>
        <a:off x="0" y="252237"/>
        <a:ext cx="6096000" cy="1748250"/>
      </dsp:txXfrm>
    </dsp:sp>
    <dsp:sp modelId="{D43722B0-1AA1-4FB5-B140-59C6215BD459}">
      <dsp:nvSpPr>
        <dsp:cNvPr id="0" name=""/>
        <dsp:cNvSpPr/>
      </dsp:nvSpPr>
      <dsp:spPr>
        <a:xfrm>
          <a:off x="304800" y="30837"/>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rtl="0">
            <a:lnSpc>
              <a:spcPct val="90000"/>
            </a:lnSpc>
            <a:spcBef>
              <a:spcPct val="0"/>
            </a:spcBef>
            <a:spcAft>
              <a:spcPct val="35000"/>
            </a:spcAft>
            <a:buNone/>
          </a:pPr>
          <a:r>
            <a:rPr lang="it-IT" sz="1500" b="1" kern="1200"/>
            <a:t>Organizzazione e Collaborazione</a:t>
          </a:r>
          <a:endParaRPr lang="it-IT" sz="1500" kern="1200"/>
        </a:p>
      </dsp:txBody>
      <dsp:txXfrm>
        <a:off x="326416" y="52453"/>
        <a:ext cx="4223968" cy="39956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357DE-04EC-452D-864E-F2A3B90566F0}">
      <dsp:nvSpPr>
        <dsp:cNvPr id="0" name=""/>
        <dsp:cNvSpPr/>
      </dsp:nvSpPr>
      <dsp:spPr>
        <a:xfrm>
          <a:off x="0" y="252237"/>
          <a:ext cx="6096000" cy="1748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rtl="0">
            <a:lnSpc>
              <a:spcPct val="90000"/>
            </a:lnSpc>
            <a:spcBef>
              <a:spcPct val="0"/>
            </a:spcBef>
            <a:spcAft>
              <a:spcPct val="15000"/>
            </a:spcAft>
            <a:buChar char="•"/>
          </a:pPr>
          <a:r>
            <a:rPr lang="it-IT" sz="1500" b="1" kern="1200"/>
            <a:t>Miglioramento del metodo di archiviazione</a:t>
          </a:r>
          <a:r>
            <a:rPr lang="it-IT" sz="1500" kern="1200"/>
            <a:t> con suddivisione più precisa dei documenti.</a:t>
          </a:r>
        </a:p>
        <a:p>
          <a:pPr marL="114300" lvl="1" indent="-114300" algn="l" defTabSz="666750" rtl="0">
            <a:lnSpc>
              <a:spcPct val="90000"/>
            </a:lnSpc>
            <a:spcBef>
              <a:spcPct val="0"/>
            </a:spcBef>
            <a:spcAft>
              <a:spcPct val="15000"/>
            </a:spcAft>
            <a:buChar char="•"/>
          </a:pPr>
          <a:r>
            <a:rPr lang="it-IT" sz="1500" b="1" kern="1200"/>
            <a:t>Organizzazione più rapida e fluida</a:t>
          </a:r>
          <a:r>
            <a:rPr lang="it-IT" sz="1500" kern="1200"/>
            <a:t> grazie alle micro-pile alfabetiche.</a:t>
          </a:r>
        </a:p>
        <a:p>
          <a:pPr marL="114300" lvl="1" indent="-114300" algn="l" defTabSz="666750" rtl="0">
            <a:lnSpc>
              <a:spcPct val="90000"/>
            </a:lnSpc>
            <a:spcBef>
              <a:spcPct val="0"/>
            </a:spcBef>
            <a:spcAft>
              <a:spcPct val="15000"/>
            </a:spcAft>
            <a:buChar char="•"/>
          </a:pPr>
          <a:r>
            <a:rPr lang="it-IT" sz="1500" b="1" kern="1200"/>
            <a:t>Preparazione della documentazione per il giorno successivo</a:t>
          </a:r>
          <a:r>
            <a:rPr lang="it-IT" sz="1500" kern="1200"/>
            <a:t>, garantendo continuità ed efficacia nel lavoro.</a:t>
          </a:r>
        </a:p>
      </dsp:txBody>
      <dsp:txXfrm>
        <a:off x="0" y="252237"/>
        <a:ext cx="6096000" cy="1748250"/>
      </dsp:txXfrm>
    </dsp:sp>
    <dsp:sp modelId="{22F37E42-C27E-4E7C-8F81-221E6D0B5B0D}">
      <dsp:nvSpPr>
        <dsp:cNvPr id="0" name=""/>
        <dsp:cNvSpPr/>
      </dsp:nvSpPr>
      <dsp:spPr>
        <a:xfrm>
          <a:off x="304800" y="30837"/>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rtl="0">
            <a:lnSpc>
              <a:spcPct val="90000"/>
            </a:lnSpc>
            <a:spcBef>
              <a:spcPct val="0"/>
            </a:spcBef>
            <a:spcAft>
              <a:spcPct val="35000"/>
            </a:spcAft>
            <a:buNone/>
          </a:pPr>
          <a:r>
            <a:rPr lang="it-IT" sz="1500" b="1" kern="1200"/>
            <a:t>Conclusioni e Prospettive</a:t>
          </a:r>
          <a:endParaRPr lang="it-IT" sz="1500" kern="1200"/>
        </a:p>
      </dsp:txBody>
      <dsp:txXfrm>
        <a:off x="326416" y="52453"/>
        <a:ext cx="4223968" cy="39956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A0348-B217-488D-ACAB-8C898F4229A9}">
      <dsp:nvSpPr>
        <dsp:cNvPr id="0" name=""/>
        <dsp:cNvSpPr/>
      </dsp:nvSpPr>
      <dsp:spPr>
        <a:xfrm>
          <a:off x="833859" y="1919"/>
          <a:ext cx="2389919" cy="191193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886C7D-39B6-44D9-99A2-2AE775C023A5}">
      <dsp:nvSpPr>
        <dsp:cNvPr id="0" name=""/>
        <dsp:cNvSpPr/>
      </dsp:nvSpPr>
      <dsp:spPr>
        <a:xfrm>
          <a:off x="1048952" y="1722661"/>
          <a:ext cx="2127028" cy="669177"/>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Miglioramento dell’organizzazione</a:t>
          </a:r>
        </a:p>
      </dsp:txBody>
      <dsp:txXfrm>
        <a:off x="1048952" y="1722661"/>
        <a:ext cx="2127028" cy="669177"/>
      </dsp:txXfrm>
    </dsp:sp>
    <dsp:sp modelId="{4E65457E-5B31-47CA-9E57-1AA053EFE394}">
      <dsp:nvSpPr>
        <dsp:cNvPr id="0" name=""/>
        <dsp:cNvSpPr/>
      </dsp:nvSpPr>
      <dsp:spPr>
        <a:xfrm>
          <a:off x="3462770" y="1919"/>
          <a:ext cx="2389919" cy="191193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4436F5-F744-455A-9BF0-1E3CC2124C23}">
      <dsp:nvSpPr>
        <dsp:cNvPr id="0" name=""/>
        <dsp:cNvSpPr/>
      </dsp:nvSpPr>
      <dsp:spPr>
        <a:xfrm>
          <a:off x="3677863" y="1722661"/>
          <a:ext cx="2127028" cy="669177"/>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Rapidità nell’esecuzione delle proprie task</a:t>
          </a:r>
        </a:p>
      </dsp:txBody>
      <dsp:txXfrm>
        <a:off x="3677863" y="1722661"/>
        <a:ext cx="2127028" cy="669177"/>
      </dsp:txXfrm>
    </dsp:sp>
    <dsp:sp modelId="{C9694AED-2F9B-4E4E-90CD-7E1DF4FE5E35}">
      <dsp:nvSpPr>
        <dsp:cNvPr id="0" name=""/>
        <dsp:cNvSpPr/>
      </dsp:nvSpPr>
      <dsp:spPr>
        <a:xfrm>
          <a:off x="2064668" y="2630830"/>
          <a:ext cx="2389919" cy="191193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439EEE-9A98-4B28-9996-F9EE98CEC50F}">
      <dsp:nvSpPr>
        <dsp:cNvPr id="0" name=""/>
        <dsp:cNvSpPr/>
      </dsp:nvSpPr>
      <dsp:spPr>
        <a:xfrm>
          <a:off x="1993228" y="4351572"/>
          <a:ext cx="2700092" cy="669177"/>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Suddivisione dei compiti</a:t>
          </a:r>
        </a:p>
      </dsp:txBody>
      <dsp:txXfrm>
        <a:off x="1993228" y="4351572"/>
        <a:ext cx="2700092" cy="669177"/>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16 Aprile 2025 – Ottavo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07</a:t>
          </a:r>
          <a:r>
            <a:rPr lang="it-IT" sz="1600" kern="1200" dirty="0">
              <a:latin typeface="+mn-lt"/>
            </a:rPr>
            <a:t>:50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1" kern="1200" dirty="0">
            <a:solidFill>
              <a:schemeClr val="bg1"/>
            </a:solidFill>
            <a:latin typeface="+mn-lt"/>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E445D-AF6A-4FF5-BDCF-C429EA77E38A}">
      <dsp:nvSpPr>
        <dsp:cNvPr id="0" name=""/>
        <dsp:cNvSpPr/>
      </dsp:nvSpPr>
      <dsp:spPr>
        <a:xfrm>
          <a:off x="16358" y="0"/>
          <a:ext cx="3142159" cy="48421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Attività Svolte:</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b="1" kern="1200">
              <a:solidFill>
                <a:schemeClr val="tx1"/>
              </a:solidFill>
            </a:rPr>
            <a:t>Sistemazione della libreria:</a:t>
          </a:r>
          <a:r>
            <a:rPr lang="it-IT" sz="1400" kern="1200">
              <a:solidFill>
                <a:schemeClr val="tx1"/>
              </a:solidFill>
            </a:rPr>
            <a:t> su richiesta del sindaco, i libri presenti nella hall del comune sono stati trasferiti nell’ufficio al piano terra e riordinati per grandezza. La scaffalatura è stata riorganizzata per maggiore ordine.</a:t>
          </a:r>
        </a:p>
        <a:p>
          <a:pPr marL="114300" lvl="1" indent="-114300" algn="l" defTabSz="622300" rtl="0">
            <a:lnSpc>
              <a:spcPct val="90000"/>
            </a:lnSpc>
            <a:spcBef>
              <a:spcPct val="0"/>
            </a:spcBef>
            <a:spcAft>
              <a:spcPct val="15000"/>
            </a:spcAft>
            <a:buChar char="•"/>
          </a:pPr>
          <a:r>
            <a:rPr lang="it-IT" sz="1400" b="1" kern="1200">
              <a:solidFill>
                <a:schemeClr val="tx1"/>
              </a:solidFill>
            </a:rPr>
            <a:t>Collaborazione con Clementi:</a:t>
          </a:r>
          <a:r>
            <a:rPr lang="it-IT" sz="1400" kern="1200">
              <a:solidFill>
                <a:schemeClr val="tx1"/>
              </a:solidFill>
            </a:rPr>
            <a:t> inizialmente poco motivato, ha partecipato più attivamente durante l’archiviazione dei documenti.</a:t>
          </a:r>
        </a:p>
        <a:p>
          <a:pPr marL="114300" lvl="1" indent="-114300" algn="l" defTabSz="622300" rtl="0">
            <a:lnSpc>
              <a:spcPct val="90000"/>
            </a:lnSpc>
            <a:spcBef>
              <a:spcPct val="0"/>
            </a:spcBef>
            <a:spcAft>
              <a:spcPct val="15000"/>
            </a:spcAft>
            <a:buChar char="•"/>
          </a:pPr>
          <a:r>
            <a:rPr lang="it-IT" sz="1400" b="1" kern="1200">
              <a:solidFill>
                <a:schemeClr val="tx1"/>
              </a:solidFill>
            </a:rPr>
            <a:t>Archiviazione documenti:</a:t>
          </a:r>
          <a:r>
            <a:rPr lang="it-IT" sz="1400" kern="1200">
              <a:solidFill>
                <a:schemeClr val="tx1"/>
              </a:solidFill>
            </a:rPr>
            <a:t> completata la suddivisione dei documenti dalla "A" alla "M", con lettura, classificazione e archiviazione nella cassettiera. I documenti non trovati sono stati inseriti nella pila dedicata.</a:t>
          </a:r>
        </a:p>
        <a:p>
          <a:pPr marL="114300" lvl="1" indent="-114300" algn="l" defTabSz="622300" rtl="0">
            <a:lnSpc>
              <a:spcPct val="90000"/>
            </a:lnSpc>
            <a:spcBef>
              <a:spcPct val="0"/>
            </a:spcBef>
            <a:spcAft>
              <a:spcPct val="15000"/>
            </a:spcAft>
            <a:buChar char="•"/>
          </a:pPr>
          <a:r>
            <a:rPr lang="it-IT" sz="1400" b="1" kern="1200">
              <a:solidFill>
                <a:schemeClr val="tx1"/>
              </a:solidFill>
            </a:rPr>
            <a:t>Bigliettini da visita:</a:t>
          </a:r>
          <a:r>
            <a:rPr lang="it-IT" sz="1400" kern="1200">
              <a:solidFill>
                <a:schemeClr val="tx1"/>
              </a:solidFill>
            </a:rPr>
            <a:t> aggiustamenti ai bigliettini esistenti e creazione di nuovi per la carta d’identità elettronica e un documento legato alla polizia.</a:t>
          </a:r>
        </a:p>
      </dsp:txBody>
      <dsp:txXfrm>
        <a:off x="108389" y="92031"/>
        <a:ext cx="2958097" cy="4658091"/>
      </dsp:txXfrm>
    </dsp:sp>
    <dsp:sp modelId="{4F9C4632-9938-4BA1-A922-102C6A293B59}">
      <dsp:nvSpPr>
        <dsp:cNvPr id="0" name=""/>
        <dsp:cNvSpPr/>
      </dsp:nvSpPr>
      <dsp:spPr>
        <a:xfrm>
          <a:off x="3472734" y="2031448"/>
          <a:ext cx="666137" cy="77925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472734" y="2187299"/>
        <a:ext cx="466296" cy="467553"/>
      </dsp:txXfrm>
    </dsp:sp>
    <dsp:sp modelId="{31B32629-BE17-4BFF-B5C5-A2D1EF3FAFA2}">
      <dsp:nvSpPr>
        <dsp:cNvPr id="0" name=""/>
        <dsp:cNvSpPr/>
      </dsp:nvSpPr>
      <dsp:spPr>
        <a:xfrm>
          <a:off x="4415382" y="0"/>
          <a:ext cx="3142159" cy="4842153"/>
        </a:xfrm>
        <a:prstGeom prst="roundRect">
          <a:avLst>
            <a:gd name="adj" fmla="val 10000"/>
          </a:avLst>
        </a:prstGeom>
        <a:solidFill>
          <a:schemeClr val="accent2">
            <a:hueOff val="479033"/>
            <a:satOff val="-2738"/>
            <a:lumOff val="2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Osservazioni:</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Le attività hanno richiesto pazienza, ma hanno contribuito a sviluppare capacità organizzative.</a:t>
          </a:r>
        </a:p>
        <a:p>
          <a:pPr marL="114300" lvl="1" indent="-114300" algn="l" defTabSz="622300" rtl="0">
            <a:lnSpc>
              <a:spcPct val="90000"/>
            </a:lnSpc>
            <a:spcBef>
              <a:spcPct val="0"/>
            </a:spcBef>
            <a:spcAft>
              <a:spcPct val="15000"/>
            </a:spcAft>
            <a:buChar char="•"/>
          </a:pPr>
          <a:r>
            <a:rPr lang="it-IT" sz="1400" kern="1200">
              <a:solidFill>
                <a:schemeClr val="tx1"/>
              </a:solidFill>
            </a:rPr>
            <a:t>La collaborazione con Clementi è stata altalenante, con maggiore partecipazione durante la fase di archiviazione.</a:t>
          </a:r>
        </a:p>
      </dsp:txBody>
      <dsp:txXfrm>
        <a:off x="4507413" y="92031"/>
        <a:ext cx="2958097" cy="4658091"/>
      </dsp:txXfrm>
    </dsp:sp>
    <dsp:sp modelId="{30FAC01B-6DAE-43D9-800D-60B8A5C45778}">
      <dsp:nvSpPr>
        <dsp:cNvPr id="0" name=""/>
        <dsp:cNvSpPr/>
      </dsp:nvSpPr>
      <dsp:spPr>
        <a:xfrm>
          <a:off x="7871758" y="2031448"/>
          <a:ext cx="666137" cy="779255"/>
        </a:xfrm>
        <a:prstGeom prst="rightArrow">
          <a:avLst>
            <a:gd name="adj1" fmla="val 60000"/>
            <a:gd name="adj2" fmla="val 50000"/>
          </a:avLst>
        </a:prstGeom>
        <a:solidFill>
          <a:schemeClr val="accent2">
            <a:hueOff val="958067"/>
            <a:satOff val="-5475"/>
            <a:lumOff val="52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7871758" y="2187299"/>
        <a:ext cx="466296" cy="467553"/>
      </dsp:txXfrm>
    </dsp:sp>
    <dsp:sp modelId="{834567C1-6A2E-4737-B5BB-E278F5ED685A}">
      <dsp:nvSpPr>
        <dsp:cNvPr id="0" name=""/>
        <dsp:cNvSpPr/>
      </dsp:nvSpPr>
      <dsp:spPr>
        <a:xfrm>
          <a:off x="8814406" y="0"/>
          <a:ext cx="3142159" cy="4842153"/>
        </a:xfrm>
        <a:prstGeom prst="roundRect">
          <a:avLst>
            <a:gd name="adj" fmla="val 10000"/>
          </a:avLst>
        </a:prstGeom>
        <a:solidFill>
          <a:schemeClr val="accent2">
            <a:hueOff val="958067"/>
            <a:satOff val="-5475"/>
            <a:lumOff val="5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Prospettive per il giorno seguente:</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Il lavoro sui bigliettini da visita sarà probabilmente l’attività principale.</a:t>
          </a:r>
        </a:p>
        <a:p>
          <a:pPr marL="114300" lvl="1" indent="-114300" algn="l" defTabSz="622300" rtl="0">
            <a:lnSpc>
              <a:spcPct val="90000"/>
            </a:lnSpc>
            <a:spcBef>
              <a:spcPct val="0"/>
            </a:spcBef>
            <a:spcAft>
              <a:spcPct val="15000"/>
            </a:spcAft>
            <a:buChar char="•"/>
          </a:pPr>
          <a:r>
            <a:rPr lang="it-IT" sz="1400" kern="1200">
              <a:solidFill>
                <a:schemeClr val="tx1"/>
              </a:solidFill>
            </a:rPr>
            <a:t>L’assenza di Clementi richiederà maggiore autonomia e concentrazione.</a:t>
          </a:r>
        </a:p>
      </dsp:txBody>
      <dsp:txXfrm>
        <a:off x="8906437" y="92031"/>
        <a:ext cx="2958097" cy="46580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C7E7B-8EBA-426C-840D-4FF4814EE96F}">
      <dsp:nvSpPr>
        <dsp:cNvPr id="0" name=""/>
        <dsp:cNvSpPr/>
      </dsp:nvSpPr>
      <dsp:spPr>
        <a:xfrm>
          <a:off x="73779" y="0"/>
          <a:ext cx="6762750" cy="25827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	Geografia:</a:t>
          </a:r>
        </a:p>
        <a:p>
          <a:pPr marL="0" lvl="0" indent="0" algn="l" defTabSz="711200">
            <a:lnSpc>
              <a:spcPct val="90000"/>
            </a:lnSpc>
            <a:spcBef>
              <a:spcPct val="0"/>
            </a:spcBef>
            <a:spcAft>
              <a:spcPct val="35000"/>
            </a:spcAft>
            <a:buNone/>
          </a:pPr>
          <a:r>
            <a:rPr lang="it-IT" sz="1400" kern="1200" dirty="0"/>
            <a:t>	Gradara si trova nella regione Marche, vicino al confine con 	l'Emilia-Romagna, in una posizione strategica che domina il 	territorio circostante. Sorge su una collina a 142 metri sul 	livello del mare, offrendo una vista panoramica che spazia 	fino al mare Adriatico, distante circa sei chilometri. Il 	territorio comunale si estende su una superficie di 17,53 	km² e include frazioni come Fanano, Granarola e Santo 	Stefano. La posizione geografica rende Gradara un luogo 	unico, dove le colline marchigiane incontrano la bellezza 	della costa adriatica.</a:t>
          </a:r>
        </a:p>
      </dsp:txBody>
      <dsp:txXfrm>
        <a:off x="1684609" y="0"/>
        <a:ext cx="5151920" cy="2582797"/>
      </dsp:txXfrm>
    </dsp:sp>
    <dsp:sp modelId="{E6D8B168-B9C7-4FF9-AC31-8A4748975F39}">
      <dsp:nvSpPr>
        <dsp:cNvPr id="0" name=""/>
        <dsp:cNvSpPr/>
      </dsp:nvSpPr>
      <dsp:spPr>
        <a:xfrm>
          <a:off x="204886" y="286070"/>
          <a:ext cx="2164228" cy="206623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A2535-0C6A-4F09-8853-50A431EF7898}">
      <dsp:nvSpPr>
        <dsp:cNvPr id="0" name=""/>
        <dsp:cNvSpPr/>
      </dsp:nvSpPr>
      <dsp:spPr>
        <a:xfrm>
          <a:off x="0" y="126038"/>
          <a:ext cx="2042886" cy="1509685"/>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23000" b="-23000"/>
          </a:stretch>
        </a:blipFill>
        <a:ln>
          <a:noFill/>
        </a:ln>
        <a:effectLst/>
      </dsp:spPr>
      <dsp:style>
        <a:lnRef idx="0">
          <a:scrgbClr r="0" g="0" b="0"/>
        </a:lnRef>
        <a:fillRef idx="1">
          <a:scrgbClr r="0" g="0" b="0"/>
        </a:fillRef>
        <a:effectRef idx="0">
          <a:scrgbClr r="0" g="0" b="0"/>
        </a:effectRef>
        <a:fontRef idx="minor"/>
      </dsp:style>
    </dsp:sp>
    <dsp:sp modelId="{2BAC0D7F-322E-46FB-B684-6E9DEA34AD27}">
      <dsp:nvSpPr>
        <dsp:cNvPr id="0" name=""/>
        <dsp:cNvSpPr/>
      </dsp:nvSpPr>
      <dsp:spPr>
        <a:xfrm>
          <a:off x="412923" y="1361989"/>
          <a:ext cx="1760360" cy="423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5000"/>
            </a:spcAft>
            <a:buNone/>
          </a:pPr>
          <a:r>
            <a:rPr lang="it-IT" sz="2300" kern="1200" dirty="0"/>
            <a:t>Autonomia</a:t>
          </a:r>
        </a:p>
      </dsp:txBody>
      <dsp:txXfrm>
        <a:off x="412923" y="1361989"/>
        <a:ext cx="1760360" cy="423043"/>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17 Aprile 2025 – Nono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07</a:t>
          </a:r>
          <a:r>
            <a:rPr lang="it-IT" sz="1600" kern="1200" dirty="0">
              <a:latin typeface="+mn-lt"/>
            </a:rPr>
            <a:t>:50 – 14:30</a:t>
          </a:r>
        </a:p>
        <a:p>
          <a:pPr marL="0" lvl="0" indent="0" algn="l" defTabSz="711200">
            <a:lnSpc>
              <a:spcPct val="90000"/>
            </a:lnSpc>
            <a:spcBef>
              <a:spcPct val="0"/>
            </a:spcBef>
            <a:spcAft>
              <a:spcPct val="35000"/>
            </a:spcAft>
            <a:buNone/>
          </a:pPr>
          <a:r>
            <a:rPr lang="it-IT" sz="1600" b="1" kern="1200" dirty="0">
              <a:latin typeface="Arial" panose="020B0604020202020204" pitchFamily="34" charset="0"/>
              <a:cs typeface="Arial" panose="020B0604020202020204" pitchFamily="34" charset="0"/>
            </a:rPr>
            <a:t>Autonomia e interazione: </a:t>
          </a:r>
          <a:r>
            <a:rPr lang="it-IT" sz="1600" b="0" kern="1200" dirty="0">
              <a:latin typeface="+mn-lt"/>
              <a:cs typeface="Arial" panose="020B0604020202020204" pitchFamily="34" charset="0"/>
            </a:rPr>
            <a:t>Attività svolte in modo autonomo con supporto occasionale dai colleghi</a:t>
          </a:r>
          <a:endParaRPr lang="it-IT" sz="1600" b="0" kern="1200" dirty="0">
            <a:solidFill>
              <a:schemeClr val="bg1"/>
            </a:solidFill>
            <a:latin typeface="+mn-lt"/>
            <a:cs typeface="Arial" panose="020B0604020202020204" pitchFamily="34" charset="0"/>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FA397-C1C2-4960-926E-DAFD26F5AC73}">
      <dsp:nvSpPr>
        <dsp:cNvPr id="0" name=""/>
        <dsp:cNvSpPr/>
      </dsp:nvSpPr>
      <dsp:spPr>
        <a:xfrm>
          <a:off x="10322" y="0"/>
          <a:ext cx="3085179" cy="1815882"/>
        </a:xfrm>
        <a:prstGeom prst="roundRect">
          <a:avLst>
            <a:gd name="adj" fmla="val 10000"/>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Attività Svolte: Completamento di lavori assegnati nei giorni precedenti:</a:t>
          </a:r>
          <a:r>
            <a:rPr lang="it-IT" sz="1400" kern="1200">
              <a:solidFill>
                <a:schemeClr val="tx1"/>
              </a:solidFill>
            </a:rPr>
            <a:t> finalizzazione dei documenti richiesti da Carmen Pacini, svolta autonomamente.</a:t>
          </a:r>
        </a:p>
      </dsp:txBody>
      <dsp:txXfrm>
        <a:off x="63507" y="53185"/>
        <a:ext cx="2978809" cy="1709512"/>
      </dsp:txXfrm>
    </dsp:sp>
    <dsp:sp modelId="{2A49EE83-CE90-4094-A4A2-FB9EC68F6207}">
      <dsp:nvSpPr>
        <dsp:cNvPr id="0" name=""/>
        <dsp:cNvSpPr/>
      </dsp:nvSpPr>
      <dsp:spPr>
        <a:xfrm>
          <a:off x="3404019" y="525378"/>
          <a:ext cx="654057" cy="765124"/>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3404019" y="678403"/>
        <a:ext cx="457840" cy="459074"/>
      </dsp:txXfrm>
    </dsp:sp>
    <dsp:sp modelId="{400D1659-422D-4BB2-8508-94A9620E14FC}">
      <dsp:nvSpPr>
        <dsp:cNvPr id="0" name=""/>
        <dsp:cNvSpPr/>
      </dsp:nvSpPr>
      <dsp:spPr>
        <a:xfrm>
          <a:off x="4329572" y="0"/>
          <a:ext cx="3085179" cy="1815882"/>
        </a:xfrm>
        <a:prstGeom prst="roundRect">
          <a:avLst>
            <a:gd name="adj" fmla="val 10000"/>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it-IT" sz="1400" b="1" kern="1200">
              <a:solidFill>
                <a:schemeClr val="tx1"/>
              </a:solidFill>
            </a:rPr>
            <a:t>Classificazione documenti nella cassettiera:</a:t>
          </a:r>
          <a:r>
            <a:rPr lang="it-IT" sz="1400" kern="1200">
              <a:solidFill>
                <a:schemeClr val="tx1"/>
              </a:solidFill>
            </a:rPr>
            <a:t> riordino dei documenti e creazione della pila "non trovati" per facilitarne il recupero futuro.</a:t>
          </a:r>
          <a:endParaRPr lang="it-IT" sz="1400" kern="1200" dirty="0">
            <a:solidFill>
              <a:schemeClr val="tx1"/>
            </a:solidFill>
          </a:endParaRPr>
        </a:p>
      </dsp:txBody>
      <dsp:txXfrm>
        <a:off x="4382757" y="53185"/>
        <a:ext cx="2978809" cy="1709512"/>
      </dsp:txXfrm>
    </dsp:sp>
    <dsp:sp modelId="{B758F502-9C00-453B-9BA7-34EF1D6A1052}">
      <dsp:nvSpPr>
        <dsp:cNvPr id="0" name=""/>
        <dsp:cNvSpPr/>
      </dsp:nvSpPr>
      <dsp:spPr>
        <a:xfrm>
          <a:off x="7723269" y="525378"/>
          <a:ext cx="654057" cy="765124"/>
        </a:xfrm>
        <a:prstGeom prst="rightArrow">
          <a:avLst>
            <a:gd name="adj1" fmla="val 60000"/>
            <a:gd name="adj2" fmla="val 50000"/>
          </a:avLst>
        </a:prstGeom>
        <a:solidFill>
          <a:schemeClr val="accent3">
            <a:shade val="90000"/>
            <a:hueOff val="-614273"/>
            <a:satOff val="-7912"/>
            <a:lumOff val="353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7723269" y="678403"/>
        <a:ext cx="457840" cy="459074"/>
      </dsp:txXfrm>
    </dsp:sp>
    <dsp:sp modelId="{C8C672E1-16DF-4AA3-ACE3-4B1F38C62110}">
      <dsp:nvSpPr>
        <dsp:cNvPr id="0" name=""/>
        <dsp:cNvSpPr/>
      </dsp:nvSpPr>
      <dsp:spPr>
        <a:xfrm>
          <a:off x="8648823" y="0"/>
          <a:ext cx="3085179" cy="1815882"/>
        </a:xfrm>
        <a:prstGeom prst="roundRect">
          <a:avLst>
            <a:gd name="adj" fmla="val 10000"/>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Supporto tecnico:</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Apertura di una cartella .zip ricevuta via email.</a:t>
          </a:r>
        </a:p>
        <a:p>
          <a:pPr marL="114300" lvl="1" indent="-114300" algn="l" defTabSz="622300" rtl="0">
            <a:lnSpc>
              <a:spcPct val="90000"/>
            </a:lnSpc>
            <a:spcBef>
              <a:spcPct val="0"/>
            </a:spcBef>
            <a:spcAft>
              <a:spcPct val="15000"/>
            </a:spcAft>
            <a:buChar char="•"/>
          </a:pPr>
          <a:r>
            <a:rPr lang="it-IT" sz="1400" kern="1200">
              <a:solidFill>
                <a:schemeClr val="tx1"/>
              </a:solidFill>
            </a:rPr>
            <a:t>Risoluzione di problematiche legate all’uso del software "Desktop Telematico" dell’Agenzia delle Entrate.</a:t>
          </a:r>
        </a:p>
      </dsp:txBody>
      <dsp:txXfrm>
        <a:off x="8702008" y="53185"/>
        <a:ext cx="2978809" cy="1709512"/>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B5D9F-3916-4D2D-92E8-AAE99CA5C247}">
      <dsp:nvSpPr>
        <dsp:cNvPr id="0" name=""/>
        <dsp:cNvSpPr/>
      </dsp:nvSpPr>
      <dsp:spPr>
        <a:xfrm>
          <a:off x="10674" y="0"/>
          <a:ext cx="2515002" cy="3150098"/>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Elaborazione di nuovi materiali:</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Creazione di un documento Word formale per comunicazioni istituzionali.</a:t>
          </a:r>
        </a:p>
        <a:p>
          <a:pPr marL="114300" lvl="1" indent="-114300" algn="l" defTabSz="622300" rtl="0">
            <a:lnSpc>
              <a:spcPct val="90000"/>
            </a:lnSpc>
            <a:spcBef>
              <a:spcPct val="0"/>
            </a:spcBef>
            <a:spcAft>
              <a:spcPct val="15000"/>
            </a:spcAft>
            <a:buChar char="•"/>
          </a:pPr>
          <a:r>
            <a:rPr lang="it-IT" sz="1400" kern="1200">
              <a:solidFill>
                <a:schemeClr val="tx1"/>
              </a:solidFill>
            </a:rPr>
            <a:t>Realizzazione di una presentazione PowerPoint sulla "Nota di lettura dlgs 62 disabilità" per il corso di formazione di Carmen Pacini.</a:t>
          </a:r>
        </a:p>
      </dsp:txBody>
      <dsp:txXfrm>
        <a:off x="84336" y="73662"/>
        <a:ext cx="2367678" cy="3002774"/>
      </dsp:txXfrm>
    </dsp:sp>
    <dsp:sp modelId="{442975DF-D7A6-4CCB-98FD-E52631E8FE67}">
      <dsp:nvSpPr>
        <dsp:cNvPr id="0" name=""/>
        <dsp:cNvSpPr/>
      </dsp:nvSpPr>
      <dsp:spPr>
        <a:xfrm>
          <a:off x="2777176" y="1263188"/>
          <a:ext cx="533180" cy="623720"/>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2777176" y="1387932"/>
        <a:ext cx="373226" cy="374232"/>
      </dsp:txXfrm>
    </dsp:sp>
    <dsp:sp modelId="{4E9C118F-26E8-4871-8716-D8E555849BC0}">
      <dsp:nvSpPr>
        <dsp:cNvPr id="0" name=""/>
        <dsp:cNvSpPr/>
      </dsp:nvSpPr>
      <dsp:spPr>
        <a:xfrm>
          <a:off x="3531676" y="0"/>
          <a:ext cx="4680972" cy="3150098"/>
        </a:xfrm>
        <a:prstGeom prst="roundRect">
          <a:avLst>
            <a:gd name="adj" fmla="val 10000"/>
          </a:avLst>
        </a:prstGeom>
        <a:solidFill>
          <a:schemeClr val="accent2">
            <a:shade val="80000"/>
            <a:hueOff val="-309834"/>
            <a:satOff val="-12374"/>
            <a:lumOff val="161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Analisi della rete interna e funzionamento della stampante:</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La stampante multifunzione è configurata per inviare documenti scansionati direttamente al computer necessario, senza trasmetterli a tutti i dispositivi connessi. Tuttavia, gli altri utenti possono percepire il funzionamento della stampante, pur senza avere accesso ai file trasmessi.</a:t>
          </a:r>
          <a:endParaRPr lang="it-IT" sz="1400" kern="1200" dirty="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La rete sembra suddivisa in sottoreti locali (LAN), con ogni stampante collegata a un gruppo specifico di computer per ottimizzare l’utilizzo delle risorse.</a:t>
          </a:r>
        </a:p>
        <a:p>
          <a:pPr marL="114300" lvl="1" indent="-114300" algn="l" defTabSz="622300" rtl="0">
            <a:lnSpc>
              <a:spcPct val="90000"/>
            </a:lnSpc>
            <a:spcBef>
              <a:spcPct val="0"/>
            </a:spcBef>
            <a:spcAft>
              <a:spcPct val="15000"/>
            </a:spcAft>
            <a:buChar char="•"/>
          </a:pPr>
          <a:r>
            <a:rPr lang="it-IT" sz="1400" kern="1200">
              <a:solidFill>
                <a:schemeClr val="tx1"/>
              </a:solidFill>
            </a:rPr>
            <a:t>Esistono restrizioni sui permessi di modifica ai file sui computer, probabilmente gestite tramite un sistema di autorizzazioni, garantendo così maggiore sicurezza e protezione dei dati sensibili.</a:t>
          </a:r>
        </a:p>
      </dsp:txBody>
      <dsp:txXfrm>
        <a:off x="3623939" y="92263"/>
        <a:ext cx="4496446" cy="2965572"/>
      </dsp:txXfrm>
    </dsp:sp>
    <dsp:sp modelId="{EE3781FE-8FAE-480E-81B2-75E1CEC67296}">
      <dsp:nvSpPr>
        <dsp:cNvPr id="0" name=""/>
        <dsp:cNvSpPr/>
      </dsp:nvSpPr>
      <dsp:spPr>
        <a:xfrm>
          <a:off x="8464149" y="1263188"/>
          <a:ext cx="533180" cy="623720"/>
        </a:xfrm>
        <a:prstGeom prst="rightArrow">
          <a:avLst>
            <a:gd name="adj1" fmla="val 60000"/>
            <a:gd name="adj2" fmla="val 50000"/>
          </a:avLst>
        </a:prstGeom>
        <a:solidFill>
          <a:schemeClr val="accent2">
            <a:shade val="90000"/>
            <a:hueOff val="-619744"/>
            <a:satOff val="-24235"/>
            <a:lumOff val="3002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solidFill>
              <a:schemeClr val="tx1"/>
            </a:solidFill>
          </a:endParaRPr>
        </a:p>
      </dsp:txBody>
      <dsp:txXfrm>
        <a:off x="8464149" y="1387932"/>
        <a:ext cx="373226" cy="374232"/>
      </dsp:txXfrm>
    </dsp:sp>
    <dsp:sp modelId="{FE8A9378-3D84-40A9-8FB8-52C1974008EF}">
      <dsp:nvSpPr>
        <dsp:cNvPr id="0" name=""/>
        <dsp:cNvSpPr/>
      </dsp:nvSpPr>
      <dsp:spPr>
        <a:xfrm>
          <a:off x="9218649" y="0"/>
          <a:ext cx="2515002" cy="3150098"/>
        </a:xfrm>
        <a:prstGeom prst="roundRect">
          <a:avLst>
            <a:gd name="adj" fmla="val 10000"/>
          </a:avLst>
        </a:prstGeom>
        <a:solidFill>
          <a:schemeClr val="accent2">
            <a:shade val="80000"/>
            <a:hueOff val="-619669"/>
            <a:satOff val="-24749"/>
            <a:lumOff val="323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it-IT" sz="1400" b="1" kern="1200">
              <a:solidFill>
                <a:schemeClr val="tx1"/>
              </a:solidFill>
            </a:rPr>
            <a:t>Collaborazione informale e feedback ricevuto:</a:t>
          </a:r>
          <a:endParaRPr lang="it-IT" sz="1400" kern="1200">
            <a:solidFill>
              <a:schemeClr val="tx1"/>
            </a:solidFill>
          </a:endParaRPr>
        </a:p>
        <a:p>
          <a:pPr marL="114300" lvl="1" indent="-114300" algn="l" defTabSz="622300" rtl="0">
            <a:lnSpc>
              <a:spcPct val="90000"/>
            </a:lnSpc>
            <a:spcBef>
              <a:spcPct val="0"/>
            </a:spcBef>
            <a:spcAft>
              <a:spcPct val="15000"/>
            </a:spcAft>
            <a:buChar char="•"/>
          </a:pPr>
          <a:r>
            <a:rPr lang="it-IT" sz="1400" kern="1200">
              <a:solidFill>
                <a:schemeClr val="tx1"/>
              </a:solidFill>
            </a:rPr>
            <a:t>Al termine della presentazione PowerPoint, i colleghi hanno condiviso opinioni molto positive sul mio lavoro, sottolineando la mia precisione, impegno e autonomia.</a:t>
          </a:r>
        </a:p>
        <a:p>
          <a:pPr marL="114300" lvl="1" indent="-114300" algn="l" defTabSz="622300" rtl="0">
            <a:lnSpc>
              <a:spcPct val="90000"/>
            </a:lnSpc>
            <a:spcBef>
              <a:spcPct val="0"/>
            </a:spcBef>
            <a:spcAft>
              <a:spcPct val="15000"/>
            </a:spcAft>
            <a:buChar char="•"/>
          </a:pPr>
          <a:r>
            <a:rPr lang="it-IT" sz="1400" kern="1200">
              <a:solidFill>
                <a:schemeClr val="tx1"/>
              </a:solidFill>
            </a:rPr>
            <a:t>È stato apprezzato il mio modo di lavorare, considerato responsabile e professionale, oltre alla capacità di adattarmi alle diverse mansioni dello stage.</a:t>
          </a:r>
        </a:p>
      </dsp:txBody>
      <dsp:txXfrm>
        <a:off x="9292311" y="73662"/>
        <a:ext cx="2367678" cy="3002774"/>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939F-1B68-4BA5-A615-A77BF560410D}">
      <dsp:nvSpPr>
        <dsp:cNvPr id="0" name=""/>
        <dsp:cNvSpPr/>
      </dsp:nvSpPr>
      <dsp:spPr>
        <a:xfrm>
          <a:off x="0" y="268223"/>
          <a:ext cx="10877549" cy="990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219" tIns="354076" rIns="844219" bIns="120904" numCol="1" spcCol="1270" anchor="t" anchorCtr="0">
          <a:noAutofit/>
        </a:bodyPr>
        <a:lstStyle/>
        <a:p>
          <a:pPr marL="171450" lvl="1" indent="-171450" algn="l" defTabSz="755650" rtl="0">
            <a:lnSpc>
              <a:spcPct val="90000"/>
            </a:lnSpc>
            <a:spcBef>
              <a:spcPct val="0"/>
            </a:spcBef>
            <a:spcAft>
              <a:spcPct val="15000"/>
            </a:spcAft>
            <a:buChar char="•"/>
          </a:pPr>
          <a:r>
            <a:rPr lang="it-IT" sz="1700" kern="1200"/>
            <a:t>Continuazione delle attività richieste da Carmen Pacini.</a:t>
          </a:r>
        </a:p>
        <a:p>
          <a:pPr marL="171450" lvl="1" indent="-171450" algn="l" defTabSz="755650" rtl="0">
            <a:lnSpc>
              <a:spcPct val="90000"/>
            </a:lnSpc>
            <a:spcBef>
              <a:spcPct val="0"/>
            </a:spcBef>
            <a:spcAft>
              <a:spcPct val="15000"/>
            </a:spcAft>
            <a:buChar char="•"/>
          </a:pPr>
          <a:r>
            <a:rPr lang="it-IT" sz="1700" kern="1200"/>
            <a:t>Completamento di eventuali lavori in sospeso con attenzione ai dettagli e autonomia.</a:t>
          </a:r>
        </a:p>
      </dsp:txBody>
      <dsp:txXfrm>
        <a:off x="0" y="268223"/>
        <a:ext cx="10877549" cy="990675"/>
      </dsp:txXfrm>
    </dsp:sp>
    <dsp:sp modelId="{FF5B29A9-A421-426E-9013-43581FF7F0DF}">
      <dsp:nvSpPr>
        <dsp:cNvPr id="0" name=""/>
        <dsp:cNvSpPr/>
      </dsp:nvSpPr>
      <dsp:spPr>
        <a:xfrm>
          <a:off x="543877" y="17303"/>
          <a:ext cx="7614285"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02" tIns="0" rIns="287802" bIns="0" numCol="1" spcCol="1270" anchor="ctr" anchorCtr="0">
          <a:noAutofit/>
        </a:bodyPr>
        <a:lstStyle/>
        <a:p>
          <a:pPr marL="0" lvl="0" indent="0" algn="l" defTabSz="755650" rtl="0">
            <a:lnSpc>
              <a:spcPct val="90000"/>
            </a:lnSpc>
            <a:spcBef>
              <a:spcPct val="0"/>
            </a:spcBef>
            <a:spcAft>
              <a:spcPct val="35000"/>
            </a:spcAft>
            <a:buNone/>
          </a:pPr>
          <a:r>
            <a:rPr lang="it-IT" sz="1700" b="1" kern="1200"/>
            <a:t>Prospettive per il Giorno Successivo:</a:t>
          </a:r>
          <a:endParaRPr lang="it-IT" sz="1700" kern="1200"/>
        </a:p>
      </dsp:txBody>
      <dsp:txXfrm>
        <a:off x="568375" y="41801"/>
        <a:ext cx="7565289" cy="452844"/>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2C61A-3A24-4480-B015-0FC4571507CE}">
      <dsp:nvSpPr>
        <dsp:cNvPr id="0" name=""/>
        <dsp:cNvSpPr/>
      </dsp:nvSpPr>
      <dsp:spPr>
        <a:xfrm>
          <a:off x="0" y="485236"/>
          <a:ext cx="6096000" cy="1559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rtl="0">
            <a:lnSpc>
              <a:spcPct val="90000"/>
            </a:lnSpc>
            <a:spcBef>
              <a:spcPct val="0"/>
            </a:spcBef>
            <a:spcAft>
              <a:spcPct val="15000"/>
            </a:spcAft>
            <a:buChar char="•"/>
          </a:pPr>
          <a:r>
            <a:rPr lang="it-IT" sz="1500" kern="1200" dirty="0"/>
            <a:t>Giornata intensa e diversificata, con richieste di autonomia e organizzazione.</a:t>
          </a:r>
        </a:p>
        <a:p>
          <a:pPr marL="114300" lvl="1" indent="-114300" algn="l" defTabSz="666750" rtl="0">
            <a:lnSpc>
              <a:spcPct val="90000"/>
            </a:lnSpc>
            <a:spcBef>
              <a:spcPct val="0"/>
            </a:spcBef>
            <a:spcAft>
              <a:spcPct val="15000"/>
            </a:spcAft>
            <a:buChar char="•"/>
          </a:pPr>
          <a:r>
            <a:rPr lang="it-IT" sz="1500" kern="1200"/>
            <a:t>Esperienza pratica nel supporto tecnico e gestione documentale.</a:t>
          </a:r>
        </a:p>
        <a:p>
          <a:pPr marL="114300" lvl="1" indent="-114300" algn="l" defTabSz="666750" rtl="0">
            <a:lnSpc>
              <a:spcPct val="90000"/>
            </a:lnSpc>
            <a:spcBef>
              <a:spcPct val="0"/>
            </a:spcBef>
            <a:spcAft>
              <a:spcPct val="15000"/>
            </a:spcAft>
            <a:buChar char="•"/>
          </a:pPr>
          <a:r>
            <a:rPr lang="it-IT" sz="1500" kern="1200"/>
            <a:t>I feedback ricevuti rappresentano un importante riconoscimento del mio contributo durante il periodo di stage.</a:t>
          </a:r>
        </a:p>
      </dsp:txBody>
      <dsp:txXfrm>
        <a:off x="0" y="485236"/>
        <a:ext cx="6096000" cy="1559250"/>
      </dsp:txXfrm>
    </dsp:sp>
    <dsp:sp modelId="{33D3A740-FDB3-4C99-AC98-9532BFE322A9}">
      <dsp:nvSpPr>
        <dsp:cNvPr id="0" name=""/>
        <dsp:cNvSpPr/>
      </dsp:nvSpPr>
      <dsp:spPr>
        <a:xfrm>
          <a:off x="304800" y="263836"/>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rtl="0">
            <a:lnSpc>
              <a:spcPct val="90000"/>
            </a:lnSpc>
            <a:spcBef>
              <a:spcPct val="0"/>
            </a:spcBef>
            <a:spcAft>
              <a:spcPct val="35000"/>
            </a:spcAft>
            <a:buNone/>
          </a:pPr>
          <a:r>
            <a:rPr lang="it-IT" sz="1500" b="1" kern="1200"/>
            <a:t>Osservazioni:</a:t>
          </a:r>
          <a:endParaRPr lang="it-IT" sz="1500" kern="1200"/>
        </a:p>
      </dsp:txBody>
      <dsp:txXfrm>
        <a:off x="326416" y="285452"/>
        <a:ext cx="4223968" cy="399568"/>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C3F81-375B-4A2E-B32F-820D28A49005}">
      <dsp:nvSpPr>
        <dsp:cNvPr id="0" name=""/>
        <dsp:cNvSpPr/>
      </dsp:nvSpPr>
      <dsp:spPr>
        <a:xfrm>
          <a:off x="1295043" y="2069"/>
          <a:ext cx="2612107" cy="19303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D2A1DBB5-DB1B-4FBD-8C46-D75F9D52D7E7}">
      <dsp:nvSpPr>
        <dsp:cNvPr id="0" name=""/>
        <dsp:cNvSpPr/>
      </dsp:nvSpPr>
      <dsp:spPr>
        <a:xfrm>
          <a:off x="1823022" y="1582400"/>
          <a:ext cx="2250858" cy="540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5000"/>
            </a:spcAft>
            <a:buNone/>
          </a:pPr>
          <a:r>
            <a:rPr lang="it-IT" sz="3000" kern="1200" dirty="0"/>
            <a:t>Pregiudizi</a:t>
          </a:r>
        </a:p>
      </dsp:txBody>
      <dsp:txXfrm>
        <a:off x="1823022" y="1582400"/>
        <a:ext cx="2250858" cy="540918"/>
      </dsp:txXfrm>
    </dsp:sp>
    <dsp:sp modelId="{927BE3EB-A48E-4775-A588-DC082C8C3CD4}">
      <dsp:nvSpPr>
        <dsp:cNvPr id="0" name=""/>
        <dsp:cNvSpPr/>
      </dsp:nvSpPr>
      <dsp:spPr>
        <a:xfrm>
          <a:off x="1295043" y="2401203"/>
          <a:ext cx="2612107" cy="193033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a:noFill/>
        </a:ln>
        <a:effectLst/>
      </dsp:spPr>
      <dsp:style>
        <a:lnRef idx="0">
          <a:scrgbClr r="0" g="0" b="0"/>
        </a:lnRef>
        <a:fillRef idx="1">
          <a:scrgbClr r="0" g="0" b="0"/>
        </a:fillRef>
        <a:effectRef idx="0">
          <a:scrgbClr r="0" g="0" b="0"/>
        </a:effectRef>
        <a:fontRef idx="minor"/>
      </dsp:style>
    </dsp:sp>
    <dsp:sp modelId="{D622C0E9-64C4-40B1-AAC4-63E5DCEABA97}">
      <dsp:nvSpPr>
        <dsp:cNvPr id="0" name=""/>
        <dsp:cNvSpPr/>
      </dsp:nvSpPr>
      <dsp:spPr>
        <a:xfrm>
          <a:off x="1823022" y="3981535"/>
          <a:ext cx="2250858" cy="5409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1333500">
            <a:lnSpc>
              <a:spcPct val="90000"/>
            </a:lnSpc>
            <a:spcBef>
              <a:spcPct val="0"/>
            </a:spcBef>
            <a:spcAft>
              <a:spcPct val="5000"/>
            </a:spcAft>
            <a:buNone/>
          </a:pPr>
          <a:r>
            <a:rPr lang="it-IT" sz="3000" kern="1200" dirty="0"/>
            <a:t>Prospettive</a:t>
          </a:r>
        </a:p>
      </dsp:txBody>
      <dsp:txXfrm>
        <a:off x="1823022" y="3981535"/>
        <a:ext cx="2250858" cy="54091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18 Aprile 2025 – Decimo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07</a:t>
          </a:r>
          <a:r>
            <a:rPr lang="it-IT" sz="1600" kern="1200" dirty="0">
              <a:latin typeface="+mn-lt"/>
            </a:rPr>
            <a:t>:55 – 14:30</a:t>
          </a:r>
        </a:p>
        <a:p>
          <a:pPr marL="0" lvl="0" indent="0" algn="l" defTabSz="711200">
            <a:lnSpc>
              <a:spcPct val="90000"/>
            </a:lnSpc>
            <a:spcBef>
              <a:spcPct val="0"/>
            </a:spcBef>
            <a:spcAft>
              <a:spcPct val="35000"/>
            </a:spcAft>
            <a:buNone/>
          </a:pPr>
          <a:r>
            <a:rPr lang="it-IT" sz="1600" b="1" kern="1200" dirty="0">
              <a:latin typeface="Arial" panose="020B0604020202020204" pitchFamily="34" charset="0"/>
              <a:cs typeface="Arial" panose="020B0604020202020204" pitchFamily="34" charset="0"/>
            </a:rPr>
            <a:t>Autonomia e interazione: </a:t>
          </a:r>
          <a:r>
            <a:rPr lang="it-IT" sz="1600" b="0" kern="1200" dirty="0">
              <a:latin typeface="+mn-lt"/>
              <a:cs typeface="Arial" panose="020B0604020202020204" pitchFamily="34" charset="0"/>
            </a:rPr>
            <a:t>Attività svolte in modo autonomo con supporto occasionale dai colleghi</a:t>
          </a:r>
          <a:endParaRPr lang="it-IT" sz="1600" b="0" kern="1200" dirty="0">
            <a:solidFill>
              <a:schemeClr val="bg1"/>
            </a:solidFill>
            <a:latin typeface="+mn-lt"/>
            <a:cs typeface="Arial" panose="020B0604020202020204" pitchFamily="34" charset="0"/>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A7A69-290E-440C-BDC5-FC9EE6B7EE77}">
      <dsp:nvSpPr>
        <dsp:cNvPr id="0" name=""/>
        <dsp:cNvSpPr/>
      </dsp:nvSpPr>
      <dsp:spPr>
        <a:xfrm>
          <a:off x="0" y="52941"/>
          <a:ext cx="591502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Attività Svolte:</a:t>
          </a:r>
          <a:endParaRPr lang="it-IT" sz="1400" kern="1200"/>
        </a:p>
      </dsp:txBody>
      <dsp:txXfrm>
        <a:off x="0" y="52941"/>
        <a:ext cx="5915025" cy="489600"/>
      </dsp:txXfrm>
    </dsp:sp>
    <dsp:sp modelId="{0C57096F-E014-4F20-94F2-D06F855B73A0}">
      <dsp:nvSpPr>
        <dsp:cNvPr id="0" name=""/>
        <dsp:cNvSpPr/>
      </dsp:nvSpPr>
      <dsp:spPr>
        <a:xfrm>
          <a:off x="0" y="542541"/>
          <a:ext cx="5915025" cy="47598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it-IT" sz="1400" b="1" kern="1200"/>
            <a:t>Realizzazione e modifica di bigliettini da visita:</a:t>
          </a:r>
          <a:endParaRPr lang="it-IT" sz="1400" kern="1200"/>
        </a:p>
        <a:p>
          <a:pPr marL="228600" lvl="2" indent="-114300" algn="l" defTabSz="622300" rtl="0">
            <a:lnSpc>
              <a:spcPct val="90000"/>
            </a:lnSpc>
            <a:spcBef>
              <a:spcPct val="0"/>
            </a:spcBef>
            <a:spcAft>
              <a:spcPct val="15000"/>
            </a:spcAft>
            <a:buChar char="•"/>
          </a:pPr>
          <a:r>
            <a:rPr lang="it-IT" sz="1400" kern="1200"/>
            <a:t>Creazione di bigliettini per Grottoli Jessica (assistente sociale) e Sandra Fabiana Franco (sportello al cittadino).</a:t>
          </a:r>
        </a:p>
        <a:p>
          <a:pPr marL="228600" lvl="2" indent="-114300" algn="l" defTabSz="622300" rtl="0">
            <a:lnSpc>
              <a:spcPct val="90000"/>
            </a:lnSpc>
            <a:spcBef>
              <a:spcPct val="0"/>
            </a:spcBef>
            <a:spcAft>
              <a:spcPct val="15000"/>
            </a:spcAft>
            <a:buChar char="•"/>
          </a:pPr>
          <a:r>
            <a:rPr lang="it-IT" sz="1400" kern="1200"/>
            <a:t>Miglioramento dei bigliettini di Carmen Pacini per maggiore leggibilità e chiarezza.</a:t>
          </a:r>
        </a:p>
        <a:p>
          <a:pPr marL="114300" lvl="1" indent="-114300" algn="l" defTabSz="622300" rtl="0">
            <a:lnSpc>
              <a:spcPct val="90000"/>
            </a:lnSpc>
            <a:spcBef>
              <a:spcPct val="0"/>
            </a:spcBef>
            <a:spcAft>
              <a:spcPct val="15000"/>
            </a:spcAft>
            <a:buChar char="•"/>
          </a:pPr>
          <a:r>
            <a:rPr lang="it-IT" sz="1400" b="1" kern="1200"/>
            <a:t>Elaborazione di un PowerPoint sul Decreto 36/2023:</a:t>
          </a:r>
          <a:endParaRPr lang="it-IT" sz="1400" kern="1200"/>
        </a:p>
        <a:p>
          <a:pPr marL="228600" lvl="2" indent="-114300" algn="l" defTabSz="622300" rtl="0">
            <a:lnSpc>
              <a:spcPct val="90000"/>
            </a:lnSpc>
            <a:spcBef>
              <a:spcPct val="0"/>
            </a:spcBef>
            <a:spcAft>
              <a:spcPct val="15000"/>
            </a:spcAft>
            <a:buChar char="•"/>
          </a:pPr>
          <a:r>
            <a:rPr lang="it-IT" sz="1400" kern="1200"/>
            <a:t>Suddivisione degli articoli in categorie specifiche (lavori pubblici, servizi/appalti, DEC).</a:t>
          </a:r>
        </a:p>
        <a:p>
          <a:pPr marL="228600" lvl="2" indent="-114300" algn="l" defTabSz="622300" rtl="0">
            <a:lnSpc>
              <a:spcPct val="90000"/>
            </a:lnSpc>
            <a:spcBef>
              <a:spcPct val="0"/>
            </a:spcBef>
            <a:spcAft>
              <a:spcPct val="15000"/>
            </a:spcAft>
            <a:buChar char="•"/>
          </a:pPr>
          <a:r>
            <a:rPr lang="it-IT" sz="1400" kern="1200"/>
            <a:t>Uso dei colori per evidenziare modifiche alla normativa.</a:t>
          </a:r>
        </a:p>
        <a:p>
          <a:pPr marL="228600" lvl="2" indent="-114300" algn="l" defTabSz="622300" rtl="0">
            <a:lnSpc>
              <a:spcPct val="90000"/>
            </a:lnSpc>
            <a:spcBef>
              <a:spcPct val="0"/>
            </a:spcBef>
            <a:spcAft>
              <a:spcPct val="15000"/>
            </a:spcAft>
            <a:buChar char="•"/>
          </a:pPr>
          <a:r>
            <a:rPr lang="it-IT" sz="1400" kern="1200"/>
            <a:t>Funzione "Ctrl+F" per ricerca rapida di parole chiave.</a:t>
          </a:r>
        </a:p>
        <a:p>
          <a:pPr marL="228600" lvl="2" indent="-114300" algn="l" defTabSz="622300" rtl="0">
            <a:lnSpc>
              <a:spcPct val="90000"/>
            </a:lnSpc>
            <a:spcBef>
              <a:spcPct val="0"/>
            </a:spcBef>
            <a:spcAft>
              <a:spcPct val="15000"/>
            </a:spcAft>
            <a:buChar char="•"/>
          </a:pPr>
          <a:r>
            <a:rPr lang="it-IT" sz="1400" kern="1200"/>
            <a:t>Integrazione di un riassunto introduttivo in PDF.</a:t>
          </a:r>
        </a:p>
        <a:p>
          <a:pPr marL="228600" lvl="2" indent="-114300" algn="l" defTabSz="622300" rtl="0">
            <a:lnSpc>
              <a:spcPct val="90000"/>
            </a:lnSpc>
            <a:spcBef>
              <a:spcPct val="0"/>
            </a:spcBef>
            <a:spcAft>
              <a:spcPct val="15000"/>
            </a:spcAft>
            <a:buChar char="•"/>
          </a:pPr>
          <a:r>
            <a:rPr lang="it-IT" sz="1400" kern="1200"/>
            <a:t>Utilizzo di Copilot per chiarimenti sul linguaggio giuridico e interpretazione normativa.</a:t>
          </a:r>
        </a:p>
        <a:p>
          <a:pPr marL="114300" lvl="1" indent="-114300" algn="l" defTabSz="622300" rtl="0">
            <a:lnSpc>
              <a:spcPct val="90000"/>
            </a:lnSpc>
            <a:spcBef>
              <a:spcPct val="0"/>
            </a:spcBef>
            <a:spcAft>
              <a:spcPct val="15000"/>
            </a:spcAft>
            <a:buChar char="•"/>
          </a:pPr>
          <a:r>
            <a:rPr lang="it-IT" sz="1400" b="1" kern="1200"/>
            <a:t>Supporto tecnico:</a:t>
          </a:r>
          <a:endParaRPr lang="it-IT" sz="1400" kern="1200"/>
        </a:p>
        <a:p>
          <a:pPr marL="228600" lvl="2" indent="-114300" algn="l" defTabSz="622300" rtl="0">
            <a:lnSpc>
              <a:spcPct val="90000"/>
            </a:lnSpc>
            <a:spcBef>
              <a:spcPct val="0"/>
            </a:spcBef>
            <a:spcAft>
              <a:spcPct val="15000"/>
            </a:spcAft>
            <a:buChar char="•"/>
          </a:pPr>
          <a:r>
            <a:rPr lang="it-IT" sz="1400" kern="1200"/>
            <a:t>Tentativo di risolvere un problema di Word sulla funzione "interruzione di pagina".</a:t>
          </a:r>
        </a:p>
        <a:p>
          <a:pPr marL="228600" lvl="2" indent="-114300" algn="l" defTabSz="622300" rtl="0">
            <a:lnSpc>
              <a:spcPct val="90000"/>
            </a:lnSpc>
            <a:spcBef>
              <a:spcPct val="0"/>
            </a:spcBef>
            <a:spcAft>
              <a:spcPct val="15000"/>
            </a:spcAft>
            <a:buChar char="•"/>
          </a:pPr>
          <a:r>
            <a:rPr lang="it-IT" sz="1400" kern="1200"/>
            <a:t>Apertura di un file .rar per Carmen Pacini, con problemi di compatibilità su Acrobat.</a:t>
          </a:r>
        </a:p>
        <a:p>
          <a:pPr marL="114300" lvl="1" indent="-114300" algn="l" defTabSz="622300" rtl="0">
            <a:lnSpc>
              <a:spcPct val="90000"/>
            </a:lnSpc>
            <a:spcBef>
              <a:spcPct val="0"/>
            </a:spcBef>
            <a:spcAft>
              <a:spcPct val="15000"/>
            </a:spcAft>
            <a:buChar char="•"/>
          </a:pPr>
          <a:r>
            <a:rPr lang="it-IT" sz="1400" b="1" kern="1200"/>
            <a:t>Gestione documentale e scansioni:</a:t>
          </a:r>
          <a:endParaRPr lang="it-IT" sz="1400" kern="1200"/>
        </a:p>
        <a:p>
          <a:pPr marL="228600" lvl="2" indent="-114300" algn="l" defTabSz="622300" rtl="0">
            <a:lnSpc>
              <a:spcPct val="90000"/>
            </a:lnSpc>
            <a:spcBef>
              <a:spcPct val="0"/>
            </a:spcBef>
            <a:spcAft>
              <a:spcPct val="15000"/>
            </a:spcAft>
            <a:buChar char="•"/>
          </a:pPr>
          <a:r>
            <a:rPr lang="it-IT" sz="1400" kern="1200"/>
            <a:t>Scansione di documenti per Carmen Pacini.</a:t>
          </a:r>
        </a:p>
        <a:p>
          <a:pPr marL="228600" lvl="2" indent="-114300" algn="l" defTabSz="622300" rtl="0">
            <a:lnSpc>
              <a:spcPct val="90000"/>
            </a:lnSpc>
            <a:spcBef>
              <a:spcPct val="0"/>
            </a:spcBef>
            <a:spcAft>
              <a:spcPct val="15000"/>
            </a:spcAft>
            <a:buChar char="•"/>
          </a:pPr>
          <a:r>
            <a:rPr lang="it-IT" sz="1400" kern="1200"/>
            <a:t>Taglio dei bigliettini da visita per la carta d’identità elettronica.</a:t>
          </a:r>
        </a:p>
      </dsp:txBody>
      <dsp:txXfrm>
        <a:off x="0" y="542541"/>
        <a:ext cx="5915025" cy="475983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C81DA-E183-4D1A-B19A-0F91EE55F601}">
      <dsp:nvSpPr>
        <dsp:cNvPr id="0" name=""/>
        <dsp:cNvSpPr/>
      </dsp:nvSpPr>
      <dsp:spPr>
        <a:xfrm>
          <a:off x="0" y="12904"/>
          <a:ext cx="5772150"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Attività Anticipate per la Prossima Settimana:</a:t>
          </a:r>
          <a:endParaRPr lang="it-IT" sz="1400" kern="1200"/>
        </a:p>
      </dsp:txBody>
      <dsp:txXfrm>
        <a:off x="0" y="12904"/>
        <a:ext cx="5772150" cy="460800"/>
      </dsp:txXfrm>
    </dsp:sp>
    <dsp:sp modelId="{E16EE297-88E7-4FFF-B9BC-763D013E56C7}">
      <dsp:nvSpPr>
        <dsp:cNvPr id="0" name=""/>
        <dsp:cNvSpPr/>
      </dsp:nvSpPr>
      <dsp:spPr>
        <a:xfrm>
          <a:off x="0" y="473704"/>
          <a:ext cx="5772150" cy="1295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it-IT" sz="1400" kern="1200"/>
            <a:t>Completamento del PowerPoint sul Decreto 36/2023.</a:t>
          </a:r>
        </a:p>
        <a:p>
          <a:pPr marL="114300" lvl="1" indent="-114300" algn="l" defTabSz="622300" rtl="0">
            <a:lnSpc>
              <a:spcPct val="90000"/>
            </a:lnSpc>
            <a:spcBef>
              <a:spcPct val="0"/>
            </a:spcBef>
            <a:spcAft>
              <a:spcPct val="15000"/>
            </a:spcAft>
            <a:buChar char="•"/>
          </a:pPr>
          <a:r>
            <a:rPr lang="it-IT" sz="1400" kern="1200"/>
            <a:t>Creazione di un PowerPoint sul Responsabile Unico del Progetto (RUP).</a:t>
          </a:r>
        </a:p>
        <a:p>
          <a:pPr marL="114300" lvl="1" indent="-114300" algn="l" defTabSz="622300" rtl="0">
            <a:lnSpc>
              <a:spcPct val="90000"/>
            </a:lnSpc>
            <a:spcBef>
              <a:spcPct val="0"/>
            </a:spcBef>
            <a:spcAft>
              <a:spcPct val="15000"/>
            </a:spcAft>
            <a:buChar char="•"/>
          </a:pPr>
          <a:r>
            <a:rPr lang="it-IT" sz="1400" kern="1200"/>
            <a:t>Realizzazione di una presentazione sullo stage.</a:t>
          </a:r>
        </a:p>
        <a:p>
          <a:pPr marL="114300" lvl="1" indent="-114300" algn="l" defTabSz="622300" rtl="0">
            <a:lnSpc>
              <a:spcPct val="90000"/>
            </a:lnSpc>
            <a:spcBef>
              <a:spcPct val="0"/>
            </a:spcBef>
            <a:spcAft>
              <a:spcPct val="15000"/>
            </a:spcAft>
            <a:buChar char="•"/>
          </a:pPr>
          <a:r>
            <a:rPr lang="it-IT" sz="1400" kern="1200"/>
            <a:t>Riproduzione di documenti Word per l’ufficio anagrafe.</a:t>
          </a:r>
        </a:p>
        <a:p>
          <a:pPr marL="114300" lvl="1" indent="-114300" algn="l" defTabSz="622300" rtl="0">
            <a:lnSpc>
              <a:spcPct val="90000"/>
            </a:lnSpc>
            <a:spcBef>
              <a:spcPct val="0"/>
            </a:spcBef>
            <a:spcAft>
              <a:spcPct val="15000"/>
            </a:spcAft>
            <a:buChar char="•"/>
          </a:pPr>
          <a:r>
            <a:rPr lang="it-IT" sz="1400" kern="1200"/>
            <a:t>Collaborazione negli uffici di ragioneria.</a:t>
          </a:r>
        </a:p>
      </dsp:txBody>
      <dsp:txXfrm>
        <a:off x="0" y="473704"/>
        <a:ext cx="5772150" cy="12956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C285F-ED07-47F5-80F8-C38ACC8C1A09}">
      <dsp:nvSpPr>
        <dsp:cNvPr id="0" name=""/>
        <dsp:cNvSpPr/>
      </dsp:nvSpPr>
      <dsp:spPr>
        <a:xfrm>
          <a:off x="79717" y="0"/>
          <a:ext cx="5988844" cy="26794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	Storia:</a:t>
          </a:r>
        </a:p>
        <a:p>
          <a:pPr marL="0" lvl="0" indent="0" algn="l" defTabSz="711200">
            <a:lnSpc>
              <a:spcPct val="90000"/>
            </a:lnSpc>
            <a:spcBef>
              <a:spcPct val="0"/>
            </a:spcBef>
            <a:spcAft>
              <a:spcPct val="35000"/>
            </a:spcAft>
            <a:buNone/>
          </a:pPr>
          <a:r>
            <a:rPr lang="it-IT" sz="1400" kern="1200" dirty="0"/>
            <a:t>	Celebre per il borgo medievale e la Rocca 	Malatestiana, Gradara è un simbolo di storia e 	cultura. La Rocca, iniziata nel XII secolo dai De 	Griffo e ampliata dai Malatesta nel XIII e XIV 	secolo, conserva intatta la doppia cinta muraria di 	800 metri e il mastio di 30 metri. Il Comune di 	Gradara ha ereditato e valorizzato questo 	patrimonio, rendendolo accessibile e riconoscibile 	a livello internazionale. Gradara fu teatro di scontri 	tra lo Stato Pontificio e le potenti famiglie 	marchigiane e romagnole, come i Malatesta e gli 	Sforza.</a:t>
          </a:r>
        </a:p>
      </dsp:txBody>
      <dsp:txXfrm>
        <a:off x="1545169" y="0"/>
        <a:ext cx="4523392" cy="2679449"/>
      </dsp:txXfrm>
    </dsp:sp>
    <dsp:sp modelId="{FE329297-8BB8-4934-8963-5D2CC20B793E}">
      <dsp:nvSpPr>
        <dsp:cNvPr id="0" name=""/>
        <dsp:cNvSpPr/>
      </dsp:nvSpPr>
      <dsp:spPr>
        <a:xfrm>
          <a:off x="186977" y="221924"/>
          <a:ext cx="2052005" cy="21414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3032A-329D-4FD8-82D7-8228ED57D4B3}">
      <dsp:nvSpPr>
        <dsp:cNvPr id="0" name=""/>
        <dsp:cNvSpPr/>
      </dsp:nvSpPr>
      <dsp:spPr>
        <a:xfrm>
          <a:off x="736" y="972293"/>
          <a:ext cx="2267096" cy="16753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3EBAD422-7775-4773-AA8B-D0484592BD9C}">
      <dsp:nvSpPr>
        <dsp:cNvPr id="0" name=""/>
        <dsp:cNvSpPr/>
      </dsp:nvSpPr>
      <dsp:spPr>
        <a:xfrm>
          <a:off x="85624" y="2343891"/>
          <a:ext cx="2700271" cy="4694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5000"/>
            </a:spcAft>
            <a:buNone/>
          </a:pPr>
          <a:r>
            <a:rPr lang="it-IT" sz="1600" kern="1200" dirty="0"/>
            <a:t>Attività segnate, pronte da fare!</a:t>
          </a:r>
        </a:p>
      </dsp:txBody>
      <dsp:txXfrm>
        <a:off x="85624" y="2343891"/>
        <a:ext cx="2700271" cy="469473"/>
      </dsp:txXfrm>
    </dsp:sp>
    <dsp:sp modelId="{B4976302-8CEE-43F9-A0A3-9B08A0B675F6}">
      <dsp:nvSpPr>
        <dsp:cNvPr id="0" name=""/>
        <dsp:cNvSpPr/>
      </dsp:nvSpPr>
      <dsp:spPr>
        <a:xfrm>
          <a:off x="3051634" y="972293"/>
          <a:ext cx="2267096" cy="16753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37BCBB11-11DA-4B04-8BE8-B63AED65DADA}">
      <dsp:nvSpPr>
        <dsp:cNvPr id="0" name=""/>
        <dsp:cNvSpPr/>
      </dsp:nvSpPr>
      <dsp:spPr>
        <a:xfrm>
          <a:off x="3509876" y="2343891"/>
          <a:ext cx="1953561" cy="4694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5000"/>
            </a:spcAft>
            <a:buNone/>
          </a:pPr>
          <a:r>
            <a:rPr lang="it-IT" sz="1600" kern="1200" dirty="0"/>
            <a:t>Tutto programmato…</a:t>
          </a:r>
        </a:p>
      </dsp:txBody>
      <dsp:txXfrm>
        <a:off x="3509876" y="2343891"/>
        <a:ext cx="1953561" cy="46947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63ECA-7AD3-4086-89EF-D6B2BCF01E76}">
      <dsp:nvSpPr>
        <dsp:cNvPr id="0" name=""/>
        <dsp:cNvSpPr/>
      </dsp:nvSpPr>
      <dsp:spPr>
        <a:xfrm>
          <a:off x="0" y="235608"/>
          <a:ext cx="6096000" cy="121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rtl="0">
            <a:lnSpc>
              <a:spcPct val="90000"/>
            </a:lnSpc>
            <a:spcBef>
              <a:spcPct val="0"/>
            </a:spcBef>
            <a:spcAft>
              <a:spcPct val="15000"/>
            </a:spcAft>
            <a:buChar char="•"/>
          </a:pPr>
          <a:r>
            <a:rPr lang="it-IT" sz="1400" kern="1200"/>
            <a:t>Completamento del PowerPoint e approfondimento delle attività richieste da Carmen Pacini.</a:t>
          </a:r>
        </a:p>
        <a:p>
          <a:pPr marL="114300" lvl="1" indent="-114300" algn="l" defTabSz="622300" rtl="0">
            <a:lnSpc>
              <a:spcPct val="90000"/>
            </a:lnSpc>
            <a:spcBef>
              <a:spcPct val="0"/>
            </a:spcBef>
            <a:spcAft>
              <a:spcPct val="15000"/>
            </a:spcAft>
            <a:buChar char="•"/>
          </a:pPr>
          <a:r>
            <a:rPr lang="it-IT" sz="1400" kern="1200"/>
            <a:t>Avvio degli incarichi anticipati per la settimana successiva con impegno e versatilità.</a:t>
          </a:r>
        </a:p>
      </dsp:txBody>
      <dsp:txXfrm>
        <a:off x="0" y="235608"/>
        <a:ext cx="6096000" cy="1212750"/>
      </dsp:txXfrm>
    </dsp:sp>
    <dsp:sp modelId="{79AC5933-E3D5-4D1F-8630-9DA5CD11A60A}">
      <dsp:nvSpPr>
        <dsp:cNvPr id="0" name=""/>
        <dsp:cNvSpPr/>
      </dsp:nvSpPr>
      <dsp:spPr>
        <a:xfrm>
          <a:off x="304800" y="28968"/>
          <a:ext cx="426720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22300" rtl="0">
            <a:lnSpc>
              <a:spcPct val="90000"/>
            </a:lnSpc>
            <a:spcBef>
              <a:spcPct val="0"/>
            </a:spcBef>
            <a:spcAft>
              <a:spcPct val="35000"/>
            </a:spcAft>
            <a:buNone/>
          </a:pPr>
          <a:r>
            <a:rPr lang="it-IT" sz="1400" b="1" kern="1200" dirty="0"/>
            <a:t>Prospettive per il Giorno Successivo:</a:t>
          </a:r>
          <a:endParaRPr lang="it-IT" sz="1400" kern="1200" dirty="0"/>
        </a:p>
      </dsp:txBody>
      <dsp:txXfrm>
        <a:off x="324975" y="49143"/>
        <a:ext cx="4226850" cy="372930"/>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1F714-AAB1-4192-8B1B-5A75D0F50197}">
      <dsp:nvSpPr>
        <dsp:cNvPr id="0" name=""/>
        <dsp:cNvSpPr/>
      </dsp:nvSpPr>
      <dsp:spPr>
        <a:xfrm>
          <a:off x="0" y="252237"/>
          <a:ext cx="6096000" cy="1748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rtl="0">
            <a:lnSpc>
              <a:spcPct val="90000"/>
            </a:lnSpc>
            <a:spcBef>
              <a:spcPct val="0"/>
            </a:spcBef>
            <a:spcAft>
              <a:spcPct val="15000"/>
            </a:spcAft>
            <a:buChar char="•"/>
          </a:pPr>
          <a:r>
            <a:rPr lang="it-IT" sz="1500" kern="1200"/>
            <a:t>La giornata ha richiesto autonomia, flessibilità e precisione.</a:t>
          </a:r>
        </a:p>
        <a:p>
          <a:pPr marL="114300" lvl="1" indent="-114300" algn="l" defTabSz="666750" rtl="0">
            <a:lnSpc>
              <a:spcPct val="90000"/>
            </a:lnSpc>
            <a:spcBef>
              <a:spcPct val="0"/>
            </a:spcBef>
            <a:spcAft>
              <a:spcPct val="15000"/>
            </a:spcAft>
            <a:buChar char="•"/>
          </a:pPr>
          <a:r>
            <a:rPr lang="it-IT" sz="1500" kern="1200"/>
            <a:t>Il lavoro sul PowerPoint ha permesso di acquisire maggiore familiarità con il linguaggio giuridico, supportato dall’utilizzo di Copilot.</a:t>
          </a:r>
        </a:p>
        <a:p>
          <a:pPr marL="114300" lvl="1" indent="-114300" algn="l" defTabSz="666750" rtl="0">
            <a:lnSpc>
              <a:spcPct val="90000"/>
            </a:lnSpc>
            <a:spcBef>
              <a:spcPct val="0"/>
            </a:spcBef>
            <a:spcAft>
              <a:spcPct val="15000"/>
            </a:spcAft>
            <a:buChar char="•"/>
          </a:pPr>
          <a:r>
            <a:rPr lang="it-IT" sz="1500" kern="1200"/>
            <a:t>La gestione dei bigliettini e il supporto tecnico hanno messo in evidenza capacità organizzative e di problem-solving.</a:t>
          </a:r>
        </a:p>
      </dsp:txBody>
      <dsp:txXfrm>
        <a:off x="0" y="252237"/>
        <a:ext cx="6096000" cy="1748250"/>
      </dsp:txXfrm>
    </dsp:sp>
    <dsp:sp modelId="{86663218-EFBE-4D4E-A068-76003499A467}">
      <dsp:nvSpPr>
        <dsp:cNvPr id="0" name=""/>
        <dsp:cNvSpPr/>
      </dsp:nvSpPr>
      <dsp:spPr>
        <a:xfrm>
          <a:off x="304800" y="30837"/>
          <a:ext cx="42672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666750" rtl="0">
            <a:lnSpc>
              <a:spcPct val="90000"/>
            </a:lnSpc>
            <a:spcBef>
              <a:spcPct val="0"/>
            </a:spcBef>
            <a:spcAft>
              <a:spcPct val="35000"/>
            </a:spcAft>
            <a:buNone/>
          </a:pPr>
          <a:r>
            <a:rPr lang="it-IT" sz="1500" b="1" kern="1200"/>
            <a:t>Osservazioni:</a:t>
          </a:r>
          <a:endParaRPr lang="it-IT" sz="1500" kern="1200"/>
        </a:p>
      </dsp:txBody>
      <dsp:txXfrm>
        <a:off x="326416" y="52453"/>
        <a:ext cx="4223968" cy="39956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22 Aprile 2025 – Undicesimo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08:00</a:t>
          </a:r>
          <a:r>
            <a:rPr lang="it-IT" sz="1600" kern="1200" dirty="0">
              <a:latin typeface="+mn-lt"/>
            </a:rPr>
            <a:t>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0" kern="1200" dirty="0">
            <a:solidFill>
              <a:schemeClr val="bg1"/>
            </a:solidFill>
            <a:latin typeface="+mn-lt"/>
            <a:cs typeface="Arial" panose="020B0604020202020204" pitchFamily="34" charset="0"/>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FBFE8-5CC7-4237-9180-28AE36583058}">
      <dsp:nvSpPr>
        <dsp:cNvPr id="0" name=""/>
        <dsp:cNvSpPr/>
      </dsp:nvSpPr>
      <dsp:spPr>
        <a:xfrm>
          <a:off x="0" y="19139"/>
          <a:ext cx="6696076" cy="37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Attività Svolte:</a:t>
          </a:r>
          <a:endParaRPr lang="it-IT" sz="1400" kern="1200"/>
        </a:p>
      </dsp:txBody>
      <dsp:txXfrm>
        <a:off x="0" y="19139"/>
        <a:ext cx="6696076" cy="374400"/>
      </dsp:txXfrm>
    </dsp:sp>
    <dsp:sp modelId="{DF7AF409-623D-4594-8173-BC411803D6F2}">
      <dsp:nvSpPr>
        <dsp:cNvPr id="0" name=""/>
        <dsp:cNvSpPr/>
      </dsp:nvSpPr>
      <dsp:spPr>
        <a:xfrm>
          <a:off x="0" y="393539"/>
          <a:ext cx="6696076" cy="32830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it-IT" sz="1400" b="1" kern="1200"/>
            <a:t>Prosecuzione del lavoro sul PowerPoint relativo al Decreto 36/2023:</a:t>
          </a:r>
          <a:endParaRPr lang="it-IT" sz="1400" kern="1200"/>
        </a:p>
        <a:p>
          <a:pPr marL="228600" lvl="2" indent="-114300" algn="l" defTabSz="622300" rtl="0">
            <a:lnSpc>
              <a:spcPct val="90000"/>
            </a:lnSpc>
            <a:spcBef>
              <a:spcPct val="0"/>
            </a:spcBef>
            <a:spcAft>
              <a:spcPct val="15000"/>
            </a:spcAft>
            <a:buChar char="•"/>
          </a:pPr>
          <a:r>
            <a:rPr lang="it-IT" sz="1400" kern="1200"/>
            <a:t>Suddivisione degli articoli tra me e Clementi (io: articoli 9-30; Clementi: articoli 31-39).</a:t>
          </a:r>
        </a:p>
        <a:p>
          <a:pPr marL="228600" lvl="2" indent="-114300" algn="l" defTabSz="622300" rtl="0">
            <a:lnSpc>
              <a:spcPct val="90000"/>
            </a:lnSpc>
            <a:spcBef>
              <a:spcPct val="0"/>
            </a:spcBef>
            <a:spcAft>
              <a:spcPct val="15000"/>
            </a:spcAft>
            <a:buChar char="•"/>
          </a:pPr>
          <a:r>
            <a:rPr lang="it-IT" sz="1400" kern="1200"/>
            <a:t>Lavoro su computer separati per ottimizzare i tempi.</a:t>
          </a:r>
        </a:p>
        <a:p>
          <a:pPr marL="228600" lvl="2" indent="-114300" algn="l" defTabSz="622300" rtl="0">
            <a:lnSpc>
              <a:spcPct val="90000"/>
            </a:lnSpc>
            <a:spcBef>
              <a:spcPct val="0"/>
            </a:spcBef>
            <a:spcAft>
              <a:spcPct val="15000"/>
            </a:spcAft>
            <a:buChar char="•"/>
          </a:pPr>
          <a:r>
            <a:rPr lang="it-IT" sz="1400" kern="1200"/>
            <a:t>Revisione e aggiunta degli articoli 10 e 11 per garantire la completezza del materiale.</a:t>
          </a:r>
        </a:p>
        <a:p>
          <a:pPr marL="114300" lvl="1" indent="-114300" algn="l" defTabSz="622300" rtl="0">
            <a:lnSpc>
              <a:spcPct val="90000"/>
            </a:lnSpc>
            <a:spcBef>
              <a:spcPct val="0"/>
            </a:spcBef>
            <a:spcAft>
              <a:spcPct val="15000"/>
            </a:spcAft>
            <a:buChar char="•"/>
          </a:pPr>
          <a:r>
            <a:rPr lang="it-IT" sz="1400" b="1" kern="1200"/>
            <a:t>Elaborazione e unione dei materiali:</a:t>
          </a:r>
          <a:endParaRPr lang="it-IT" sz="1400" kern="1200"/>
        </a:p>
        <a:p>
          <a:pPr marL="228600" lvl="2" indent="-114300" algn="l" defTabSz="622300" rtl="0">
            <a:lnSpc>
              <a:spcPct val="90000"/>
            </a:lnSpc>
            <a:spcBef>
              <a:spcPct val="0"/>
            </a:spcBef>
            <a:spcAft>
              <a:spcPct val="15000"/>
            </a:spcAft>
            <a:buChar char="•"/>
          </a:pPr>
          <a:r>
            <a:rPr lang="it-IT" sz="1400" kern="1200"/>
            <a:t>Analisi e inserimento degli articoli 45, 50, 114, 116, 119, 121, 122 e 123 con evidenziazione delle modifiche normative tramite colori distintivi.</a:t>
          </a:r>
        </a:p>
        <a:p>
          <a:pPr marL="228600" lvl="2" indent="-114300" algn="l" defTabSz="622300" rtl="0">
            <a:lnSpc>
              <a:spcPct val="90000"/>
            </a:lnSpc>
            <a:spcBef>
              <a:spcPct val="0"/>
            </a:spcBef>
            <a:spcAft>
              <a:spcPct val="15000"/>
            </a:spcAft>
            <a:buChar char="•"/>
          </a:pPr>
          <a:r>
            <a:rPr lang="it-IT" sz="1400" kern="1200"/>
            <a:t>Unione dei PowerPoint delle rispettive sezioni e revisione complessiva del progetto.</a:t>
          </a:r>
        </a:p>
        <a:p>
          <a:pPr marL="114300" lvl="1" indent="-114300" algn="l" defTabSz="622300" rtl="0">
            <a:lnSpc>
              <a:spcPct val="90000"/>
            </a:lnSpc>
            <a:spcBef>
              <a:spcPct val="0"/>
            </a:spcBef>
            <a:spcAft>
              <a:spcPct val="15000"/>
            </a:spcAft>
            <a:buChar char="•"/>
          </a:pPr>
          <a:r>
            <a:rPr lang="it-IT" sz="1400" b="1" kern="1200"/>
            <a:t>Completamento dei materiali per i corsi:</a:t>
          </a:r>
          <a:endParaRPr lang="it-IT" sz="1400" kern="1200"/>
        </a:p>
        <a:p>
          <a:pPr marL="228600" lvl="2" indent="-114300" algn="l" defTabSz="622300" rtl="0">
            <a:lnSpc>
              <a:spcPct val="90000"/>
            </a:lnSpc>
            <a:spcBef>
              <a:spcPct val="0"/>
            </a:spcBef>
            <a:spcAft>
              <a:spcPct val="15000"/>
            </a:spcAft>
            <a:buChar char="•"/>
          </a:pPr>
          <a:r>
            <a:rPr lang="it-IT" sz="1400" kern="1200"/>
            <a:t>Finalizzazione dei PowerPoint richiesti, garantendo coerenza e completezza nei contenuti.</a:t>
          </a:r>
        </a:p>
        <a:p>
          <a:pPr marL="114300" lvl="1" indent="-114300" algn="l" defTabSz="622300" rtl="0">
            <a:lnSpc>
              <a:spcPct val="90000"/>
            </a:lnSpc>
            <a:spcBef>
              <a:spcPct val="0"/>
            </a:spcBef>
            <a:spcAft>
              <a:spcPct val="15000"/>
            </a:spcAft>
            <a:buChar char="•"/>
          </a:pPr>
          <a:r>
            <a:rPr lang="it-IT" sz="1400" b="1" kern="1200"/>
            <a:t>Aggiornamento software dei computer:</a:t>
          </a:r>
          <a:endParaRPr lang="it-IT" sz="1400" kern="1200"/>
        </a:p>
        <a:p>
          <a:pPr marL="228600" lvl="2" indent="-114300" algn="l" defTabSz="622300" rtl="0">
            <a:lnSpc>
              <a:spcPct val="90000"/>
            </a:lnSpc>
            <a:spcBef>
              <a:spcPct val="0"/>
            </a:spcBef>
            <a:spcAft>
              <a:spcPct val="15000"/>
            </a:spcAft>
            <a:buChar char="•"/>
          </a:pPr>
          <a:r>
            <a:rPr lang="it-IT" sz="1400" kern="1200"/>
            <a:t>Aggiornamento dei dispositivi per migliorare l’efficienza operativa degli strumenti di lavoro.</a:t>
          </a:r>
        </a:p>
      </dsp:txBody>
      <dsp:txXfrm>
        <a:off x="0" y="393539"/>
        <a:ext cx="6696076" cy="328301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C5B8C-1515-4A64-995A-5FC28C41CD7F}">
      <dsp:nvSpPr>
        <dsp:cNvPr id="0" name=""/>
        <dsp:cNvSpPr/>
      </dsp:nvSpPr>
      <dsp:spPr>
        <a:xfrm>
          <a:off x="22" y="8892"/>
          <a:ext cx="2167582" cy="867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Osservazioni:</a:t>
          </a:r>
          <a:endParaRPr lang="it-IT" sz="1400" kern="1200"/>
        </a:p>
      </dsp:txBody>
      <dsp:txXfrm>
        <a:off x="22" y="8892"/>
        <a:ext cx="2167582" cy="867033"/>
      </dsp:txXfrm>
    </dsp:sp>
    <dsp:sp modelId="{4899D279-01CE-4F9F-90E5-228466198B37}">
      <dsp:nvSpPr>
        <dsp:cNvPr id="0" name=""/>
        <dsp:cNvSpPr/>
      </dsp:nvSpPr>
      <dsp:spPr>
        <a:xfrm>
          <a:off x="22" y="875925"/>
          <a:ext cx="2167582"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it-IT" sz="1400" kern="1200"/>
            <a:t>La giornata ha richiesto precisione e capacità di gestione simultanea di più attività.</a:t>
          </a:r>
        </a:p>
        <a:p>
          <a:pPr marL="114300" lvl="1" indent="-114300" algn="l" defTabSz="622300" rtl="0">
            <a:lnSpc>
              <a:spcPct val="90000"/>
            </a:lnSpc>
            <a:spcBef>
              <a:spcPct val="0"/>
            </a:spcBef>
            <a:spcAft>
              <a:spcPct val="15000"/>
            </a:spcAft>
            <a:buChar char="•"/>
          </a:pPr>
          <a:r>
            <a:rPr lang="it-IT" sz="1400" kern="1200"/>
            <a:t>La revisione meticolosa ha garantito materiali accurati e completi per la formazione.</a:t>
          </a:r>
        </a:p>
        <a:p>
          <a:pPr marL="114300" lvl="1" indent="-114300" algn="l" defTabSz="622300" rtl="0">
            <a:lnSpc>
              <a:spcPct val="90000"/>
            </a:lnSpc>
            <a:spcBef>
              <a:spcPct val="0"/>
            </a:spcBef>
            <a:spcAft>
              <a:spcPct val="15000"/>
            </a:spcAft>
            <a:buChar char="•"/>
          </a:pPr>
          <a:r>
            <a:rPr lang="it-IT" sz="1400" kern="1200"/>
            <a:t>L’aggiornamento software ha contribuito a migliorare l’efficienza del lavoro.</a:t>
          </a:r>
        </a:p>
      </dsp:txBody>
      <dsp:txXfrm>
        <a:off x="22" y="875925"/>
        <a:ext cx="2167582" cy="2810880"/>
      </dsp:txXfrm>
    </dsp:sp>
    <dsp:sp modelId="{87BA068C-81B1-4211-947E-6CECEA8C440F}">
      <dsp:nvSpPr>
        <dsp:cNvPr id="0" name=""/>
        <dsp:cNvSpPr/>
      </dsp:nvSpPr>
      <dsp:spPr>
        <a:xfrm>
          <a:off x="2471066" y="8892"/>
          <a:ext cx="2167582" cy="8670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Prospettive:</a:t>
          </a:r>
          <a:endParaRPr lang="it-IT" sz="1400" kern="1200"/>
        </a:p>
      </dsp:txBody>
      <dsp:txXfrm>
        <a:off x="2471066" y="8892"/>
        <a:ext cx="2167582" cy="867033"/>
      </dsp:txXfrm>
    </dsp:sp>
    <dsp:sp modelId="{6B7D3822-BEE8-4E4B-A717-24DD8847DEFF}">
      <dsp:nvSpPr>
        <dsp:cNvPr id="0" name=""/>
        <dsp:cNvSpPr/>
      </dsp:nvSpPr>
      <dsp:spPr>
        <a:xfrm>
          <a:off x="2471066" y="875925"/>
          <a:ext cx="2167582"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it-IT" sz="1400" kern="1200"/>
            <a:t>Le competenze tecniche e organizzative sviluppate saranno fondamentali per le attività future.</a:t>
          </a:r>
        </a:p>
        <a:p>
          <a:pPr marL="114300" lvl="1" indent="-114300" algn="l" defTabSz="622300" rtl="0">
            <a:lnSpc>
              <a:spcPct val="90000"/>
            </a:lnSpc>
            <a:spcBef>
              <a:spcPct val="0"/>
            </a:spcBef>
            <a:spcAft>
              <a:spcPct val="15000"/>
            </a:spcAft>
            <a:buChar char="•"/>
          </a:pPr>
          <a:r>
            <a:rPr lang="it-IT" sz="1400" kern="1200"/>
            <a:t>Continuare con un approccio professionale e metodico nei prossimi incarichi.</a:t>
          </a:r>
        </a:p>
      </dsp:txBody>
      <dsp:txXfrm>
        <a:off x="2471066" y="875925"/>
        <a:ext cx="2167582" cy="281088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DFAC9-56BC-41D3-AE85-9AC2055304FB}">
      <dsp:nvSpPr>
        <dsp:cNvPr id="0" name=""/>
        <dsp:cNvSpPr/>
      </dsp:nvSpPr>
      <dsp:spPr>
        <a:xfrm>
          <a:off x="377790" y="0"/>
          <a:ext cx="3377397" cy="249588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810CB72-7850-40EA-A06D-1B7FD850FDBB}">
      <dsp:nvSpPr>
        <dsp:cNvPr id="0" name=""/>
        <dsp:cNvSpPr/>
      </dsp:nvSpPr>
      <dsp:spPr>
        <a:xfrm>
          <a:off x="1060456" y="2043333"/>
          <a:ext cx="2910310" cy="699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lang="it-IT" sz="2400" kern="1200" dirty="0"/>
            <a:t>Dettaglio al millimetro </a:t>
          </a:r>
        </a:p>
      </dsp:txBody>
      <dsp:txXfrm>
        <a:off x="1060456" y="2043333"/>
        <a:ext cx="2910310" cy="699396"/>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613454" y="657"/>
          <a:ext cx="6250891" cy="13454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285" tIns="60960" rIns="113792" bIns="60960" numCol="1" spcCol="1270" anchor="ctr" anchorCtr="0">
          <a:noAutofit/>
        </a:bodyPr>
        <a:lstStyle/>
        <a:p>
          <a:pPr marL="0" lvl="0" indent="0" algn="l" defTabSz="711200">
            <a:lnSpc>
              <a:spcPct val="90000"/>
            </a:lnSpc>
            <a:spcBef>
              <a:spcPct val="0"/>
            </a:spcBef>
            <a:spcAft>
              <a:spcPct val="35000"/>
            </a:spcAft>
            <a:buNone/>
          </a:pPr>
          <a:r>
            <a:rPr kumimoji="0" lang="it-IT" altLang="it-IT" sz="1600" b="1" i="0" u="none" strike="noStrike" kern="1200" cap="none" normalizeH="0" baseline="0" dirty="0">
              <a:ln>
                <a:noFill/>
              </a:ln>
              <a:solidFill>
                <a:schemeClr val="bg1"/>
              </a:solidFill>
              <a:effectLst/>
              <a:latin typeface="+mn-lt"/>
            </a:rPr>
            <a:t>23 Aprile 2025 – Dodicesimo Giorno di Stage</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Luogo:</a:t>
          </a:r>
          <a:r>
            <a:rPr lang="it-IT" altLang="it-IT" sz="1600" kern="1200" dirty="0">
              <a:latin typeface="Arial" panose="020B0604020202020204" pitchFamily="34" charset="0"/>
            </a:rPr>
            <a:t> Comune di Gradara</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Orario di lavoro:</a:t>
          </a:r>
          <a:r>
            <a:rPr lang="it-IT" altLang="it-IT" sz="1600" kern="1200" dirty="0">
              <a:latin typeface="Arial" panose="020B0604020202020204" pitchFamily="34" charset="0"/>
            </a:rPr>
            <a:t> </a:t>
          </a:r>
          <a:r>
            <a:rPr lang="it-IT" altLang="it-IT" sz="1600" kern="1200" dirty="0">
              <a:latin typeface="+mn-lt"/>
            </a:rPr>
            <a:t>08:00</a:t>
          </a:r>
          <a:r>
            <a:rPr lang="it-IT" sz="1600" kern="1200" dirty="0">
              <a:latin typeface="+mn-lt"/>
            </a:rPr>
            <a:t> – 14:00</a:t>
          </a:r>
        </a:p>
        <a:p>
          <a:pPr marL="0" lvl="0" indent="0" algn="l" defTabSz="711200">
            <a:lnSpc>
              <a:spcPct val="90000"/>
            </a:lnSpc>
            <a:spcBef>
              <a:spcPct val="0"/>
            </a:spcBef>
            <a:spcAft>
              <a:spcPct val="35000"/>
            </a:spcAft>
            <a:buNone/>
          </a:pPr>
          <a:r>
            <a:rPr lang="it-IT" altLang="it-IT" sz="1600" b="1" kern="1200" dirty="0">
              <a:latin typeface="Arial" panose="020B0604020202020204" pitchFamily="34" charset="0"/>
            </a:rPr>
            <a:t>Collaborazione:</a:t>
          </a:r>
          <a:r>
            <a:rPr lang="it-IT" altLang="it-IT" sz="1600" kern="1200" dirty="0">
              <a:latin typeface="Arial" panose="020B0604020202020204" pitchFamily="34" charset="0"/>
            </a:rPr>
            <a:t> Con il mio compagno di classe Clementi</a:t>
          </a:r>
          <a:endParaRPr lang="it-IT" sz="1600" b="0" kern="1200" dirty="0">
            <a:solidFill>
              <a:schemeClr val="bg1"/>
            </a:solidFill>
            <a:latin typeface="+mn-lt"/>
            <a:cs typeface="Arial" panose="020B0604020202020204" pitchFamily="34" charset="0"/>
          </a:endParaRPr>
        </a:p>
      </dsp:txBody>
      <dsp:txXfrm rot="10800000">
        <a:off x="1949804" y="657"/>
        <a:ext cx="5914541" cy="1345402"/>
      </dsp:txXfrm>
    </dsp:sp>
    <dsp:sp modelId="{BD32E899-4FE4-441B-8D3B-28F6031B7C95}">
      <dsp:nvSpPr>
        <dsp:cNvPr id="0" name=""/>
        <dsp:cNvSpPr/>
      </dsp:nvSpPr>
      <dsp:spPr>
        <a:xfrm>
          <a:off x="1089158" y="657"/>
          <a:ext cx="1345402" cy="134540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020DD-E376-40A7-835A-D56D0BDE6DDB}">
      <dsp:nvSpPr>
        <dsp:cNvPr id="0" name=""/>
        <dsp:cNvSpPr/>
      </dsp:nvSpPr>
      <dsp:spPr>
        <a:xfrm>
          <a:off x="0" y="29661"/>
          <a:ext cx="6715126"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it-IT" sz="1400" b="1" kern="1200"/>
            <a:t>Attività Svolte:</a:t>
          </a:r>
          <a:endParaRPr lang="it-IT" sz="1400" kern="1200"/>
        </a:p>
      </dsp:txBody>
      <dsp:txXfrm>
        <a:off x="0" y="29661"/>
        <a:ext cx="6715126" cy="576000"/>
      </dsp:txXfrm>
    </dsp:sp>
    <dsp:sp modelId="{6DB8EE47-45DD-4335-80F5-B4F715369275}">
      <dsp:nvSpPr>
        <dsp:cNvPr id="0" name=""/>
        <dsp:cNvSpPr/>
      </dsp:nvSpPr>
      <dsp:spPr>
        <a:xfrm>
          <a:off x="0" y="605661"/>
          <a:ext cx="6715126" cy="31841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it-IT" sz="1400" b="1" kern="1200"/>
            <a:t>Gestione documenti dell’ufficio anagrafe:</a:t>
          </a:r>
          <a:endParaRPr lang="it-IT" sz="1400" kern="1200"/>
        </a:p>
        <a:p>
          <a:pPr marL="228600" lvl="2" indent="-114300" algn="l" defTabSz="622300" rtl="0">
            <a:lnSpc>
              <a:spcPct val="90000"/>
            </a:lnSpc>
            <a:spcBef>
              <a:spcPct val="0"/>
            </a:spcBef>
            <a:spcAft>
              <a:spcPct val="15000"/>
            </a:spcAft>
            <a:buChar char="•"/>
          </a:pPr>
          <a:r>
            <a:rPr lang="it-IT" sz="1400" kern="1200"/>
            <a:t>Copia e fotocopia di documenti relativi alla residenza (minori, cittadini italiani, UE ed extra-UE).</a:t>
          </a:r>
        </a:p>
        <a:p>
          <a:pPr marL="228600" lvl="2" indent="-114300" algn="l" defTabSz="622300" rtl="0">
            <a:lnSpc>
              <a:spcPct val="90000"/>
            </a:lnSpc>
            <a:spcBef>
              <a:spcPct val="0"/>
            </a:spcBef>
            <a:spcAft>
              <a:spcPct val="15000"/>
            </a:spcAft>
            <a:buChar char="•"/>
          </a:pPr>
          <a:r>
            <a:rPr lang="it-IT" sz="1400" kern="1200"/>
            <a:t>Suddivisione dei compiti con Clementi: io mi occupavo delle copie, mentre lui del riordino.</a:t>
          </a:r>
        </a:p>
        <a:p>
          <a:pPr marL="114300" lvl="1" indent="-114300" algn="l" defTabSz="622300" rtl="0">
            <a:lnSpc>
              <a:spcPct val="90000"/>
            </a:lnSpc>
            <a:spcBef>
              <a:spcPct val="0"/>
            </a:spcBef>
            <a:spcAft>
              <a:spcPct val="15000"/>
            </a:spcAft>
            <a:buChar char="•"/>
          </a:pPr>
          <a:r>
            <a:rPr lang="it-IT" sz="1400" b="1" kern="1200"/>
            <a:t>Prosecuzione del lavoro sul PowerPoint dello stage:</a:t>
          </a:r>
          <a:endParaRPr lang="it-IT" sz="1400" kern="1200"/>
        </a:p>
        <a:p>
          <a:pPr marL="228600" lvl="2" indent="-114300" algn="l" defTabSz="622300" rtl="0">
            <a:lnSpc>
              <a:spcPct val="90000"/>
            </a:lnSpc>
            <a:spcBef>
              <a:spcPct val="0"/>
            </a:spcBef>
            <a:spcAft>
              <a:spcPct val="15000"/>
            </a:spcAft>
            <a:buChar char="•"/>
          </a:pPr>
          <a:r>
            <a:rPr lang="it-IT" sz="1400" kern="1200"/>
            <a:t>Continuazione del progetto avviato a casa l'11° giorno, strutturando le attività svolte durante lo stage.</a:t>
          </a:r>
        </a:p>
        <a:p>
          <a:pPr marL="228600" lvl="2" indent="-114300" algn="l" defTabSz="622300" rtl="0">
            <a:lnSpc>
              <a:spcPct val="90000"/>
            </a:lnSpc>
            <a:spcBef>
              <a:spcPct val="0"/>
            </a:spcBef>
            <a:spcAft>
              <a:spcPct val="15000"/>
            </a:spcAft>
            <a:buChar char="•"/>
          </a:pPr>
          <a:r>
            <a:rPr lang="it-IT" sz="1400" kern="1200"/>
            <a:t>Ottimizzazione della struttura delle slide con suddivisione chiara degli argomenti.</a:t>
          </a:r>
        </a:p>
        <a:p>
          <a:pPr marL="228600" lvl="2" indent="-114300" algn="l" defTabSz="622300" rtl="0">
            <a:lnSpc>
              <a:spcPct val="90000"/>
            </a:lnSpc>
            <a:spcBef>
              <a:spcPct val="0"/>
            </a:spcBef>
            <a:spcAft>
              <a:spcPct val="15000"/>
            </a:spcAft>
            <a:buChar char="•"/>
          </a:pPr>
          <a:r>
            <a:rPr lang="it-IT" sz="1400" kern="1200"/>
            <a:t>Anche Clementi sta lavorando al suo PowerPoint, ma non è chiaro quando lo abbia iniziato.</a:t>
          </a:r>
        </a:p>
        <a:p>
          <a:pPr marL="114300" lvl="1" indent="-114300" algn="l" defTabSz="622300" rtl="0">
            <a:lnSpc>
              <a:spcPct val="90000"/>
            </a:lnSpc>
            <a:spcBef>
              <a:spcPct val="0"/>
            </a:spcBef>
            <a:spcAft>
              <a:spcPct val="15000"/>
            </a:spcAft>
            <a:buChar char="•"/>
          </a:pPr>
          <a:r>
            <a:rPr lang="it-IT" sz="1400" b="1" kern="1200"/>
            <a:t>Supporto al ragioniere Boccalini Diego:</a:t>
          </a:r>
          <a:endParaRPr lang="it-IT" sz="1400" kern="1200"/>
        </a:p>
        <a:p>
          <a:pPr marL="228600" lvl="2" indent="-114300" algn="l" defTabSz="622300" rtl="0">
            <a:lnSpc>
              <a:spcPct val="90000"/>
            </a:lnSpc>
            <a:spcBef>
              <a:spcPct val="0"/>
            </a:spcBef>
            <a:spcAft>
              <a:spcPct val="15000"/>
            </a:spcAft>
            <a:buChar char="•"/>
          </a:pPr>
          <a:r>
            <a:rPr lang="it-IT" sz="1400" kern="1200"/>
            <a:t>Creazione di una tabella con lo strumento di cattura per semplificare il lavoro in un documento Word.</a:t>
          </a:r>
        </a:p>
      </dsp:txBody>
      <dsp:txXfrm>
        <a:off x="0" y="605661"/>
        <a:ext cx="6715126" cy="3184199"/>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73B97-7F32-470D-B9E9-C5FF1CEC302A}">
      <dsp:nvSpPr>
        <dsp:cNvPr id="0" name=""/>
        <dsp:cNvSpPr/>
      </dsp:nvSpPr>
      <dsp:spPr>
        <a:xfrm>
          <a:off x="0" y="0"/>
          <a:ext cx="923329" cy="923329"/>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DFE199F-E691-47EF-8085-9F2F56733EB1}">
      <dsp:nvSpPr>
        <dsp:cNvPr id="0" name=""/>
        <dsp:cNvSpPr/>
      </dsp:nvSpPr>
      <dsp:spPr>
        <a:xfrm>
          <a:off x="461664" y="0"/>
          <a:ext cx="4596110" cy="92332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it-IT" sz="1400" b="1" kern="1200"/>
            <a:t>Dettagli sul PowerPoint dello Stage: </a:t>
          </a:r>
          <a:r>
            <a:rPr lang="it-IT" sz="1400" kern="1200"/>
            <a:t>Il PowerPoint rappresenta </a:t>
          </a:r>
          <a:r>
            <a:rPr lang="it-IT" sz="1400" b="1" kern="1200"/>
            <a:t>una sintesi dell’intero tirocinio</a:t>
          </a:r>
          <a:r>
            <a:rPr lang="it-IT" sz="1400" kern="1200"/>
            <a:t>, evidenziando le attività svolte, le competenze acquisite e le esperienze maturate.</a:t>
          </a:r>
        </a:p>
      </dsp:txBody>
      <dsp:txXfrm>
        <a:off x="461664" y="0"/>
        <a:ext cx="4596110" cy="92332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5B4BD-F99F-4A4D-B5EC-ACA94D2CEC71}" type="datetimeFigureOut">
              <a:rPr lang="it-IT" smtClean="0"/>
              <a:t>28/04/2025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71D17-81FD-45D4-95E4-E63438D7FEB9}" type="slidenum">
              <a:rPr lang="it-IT" smtClean="0"/>
              <a:t>‹N›</a:t>
            </a:fld>
            <a:endParaRPr lang="it-IT"/>
          </a:p>
        </p:txBody>
      </p:sp>
    </p:spTree>
    <p:extLst>
      <p:ext uri="{BB962C8B-B14F-4D97-AF65-F5344CB8AC3E}">
        <p14:creationId xmlns:p14="http://schemas.microsoft.com/office/powerpoint/2010/main" val="81144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2</a:t>
            </a:fld>
            <a:endParaRPr lang="it-IT"/>
          </a:p>
        </p:txBody>
      </p:sp>
    </p:spTree>
    <p:extLst>
      <p:ext uri="{BB962C8B-B14F-4D97-AF65-F5344CB8AC3E}">
        <p14:creationId xmlns:p14="http://schemas.microsoft.com/office/powerpoint/2010/main" val="2161984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2F41-40BB-1FB9-5C8B-29FEEDA0FA8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954D24-CC54-EB40-A61C-49E0E834D5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782C858-AD53-250E-5E7A-544DA45DD05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6E73E0D-6059-4A51-C5F8-B779E8942A5D}"/>
              </a:ext>
            </a:extLst>
          </p:cNvPr>
          <p:cNvSpPr>
            <a:spLocks noGrp="1"/>
          </p:cNvSpPr>
          <p:nvPr>
            <p:ph type="sldNum" sz="quarter" idx="5"/>
          </p:nvPr>
        </p:nvSpPr>
        <p:spPr/>
        <p:txBody>
          <a:bodyPr/>
          <a:lstStyle/>
          <a:p>
            <a:fld id="{A9971D17-81FD-45D4-95E4-E63438D7FEB9}" type="slidenum">
              <a:rPr lang="it-IT" smtClean="0"/>
              <a:t>11</a:t>
            </a:fld>
            <a:endParaRPr lang="it-IT"/>
          </a:p>
        </p:txBody>
      </p:sp>
    </p:spTree>
    <p:extLst>
      <p:ext uri="{BB962C8B-B14F-4D97-AF65-F5344CB8AC3E}">
        <p14:creationId xmlns:p14="http://schemas.microsoft.com/office/powerpoint/2010/main" val="2844720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36B08-AD83-DC96-263A-435B13012D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BC01750-3A50-6735-8C55-3C2AA65A47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3D615CD-F6EF-B36F-1DCF-35A1562254F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F82A53D-66E5-A478-3198-4C740AF468DF}"/>
              </a:ext>
            </a:extLst>
          </p:cNvPr>
          <p:cNvSpPr>
            <a:spLocks noGrp="1"/>
          </p:cNvSpPr>
          <p:nvPr>
            <p:ph type="sldNum" sz="quarter" idx="5"/>
          </p:nvPr>
        </p:nvSpPr>
        <p:spPr/>
        <p:txBody>
          <a:bodyPr/>
          <a:lstStyle/>
          <a:p>
            <a:fld id="{A9971D17-81FD-45D4-95E4-E63438D7FEB9}" type="slidenum">
              <a:rPr lang="it-IT" smtClean="0"/>
              <a:t>12</a:t>
            </a:fld>
            <a:endParaRPr lang="it-IT"/>
          </a:p>
        </p:txBody>
      </p:sp>
    </p:spTree>
    <p:extLst>
      <p:ext uri="{BB962C8B-B14F-4D97-AF65-F5344CB8AC3E}">
        <p14:creationId xmlns:p14="http://schemas.microsoft.com/office/powerpoint/2010/main" val="935654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D85B4-36DB-1A84-0B07-211DC23E40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E4AE5DA-F3DD-2A9E-A2CC-0C0B329988B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415C30-E7CC-EEB3-37AE-6CB76B36D18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BA6A2C3-2883-9B3A-063C-43073313734F}"/>
              </a:ext>
            </a:extLst>
          </p:cNvPr>
          <p:cNvSpPr>
            <a:spLocks noGrp="1"/>
          </p:cNvSpPr>
          <p:nvPr>
            <p:ph type="sldNum" sz="quarter" idx="5"/>
          </p:nvPr>
        </p:nvSpPr>
        <p:spPr/>
        <p:txBody>
          <a:bodyPr/>
          <a:lstStyle/>
          <a:p>
            <a:fld id="{A9971D17-81FD-45D4-95E4-E63438D7FEB9}" type="slidenum">
              <a:rPr lang="it-IT" smtClean="0"/>
              <a:t>13</a:t>
            </a:fld>
            <a:endParaRPr lang="it-IT"/>
          </a:p>
        </p:txBody>
      </p:sp>
    </p:spTree>
    <p:extLst>
      <p:ext uri="{BB962C8B-B14F-4D97-AF65-F5344CB8AC3E}">
        <p14:creationId xmlns:p14="http://schemas.microsoft.com/office/powerpoint/2010/main" val="4197371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BC744-AFF6-4F96-65BA-181BF14946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4469CD0-8EEE-B70A-4A42-4849D7C5BC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562BD6-67FD-3DCE-5DEB-92365BB6948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A0DEE41-6651-D91E-348E-ACF31E9C322A}"/>
              </a:ext>
            </a:extLst>
          </p:cNvPr>
          <p:cNvSpPr>
            <a:spLocks noGrp="1"/>
          </p:cNvSpPr>
          <p:nvPr>
            <p:ph type="sldNum" sz="quarter" idx="5"/>
          </p:nvPr>
        </p:nvSpPr>
        <p:spPr/>
        <p:txBody>
          <a:bodyPr/>
          <a:lstStyle/>
          <a:p>
            <a:fld id="{A9971D17-81FD-45D4-95E4-E63438D7FEB9}" type="slidenum">
              <a:rPr lang="it-IT" smtClean="0"/>
              <a:t>14</a:t>
            </a:fld>
            <a:endParaRPr lang="it-IT"/>
          </a:p>
        </p:txBody>
      </p:sp>
    </p:spTree>
    <p:extLst>
      <p:ext uri="{BB962C8B-B14F-4D97-AF65-F5344CB8AC3E}">
        <p14:creationId xmlns:p14="http://schemas.microsoft.com/office/powerpoint/2010/main" val="426498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83EC2-70E9-4B37-2879-DBFDA7FBF01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B80BFEA-D191-F60E-AB62-84070A4D32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C5FFA51-8D5B-76EB-DEB1-21AE3232829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799571C-2EDE-02C1-40B0-0308F9DA8589}"/>
              </a:ext>
            </a:extLst>
          </p:cNvPr>
          <p:cNvSpPr>
            <a:spLocks noGrp="1"/>
          </p:cNvSpPr>
          <p:nvPr>
            <p:ph type="sldNum" sz="quarter" idx="5"/>
          </p:nvPr>
        </p:nvSpPr>
        <p:spPr/>
        <p:txBody>
          <a:bodyPr/>
          <a:lstStyle/>
          <a:p>
            <a:fld id="{A9971D17-81FD-45D4-95E4-E63438D7FEB9}" type="slidenum">
              <a:rPr lang="it-IT" smtClean="0"/>
              <a:t>15</a:t>
            </a:fld>
            <a:endParaRPr lang="it-IT"/>
          </a:p>
        </p:txBody>
      </p:sp>
    </p:spTree>
    <p:extLst>
      <p:ext uri="{BB962C8B-B14F-4D97-AF65-F5344CB8AC3E}">
        <p14:creationId xmlns:p14="http://schemas.microsoft.com/office/powerpoint/2010/main" val="309557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3B37-1D70-E597-8E5C-1D69E144579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DCF846-717F-DA42-B810-2AD511E84DA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1FA7D7-1ADD-B32D-DD40-0785D732E9E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F25BB13-397D-AA85-FFD3-01C86E46B250}"/>
              </a:ext>
            </a:extLst>
          </p:cNvPr>
          <p:cNvSpPr>
            <a:spLocks noGrp="1"/>
          </p:cNvSpPr>
          <p:nvPr>
            <p:ph type="sldNum" sz="quarter" idx="5"/>
          </p:nvPr>
        </p:nvSpPr>
        <p:spPr/>
        <p:txBody>
          <a:bodyPr/>
          <a:lstStyle/>
          <a:p>
            <a:fld id="{A9971D17-81FD-45D4-95E4-E63438D7FEB9}" type="slidenum">
              <a:rPr lang="it-IT" smtClean="0"/>
              <a:t>16</a:t>
            </a:fld>
            <a:endParaRPr lang="it-IT"/>
          </a:p>
        </p:txBody>
      </p:sp>
    </p:spTree>
    <p:extLst>
      <p:ext uri="{BB962C8B-B14F-4D97-AF65-F5344CB8AC3E}">
        <p14:creationId xmlns:p14="http://schemas.microsoft.com/office/powerpoint/2010/main" val="1532314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F4EFE-4587-0F83-DAC1-1A9F357EC01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9FEABC-8B79-FC8A-7439-45AD85A4D9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61FFD2-8921-010B-DB6C-33BA3409F203}"/>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6CF8187-5A3A-D1EE-76C0-9A8D12A8C97F}"/>
              </a:ext>
            </a:extLst>
          </p:cNvPr>
          <p:cNvSpPr>
            <a:spLocks noGrp="1"/>
          </p:cNvSpPr>
          <p:nvPr>
            <p:ph type="sldNum" sz="quarter" idx="5"/>
          </p:nvPr>
        </p:nvSpPr>
        <p:spPr/>
        <p:txBody>
          <a:bodyPr/>
          <a:lstStyle/>
          <a:p>
            <a:fld id="{A9971D17-81FD-45D4-95E4-E63438D7FEB9}" type="slidenum">
              <a:rPr lang="it-IT" smtClean="0"/>
              <a:t>17</a:t>
            </a:fld>
            <a:endParaRPr lang="it-IT"/>
          </a:p>
        </p:txBody>
      </p:sp>
    </p:spTree>
    <p:extLst>
      <p:ext uri="{BB962C8B-B14F-4D97-AF65-F5344CB8AC3E}">
        <p14:creationId xmlns:p14="http://schemas.microsoft.com/office/powerpoint/2010/main" val="2128438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6A64-C720-2D07-A052-FEC74693467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EB825D5-6EF3-4E6D-F11B-A7BE6A13CB1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769F40-7A0A-708D-D1BF-1D9A6E08270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199D197-1C98-D16A-EEF6-E4DF8A5122AF}"/>
              </a:ext>
            </a:extLst>
          </p:cNvPr>
          <p:cNvSpPr>
            <a:spLocks noGrp="1"/>
          </p:cNvSpPr>
          <p:nvPr>
            <p:ph type="sldNum" sz="quarter" idx="5"/>
          </p:nvPr>
        </p:nvSpPr>
        <p:spPr/>
        <p:txBody>
          <a:bodyPr/>
          <a:lstStyle/>
          <a:p>
            <a:fld id="{A9971D17-81FD-45D4-95E4-E63438D7FEB9}" type="slidenum">
              <a:rPr lang="it-IT" smtClean="0"/>
              <a:t>18</a:t>
            </a:fld>
            <a:endParaRPr lang="it-IT"/>
          </a:p>
        </p:txBody>
      </p:sp>
    </p:spTree>
    <p:extLst>
      <p:ext uri="{BB962C8B-B14F-4D97-AF65-F5344CB8AC3E}">
        <p14:creationId xmlns:p14="http://schemas.microsoft.com/office/powerpoint/2010/main" val="1882495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19</a:t>
            </a:fld>
            <a:endParaRPr lang="it-IT"/>
          </a:p>
        </p:txBody>
      </p:sp>
    </p:spTree>
    <p:extLst>
      <p:ext uri="{BB962C8B-B14F-4D97-AF65-F5344CB8AC3E}">
        <p14:creationId xmlns:p14="http://schemas.microsoft.com/office/powerpoint/2010/main" val="220177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20</a:t>
            </a:fld>
            <a:endParaRPr lang="it-IT"/>
          </a:p>
        </p:txBody>
      </p:sp>
    </p:spTree>
    <p:extLst>
      <p:ext uri="{BB962C8B-B14F-4D97-AF65-F5344CB8AC3E}">
        <p14:creationId xmlns:p14="http://schemas.microsoft.com/office/powerpoint/2010/main" val="119803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3</a:t>
            </a:fld>
            <a:endParaRPr lang="it-IT"/>
          </a:p>
        </p:txBody>
      </p:sp>
    </p:spTree>
    <p:extLst>
      <p:ext uri="{BB962C8B-B14F-4D97-AF65-F5344CB8AC3E}">
        <p14:creationId xmlns:p14="http://schemas.microsoft.com/office/powerpoint/2010/main" val="3126610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21</a:t>
            </a:fld>
            <a:endParaRPr lang="it-IT"/>
          </a:p>
        </p:txBody>
      </p:sp>
    </p:spTree>
    <p:extLst>
      <p:ext uri="{BB962C8B-B14F-4D97-AF65-F5344CB8AC3E}">
        <p14:creationId xmlns:p14="http://schemas.microsoft.com/office/powerpoint/2010/main" val="392219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22</a:t>
            </a:fld>
            <a:endParaRPr lang="it-IT"/>
          </a:p>
        </p:txBody>
      </p:sp>
    </p:spTree>
    <p:extLst>
      <p:ext uri="{BB962C8B-B14F-4D97-AF65-F5344CB8AC3E}">
        <p14:creationId xmlns:p14="http://schemas.microsoft.com/office/powerpoint/2010/main" val="204812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23</a:t>
            </a:fld>
            <a:endParaRPr lang="it-IT"/>
          </a:p>
        </p:txBody>
      </p:sp>
    </p:spTree>
    <p:extLst>
      <p:ext uri="{BB962C8B-B14F-4D97-AF65-F5344CB8AC3E}">
        <p14:creationId xmlns:p14="http://schemas.microsoft.com/office/powerpoint/2010/main" val="309885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24</a:t>
            </a:fld>
            <a:endParaRPr lang="it-IT"/>
          </a:p>
        </p:txBody>
      </p:sp>
    </p:spTree>
    <p:extLst>
      <p:ext uri="{BB962C8B-B14F-4D97-AF65-F5344CB8AC3E}">
        <p14:creationId xmlns:p14="http://schemas.microsoft.com/office/powerpoint/2010/main" val="1037097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25</a:t>
            </a:fld>
            <a:endParaRPr lang="it-IT"/>
          </a:p>
        </p:txBody>
      </p:sp>
    </p:spTree>
    <p:extLst>
      <p:ext uri="{BB962C8B-B14F-4D97-AF65-F5344CB8AC3E}">
        <p14:creationId xmlns:p14="http://schemas.microsoft.com/office/powerpoint/2010/main" val="3644611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26</a:t>
            </a:fld>
            <a:endParaRPr lang="it-IT"/>
          </a:p>
        </p:txBody>
      </p:sp>
    </p:spTree>
    <p:extLst>
      <p:ext uri="{BB962C8B-B14F-4D97-AF65-F5344CB8AC3E}">
        <p14:creationId xmlns:p14="http://schemas.microsoft.com/office/powerpoint/2010/main" val="3140745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27</a:t>
            </a:fld>
            <a:endParaRPr lang="it-IT"/>
          </a:p>
        </p:txBody>
      </p:sp>
    </p:spTree>
    <p:extLst>
      <p:ext uri="{BB962C8B-B14F-4D97-AF65-F5344CB8AC3E}">
        <p14:creationId xmlns:p14="http://schemas.microsoft.com/office/powerpoint/2010/main" val="65792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28</a:t>
            </a:fld>
            <a:endParaRPr lang="it-IT"/>
          </a:p>
        </p:txBody>
      </p:sp>
    </p:spTree>
    <p:extLst>
      <p:ext uri="{BB962C8B-B14F-4D97-AF65-F5344CB8AC3E}">
        <p14:creationId xmlns:p14="http://schemas.microsoft.com/office/powerpoint/2010/main" val="2816243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29</a:t>
            </a:fld>
            <a:endParaRPr lang="it-IT"/>
          </a:p>
        </p:txBody>
      </p:sp>
    </p:spTree>
    <p:extLst>
      <p:ext uri="{BB962C8B-B14F-4D97-AF65-F5344CB8AC3E}">
        <p14:creationId xmlns:p14="http://schemas.microsoft.com/office/powerpoint/2010/main" val="3594418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361E0-98AB-7031-F0C8-A39F30A28E8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EFB079A-8809-FC1B-AA77-D212379E1BC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A869809-C443-45FE-A74E-92A84B56521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B4F269D-17F1-8D8A-67FE-C5709EC71B50}"/>
              </a:ext>
            </a:extLst>
          </p:cNvPr>
          <p:cNvSpPr>
            <a:spLocks noGrp="1"/>
          </p:cNvSpPr>
          <p:nvPr>
            <p:ph type="sldNum" sz="quarter" idx="5"/>
          </p:nvPr>
        </p:nvSpPr>
        <p:spPr/>
        <p:txBody>
          <a:bodyPr/>
          <a:lstStyle/>
          <a:p>
            <a:fld id="{A9971D17-81FD-45D4-95E4-E63438D7FEB9}" type="slidenum">
              <a:rPr lang="it-IT" smtClean="0"/>
              <a:t>30</a:t>
            </a:fld>
            <a:endParaRPr lang="it-IT"/>
          </a:p>
        </p:txBody>
      </p:sp>
    </p:spTree>
    <p:extLst>
      <p:ext uri="{BB962C8B-B14F-4D97-AF65-F5344CB8AC3E}">
        <p14:creationId xmlns:p14="http://schemas.microsoft.com/office/powerpoint/2010/main" val="2680020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4</a:t>
            </a:fld>
            <a:endParaRPr lang="it-IT"/>
          </a:p>
        </p:txBody>
      </p:sp>
    </p:spTree>
    <p:extLst>
      <p:ext uri="{BB962C8B-B14F-4D97-AF65-F5344CB8AC3E}">
        <p14:creationId xmlns:p14="http://schemas.microsoft.com/office/powerpoint/2010/main" val="1517151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6BFA5-573C-E5BF-C774-A3AC1EA9258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2D18B21-42C5-CA8B-DFE1-1C829B7F8BF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34B263B-4552-0A54-6286-8664DCB9B0D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CB3B42A-8A9B-AAE3-B62B-2C9DA8A71FBC}"/>
              </a:ext>
            </a:extLst>
          </p:cNvPr>
          <p:cNvSpPr>
            <a:spLocks noGrp="1"/>
          </p:cNvSpPr>
          <p:nvPr>
            <p:ph type="sldNum" sz="quarter" idx="5"/>
          </p:nvPr>
        </p:nvSpPr>
        <p:spPr/>
        <p:txBody>
          <a:bodyPr/>
          <a:lstStyle/>
          <a:p>
            <a:fld id="{A9971D17-81FD-45D4-95E4-E63438D7FEB9}" type="slidenum">
              <a:rPr lang="it-IT" smtClean="0"/>
              <a:t>31</a:t>
            </a:fld>
            <a:endParaRPr lang="it-IT"/>
          </a:p>
        </p:txBody>
      </p:sp>
    </p:spTree>
    <p:extLst>
      <p:ext uri="{BB962C8B-B14F-4D97-AF65-F5344CB8AC3E}">
        <p14:creationId xmlns:p14="http://schemas.microsoft.com/office/powerpoint/2010/main" val="127436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ED61-6700-38E9-2A8F-ED6387B51B9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218FD90-BF73-70EA-228E-ECDEAF8584E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CE2BAA6-50D0-D76E-199E-0E5366AD99E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2E0C941-2B8B-48C6-CD98-5269E7608A64}"/>
              </a:ext>
            </a:extLst>
          </p:cNvPr>
          <p:cNvSpPr>
            <a:spLocks noGrp="1"/>
          </p:cNvSpPr>
          <p:nvPr>
            <p:ph type="sldNum" sz="quarter" idx="5"/>
          </p:nvPr>
        </p:nvSpPr>
        <p:spPr/>
        <p:txBody>
          <a:bodyPr/>
          <a:lstStyle/>
          <a:p>
            <a:fld id="{A9971D17-81FD-45D4-95E4-E63438D7FEB9}" type="slidenum">
              <a:rPr lang="it-IT" smtClean="0"/>
              <a:t>32</a:t>
            </a:fld>
            <a:endParaRPr lang="it-IT"/>
          </a:p>
        </p:txBody>
      </p:sp>
    </p:spTree>
    <p:extLst>
      <p:ext uri="{BB962C8B-B14F-4D97-AF65-F5344CB8AC3E}">
        <p14:creationId xmlns:p14="http://schemas.microsoft.com/office/powerpoint/2010/main" val="1574981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E2F9D-F068-0506-C6A0-FB7E3E961C9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485263-40DA-9F3B-CCCF-A51ABCEC3F7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426092-DEDD-E9F3-4C5F-9A9A7120AB2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B985862-0508-BA73-7E50-EFF94FA88C85}"/>
              </a:ext>
            </a:extLst>
          </p:cNvPr>
          <p:cNvSpPr>
            <a:spLocks noGrp="1"/>
          </p:cNvSpPr>
          <p:nvPr>
            <p:ph type="sldNum" sz="quarter" idx="5"/>
          </p:nvPr>
        </p:nvSpPr>
        <p:spPr/>
        <p:txBody>
          <a:bodyPr/>
          <a:lstStyle/>
          <a:p>
            <a:fld id="{A9971D17-81FD-45D4-95E4-E63438D7FEB9}" type="slidenum">
              <a:rPr lang="it-IT" smtClean="0"/>
              <a:t>33</a:t>
            </a:fld>
            <a:endParaRPr lang="it-IT"/>
          </a:p>
        </p:txBody>
      </p:sp>
    </p:spTree>
    <p:extLst>
      <p:ext uri="{BB962C8B-B14F-4D97-AF65-F5344CB8AC3E}">
        <p14:creationId xmlns:p14="http://schemas.microsoft.com/office/powerpoint/2010/main" val="132981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D69EF-61D8-0B30-DE17-053BD7E31E2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87F174B-54E5-8006-7E3D-08698BCFCB8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7809B2F-B8FE-C341-B226-70D282EA9650}"/>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BB1D49B-1E1D-B654-4283-7978B4B4FB44}"/>
              </a:ext>
            </a:extLst>
          </p:cNvPr>
          <p:cNvSpPr>
            <a:spLocks noGrp="1"/>
          </p:cNvSpPr>
          <p:nvPr>
            <p:ph type="sldNum" sz="quarter" idx="5"/>
          </p:nvPr>
        </p:nvSpPr>
        <p:spPr/>
        <p:txBody>
          <a:bodyPr/>
          <a:lstStyle/>
          <a:p>
            <a:fld id="{A9971D17-81FD-45D4-95E4-E63438D7FEB9}" type="slidenum">
              <a:rPr lang="it-IT" smtClean="0"/>
              <a:t>34</a:t>
            </a:fld>
            <a:endParaRPr lang="it-IT"/>
          </a:p>
        </p:txBody>
      </p:sp>
    </p:spTree>
    <p:extLst>
      <p:ext uri="{BB962C8B-B14F-4D97-AF65-F5344CB8AC3E}">
        <p14:creationId xmlns:p14="http://schemas.microsoft.com/office/powerpoint/2010/main" val="1958808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35</a:t>
            </a:fld>
            <a:endParaRPr lang="it-IT"/>
          </a:p>
        </p:txBody>
      </p:sp>
    </p:spTree>
    <p:extLst>
      <p:ext uri="{BB962C8B-B14F-4D97-AF65-F5344CB8AC3E}">
        <p14:creationId xmlns:p14="http://schemas.microsoft.com/office/powerpoint/2010/main" val="359929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36</a:t>
            </a:fld>
            <a:endParaRPr lang="it-IT"/>
          </a:p>
        </p:txBody>
      </p:sp>
    </p:spTree>
    <p:extLst>
      <p:ext uri="{BB962C8B-B14F-4D97-AF65-F5344CB8AC3E}">
        <p14:creationId xmlns:p14="http://schemas.microsoft.com/office/powerpoint/2010/main" val="382321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5</a:t>
            </a:fld>
            <a:endParaRPr lang="it-IT"/>
          </a:p>
        </p:txBody>
      </p:sp>
    </p:spTree>
    <p:extLst>
      <p:ext uri="{BB962C8B-B14F-4D97-AF65-F5344CB8AC3E}">
        <p14:creationId xmlns:p14="http://schemas.microsoft.com/office/powerpoint/2010/main" val="906261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6</a:t>
            </a:fld>
            <a:endParaRPr lang="it-IT"/>
          </a:p>
        </p:txBody>
      </p:sp>
    </p:spTree>
    <p:extLst>
      <p:ext uri="{BB962C8B-B14F-4D97-AF65-F5344CB8AC3E}">
        <p14:creationId xmlns:p14="http://schemas.microsoft.com/office/powerpoint/2010/main" val="193248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7</a:t>
            </a:fld>
            <a:endParaRPr lang="it-IT"/>
          </a:p>
        </p:txBody>
      </p:sp>
    </p:spTree>
    <p:extLst>
      <p:ext uri="{BB962C8B-B14F-4D97-AF65-F5344CB8AC3E}">
        <p14:creationId xmlns:p14="http://schemas.microsoft.com/office/powerpoint/2010/main" val="107152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8</a:t>
            </a:fld>
            <a:endParaRPr lang="it-IT"/>
          </a:p>
        </p:txBody>
      </p:sp>
    </p:spTree>
    <p:extLst>
      <p:ext uri="{BB962C8B-B14F-4D97-AF65-F5344CB8AC3E}">
        <p14:creationId xmlns:p14="http://schemas.microsoft.com/office/powerpoint/2010/main" val="175244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9</a:t>
            </a:fld>
            <a:endParaRPr lang="it-IT"/>
          </a:p>
        </p:txBody>
      </p:sp>
    </p:spTree>
    <p:extLst>
      <p:ext uri="{BB962C8B-B14F-4D97-AF65-F5344CB8AC3E}">
        <p14:creationId xmlns:p14="http://schemas.microsoft.com/office/powerpoint/2010/main" val="88589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C1A8-6B28-C3CF-559C-F82DD777F7B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632C2D9-60DE-F13D-2635-990F3C8F175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AC017A8-E117-F4BD-1E0B-FB816C57EDF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C08106F-E7E1-97B8-ADDD-5D9857596D22}"/>
              </a:ext>
            </a:extLst>
          </p:cNvPr>
          <p:cNvSpPr>
            <a:spLocks noGrp="1"/>
          </p:cNvSpPr>
          <p:nvPr>
            <p:ph type="sldNum" sz="quarter" idx="5"/>
          </p:nvPr>
        </p:nvSpPr>
        <p:spPr/>
        <p:txBody>
          <a:bodyPr/>
          <a:lstStyle/>
          <a:p>
            <a:fld id="{A9971D17-81FD-45D4-95E4-E63438D7FEB9}" type="slidenum">
              <a:rPr lang="it-IT" smtClean="0"/>
              <a:t>10</a:t>
            </a:fld>
            <a:endParaRPr lang="it-IT"/>
          </a:p>
        </p:txBody>
      </p:sp>
    </p:spTree>
    <p:extLst>
      <p:ext uri="{BB962C8B-B14F-4D97-AF65-F5344CB8AC3E}">
        <p14:creationId xmlns:p14="http://schemas.microsoft.com/office/powerpoint/2010/main" val="46221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4E20A-610C-E4CC-64BB-47808EFA81A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A3D3399-8797-8B87-9436-BE86CD553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87D5952-E81E-7165-4A2F-E7244CF7F141}"/>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5" name="Segnaposto piè di pagina 4">
            <a:extLst>
              <a:ext uri="{FF2B5EF4-FFF2-40B4-BE49-F238E27FC236}">
                <a16:creationId xmlns:a16="http://schemas.microsoft.com/office/drawing/2014/main" id="{84BBB828-6BA3-3879-B391-C7E380739D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197B221-0684-6FD3-52C5-0F2B08349726}"/>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152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0A4E4F-B722-9DBB-5731-6E766A6232C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B527DE7-F501-50AF-7C72-C992633A445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45CE9C2-7434-0D6C-62EB-EC8BB3F5FDE6}"/>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5" name="Segnaposto piè di pagina 4">
            <a:extLst>
              <a:ext uri="{FF2B5EF4-FFF2-40B4-BE49-F238E27FC236}">
                <a16:creationId xmlns:a16="http://schemas.microsoft.com/office/drawing/2014/main" id="{CFBEEA5E-AA18-2322-4B00-5A679822626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62C1CC7-9432-84E3-6F36-03CC600DFECC}"/>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32142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FE30C4A-A5D6-8F3C-85A9-3B8C1FC016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4A98E64-0D9C-9F57-7A2A-DFCA5A21133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9BEDD33-C002-63A3-46FB-80DB00285FDE}"/>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5" name="Segnaposto piè di pagina 4">
            <a:extLst>
              <a:ext uri="{FF2B5EF4-FFF2-40B4-BE49-F238E27FC236}">
                <a16:creationId xmlns:a16="http://schemas.microsoft.com/office/drawing/2014/main" id="{3147EBB4-7BA8-3449-F818-CE12F58915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093CE6-6E64-FD5B-1E02-B4D0C86ED943}"/>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912455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3012E4-A546-5D34-AAE4-0B02DD9EB4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67555DF-0402-8CD5-7D7A-D5621D1F3CB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287EFB-E265-4DAF-3385-91CB483976F7}"/>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5" name="Segnaposto piè di pagina 4">
            <a:extLst>
              <a:ext uri="{FF2B5EF4-FFF2-40B4-BE49-F238E27FC236}">
                <a16:creationId xmlns:a16="http://schemas.microsoft.com/office/drawing/2014/main" id="{913CF4C9-3807-0483-0083-76F44A26E09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63C5DA-26E7-E7B7-6968-F550BE840E00}"/>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71961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A3898-4E22-86E6-6F6B-20F16599D69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6D79B64-985F-9F7F-8F22-3087EFD9D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B3C2BD6-9D25-77D0-250B-8189C75FB6F5}"/>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5" name="Segnaposto piè di pagina 4">
            <a:extLst>
              <a:ext uri="{FF2B5EF4-FFF2-40B4-BE49-F238E27FC236}">
                <a16:creationId xmlns:a16="http://schemas.microsoft.com/office/drawing/2014/main" id="{6873B75D-53EA-D33C-20FB-B105971454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FB7F387-AB89-8C0F-A918-524B8CE3B812}"/>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65429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F4D3E-DB68-CD7A-5CA5-1B2F75203C9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11F3102-BDF6-2CCA-49F6-4E977B77F5C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B1140FA-E749-E306-27D0-4E7E2D545DD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379C341-47CE-1460-EE81-95D319C33138}"/>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6" name="Segnaposto piè di pagina 5">
            <a:extLst>
              <a:ext uri="{FF2B5EF4-FFF2-40B4-BE49-F238E27FC236}">
                <a16:creationId xmlns:a16="http://schemas.microsoft.com/office/drawing/2014/main" id="{E503B6BB-425F-F3AE-13A7-E92FFCB4D82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142733F-BEC0-6056-3B31-D62BA7A344E3}"/>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77424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717DF-F9FD-744F-FC6A-6B5704953AE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24F6A51-E2C0-354A-C511-85D51834C1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27C4D6-93F3-1CD3-C18D-A63BBDEB1B6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6A9AE9E-9EB9-C58E-3CF5-CC99EAF970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2BE401A-1D5F-91F4-D964-53783BCC2F3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E8EAA56-2567-5C66-554D-89A46262F72E}"/>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8" name="Segnaposto piè di pagina 7">
            <a:extLst>
              <a:ext uri="{FF2B5EF4-FFF2-40B4-BE49-F238E27FC236}">
                <a16:creationId xmlns:a16="http://schemas.microsoft.com/office/drawing/2014/main" id="{81C70B08-214E-C642-7914-578DF5B1924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1D9E078-0025-ED74-EF58-7DC737B3F7C7}"/>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65860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F8830-691A-B843-01D3-670E43706BE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80ABFBE-3B4F-C476-F6EF-E0BC5E0D14F5}"/>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4" name="Segnaposto piè di pagina 3">
            <a:extLst>
              <a:ext uri="{FF2B5EF4-FFF2-40B4-BE49-F238E27FC236}">
                <a16:creationId xmlns:a16="http://schemas.microsoft.com/office/drawing/2014/main" id="{13BBA9DE-CCAB-3D2E-B8C8-B0F89DC25F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7F5A249-2B1A-22EE-A7E4-FF6874222465}"/>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68893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11A2DF7-D44B-0D97-101B-E8D8EE46764C}"/>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3" name="Segnaposto piè di pagina 2">
            <a:extLst>
              <a:ext uri="{FF2B5EF4-FFF2-40B4-BE49-F238E27FC236}">
                <a16:creationId xmlns:a16="http://schemas.microsoft.com/office/drawing/2014/main" id="{42BBF6D2-7CDC-012A-7BE4-F441F030D90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F128957-A4B6-E4D4-CB38-2D836F9C6919}"/>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404990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5EF54E-C2BC-3636-D8D9-ABC8DCB290E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E8B597C-D7EB-9F30-DCAC-89301B469D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BF78EEE-ABF1-8DC3-47F0-70A4A4E19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276F52-276A-AE60-82B5-B64A236B2771}"/>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6" name="Segnaposto piè di pagina 5">
            <a:extLst>
              <a:ext uri="{FF2B5EF4-FFF2-40B4-BE49-F238E27FC236}">
                <a16:creationId xmlns:a16="http://schemas.microsoft.com/office/drawing/2014/main" id="{504454E1-A0AB-4844-5CCB-2D954E1AD3A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14854D-C3A5-EC82-7E9A-B3FBBCDA0146}"/>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138585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7C9AA4-C227-3E3A-64E0-03BE9990CA7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186E0E4-156B-271A-5884-469D4BC8A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68ACCDC-B920-AEF4-537C-66FC0C97F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45CBB-7060-AB10-789F-1D77A1D8F92C}"/>
              </a:ext>
            </a:extLst>
          </p:cNvPr>
          <p:cNvSpPr>
            <a:spLocks noGrp="1"/>
          </p:cNvSpPr>
          <p:nvPr>
            <p:ph type="dt" sz="half" idx="10"/>
          </p:nvPr>
        </p:nvSpPr>
        <p:spPr/>
        <p:txBody>
          <a:bodyPr/>
          <a:lstStyle/>
          <a:p>
            <a:fld id="{1655AC2F-FA78-444F-B385-6597D15CE140}" type="datetimeFigureOut">
              <a:rPr lang="it-IT" smtClean="0"/>
              <a:t>28/04/2025</a:t>
            </a:fld>
            <a:endParaRPr lang="it-IT"/>
          </a:p>
        </p:txBody>
      </p:sp>
      <p:sp>
        <p:nvSpPr>
          <p:cNvPr id="6" name="Segnaposto piè di pagina 5">
            <a:extLst>
              <a:ext uri="{FF2B5EF4-FFF2-40B4-BE49-F238E27FC236}">
                <a16:creationId xmlns:a16="http://schemas.microsoft.com/office/drawing/2014/main" id="{A1E470D5-8C62-1559-5530-04125548E3F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E05AB7E-8549-96C8-35A6-D6EFD45B052C}"/>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81085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47CF757-B9C4-750C-7844-E2A067AB1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DFFD505-EE36-77E8-9F57-5FDE6DD5BD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1445707-DC9B-DBC6-37EF-39A3D04BD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5AC2F-FA78-444F-B385-6597D15CE140}" type="datetimeFigureOut">
              <a:rPr lang="it-IT" smtClean="0"/>
              <a:t>28/04/2025</a:t>
            </a:fld>
            <a:endParaRPr lang="it-IT"/>
          </a:p>
        </p:txBody>
      </p:sp>
      <p:sp>
        <p:nvSpPr>
          <p:cNvPr id="5" name="Segnaposto piè di pagina 4">
            <a:extLst>
              <a:ext uri="{FF2B5EF4-FFF2-40B4-BE49-F238E27FC236}">
                <a16:creationId xmlns:a16="http://schemas.microsoft.com/office/drawing/2014/main" id="{0C151685-83C9-76D1-5B6C-67B6EFABE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A9AA8CE-2055-9850-66AB-0FF463948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8AC43-5EDD-4770-A7C7-561813A85A2B}" type="slidenum">
              <a:rPr lang="it-IT" smtClean="0"/>
              <a:t>‹N›</a:t>
            </a:fld>
            <a:endParaRPr lang="it-IT"/>
          </a:p>
        </p:txBody>
      </p:sp>
    </p:spTree>
    <p:extLst>
      <p:ext uri="{BB962C8B-B14F-4D97-AF65-F5344CB8AC3E}">
        <p14:creationId xmlns:p14="http://schemas.microsoft.com/office/powerpoint/2010/main" val="2057556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6.xml"/><Relationship Id="rId13" Type="http://schemas.microsoft.com/office/2007/relationships/diagramDrawing" Target="../diagrams/drawing37.xml"/><Relationship Id="rId18" Type="http://schemas.microsoft.com/office/2007/relationships/diagramDrawing" Target="../diagrams/drawing38.xml"/><Relationship Id="rId26" Type="http://schemas.openxmlformats.org/officeDocument/2006/relationships/diagramLayout" Target="../diagrams/layout40.xml"/><Relationship Id="rId3" Type="http://schemas.openxmlformats.org/officeDocument/2006/relationships/image" Target="../media/image3.jpg"/><Relationship Id="rId21" Type="http://schemas.openxmlformats.org/officeDocument/2006/relationships/diagramLayout" Target="../diagrams/layout39.xml"/><Relationship Id="rId7" Type="http://schemas.openxmlformats.org/officeDocument/2006/relationships/diagramColors" Target="../diagrams/colors36.xml"/><Relationship Id="rId12" Type="http://schemas.openxmlformats.org/officeDocument/2006/relationships/diagramColors" Target="../diagrams/colors37.xml"/><Relationship Id="rId17" Type="http://schemas.openxmlformats.org/officeDocument/2006/relationships/diagramColors" Target="../diagrams/colors38.xml"/><Relationship Id="rId25" Type="http://schemas.openxmlformats.org/officeDocument/2006/relationships/diagramData" Target="../diagrams/data40.xml"/><Relationship Id="rId33" Type="http://schemas.microsoft.com/office/2007/relationships/hdphoto" Target="../media/hdphoto6.wdp"/><Relationship Id="rId2" Type="http://schemas.openxmlformats.org/officeDocument/2006/relationships/notesSlide" Target="../notesSlides/notesSlide9.xml"/><Relationship Id="rId16" Type="http://schemas.openxmlformats.org/officeDocument/2006/relationships/diagramQuickStyle" Target="../diagrams/quickStyle38.xml"/><Relationship Id="rId20" Type="http://schemas.openxmlformats.org/officeDocument/2006/relationships/diagramData" Target="../diagrams/data39.xml"/><Relationship Id="rId29" Type="http://schemas.microsoft.com/office/2007/relationships/diagramDrawing" Target="../diagrams/drawing40.xml"/><Relationship Id="rId1" Type="http://schemas.openxmlformats.org/officeDocument/2006/relationships/slideLayout" Target="../slideLayouts/slideLayout7.xml"/><Relationship Id="rId6" Type="http://schemas.openxmlformats.org/officeDocument/2006/relationships/diagramQuickStyle" Target="../diagrams/quickStyle36.xml"/><Relationship Id="rId11" Type="http://schemas.openxmlformats.org/officeDocument/2006/relationships/diagramQuickStyle" Target="../diagrams/quickStyle37.xml"/><Relationship Id="rId24" Type="http://schemas.microsoft.com/office/2007/relationships/diagramDrawing" Target="../diagrams/drawing39.xml"/><Relationship Id="rId32" Type="http://schemas.openxmlformats.org/officeDocument/2006/relationships/image" Target="../media/image52.png"/><Relationship Id="rId5" Type="http://schemas.openxmlformats.org/officeDocument/2006/relationships/diagramLayout" Target="../diagrams/layout36.xml"/><Relationship Id="rId15" Type="http://schemas.openxmlformats.org/officeDocument/2006/relationships/diagramLayout" Target="../diagrams/layout38.xml"/><Relationship Id="rId23" Type="http://schemas.openxmlformats.org/officeDocument/2006/relationships/diagramColors" Target="../diagrams/colors39.xml"/><Relationship Id="rId28" Type="http://schemas.openxmlformats.org/officeDocument/2006/relationships/diagramColors" Target="../diagrams/colors40.xml"/><Relationship Id="rId10" Type="http://schemas.openxmlformats.org/officeDocument/2006/relationships/diagramLayout" Target="../diagrams/layout37.xml"/><Relationship Id="rId19" Type="http://schemas.openxmlformats.org/officeDocument/2006/relationships/image" Target="../media/image48.png"/><Relationship Id="rId31" Type="http://schemas.microsoft.com/office/2007/relationships/hdphoto" Target="../media/hdphoto5.wdp"/><Relationship Id="rId4" Type="http://schemas.openxmlformats.org/officeDocument/2006/relationships/diagramData" Target="../diagrams/data36.xml"/><Relationship Id="rId9" Type="http://schemas.openxmlformats.org/officeDocument/2006/relationships/diagramData" Target="../diagrams/data37.xml"/><Relationship Id="rId14" Type="http://schemas.openxmlformats.org/officeDocument/2006/relationships/diagramData" Target="../diagrams/data38.xml"/><Relationship Id="rId22" Type="http://schemas.openxmlformats.org/officeDocument/2006/relationships/diagramQuickStyle" Target="../diagrams/quickStyle39.xml"/><Relationship Id="rId27" Type="http://schemas.openxmlformats.org/officeDocument/2006/relationships/diagramQuickStyle" Target="../diagrams/quickStyle40.xml"/><Relationship Id="rId30"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microsoft.com/office/2007/relationships/diagramDrawing" Target="../diagrams/drawing41.xml"/><Relationship Id="rId13" Type="http://schemas.microsoft.com/office/2007/relationships/diagramDrawing" Target="../diagrams/drawing42.xml"/><Relationship Id="rId18" Type="http://schemas.microsoft.com/office/2007/relationships/diagramDrawing" Target="../diagrams/drawing43.xml"/><Relationship Id="rId26" Type="http://schemas.openxmlformats.org/officeDocument/2006/relationships/diagramQuickStyle" Target="../diagrams/quickStyle45.xml"/><Relationship Id="rId3" Type="http://schemas.openxmlformats.org/officeDocument/2006/relationships/image" Target="../media/image3.jpg"/><Relationship Id="rId21" Type="http://schemas.openxmlformats.org/officeDocument/2006/relationships/diagramQuickStyle" Target="../diagrams/quickStyle44.xml"/><Relationship Id="rId7" Type="http://schemas.openxmlformats.org/officeDocument/2006/relationships/diagramColors" Target="../diagrams/colors41.xml"/><Relationship Id="rId12" Type="http://schemas.openxmlformats.org/officeDocument/2006/relationships/diagramColors" Target="../diagrams/colors42.xml"/><Relationship Id="rId17" Type="http://schemas.openxmlformats.org/officeDocument/2006/relationships/diagramColors" Target="../diagrams/colors43.xml"/><Relationship Id="rId25" Type="http://schemas.openxmlformats.org/officeDocument/2006/relationships/diagramLayout" Target="../diagrams/layout45.xml"/><Relationship Id="rId2" Type="http://schemas.openxmlformats.org/officeDocument/2006/relationships/notesSlide" Target="../notesSlides/notesSlide10.xml"/><Relationship Id="rId16" Type="http://schemas.openxmlformats.org/officeDocument/2006/relationships/diagramQuickStyle" Target="../diagrams/quickStyle43.xml"/><Relationship Id="rId20" Type="http://schemas.openxmlformats.org/officeDocument/2006/relationships/diagramLayout" Target="../diagrams/layout44.xml"/><Relationship Id="rId1" Type="http://schemas.openxmlformats.org/officeDocument/2006/relationships/slideLayout" Target="../slideLayouts/slideLayout7.xml"/><Relationship Id="rId6" Type="http://schemas.openxmlformats.org/officeDocument/2006/relationships/diagramQuickStyle" Target="../diagrams/quickStyle41.xml"/><Relationship Id="rId11" Type="http://schemas.openxmlformats.org/officeDocument/2006/relationships/diagramQuickStyle" Target="../diagrams/quickStyle42.xml"/><Relationship Id="rId24" Type="http://schemas.openxmlformats.org/officeDocument/2006/relationships/diagramData" Target="../diagrams/data45.xml"/><Relationship Id="rId5" Type="http://schemas.openxmlformats.org/officeDocument/2006/relationships/diagramLayout" Target="../diagrams/layout41.xml"/><Relationship Id="rId15" Type="http://schemas.openxmlformats.org/officeDocument/2006/relationships/diagramLayout" Target="../diagrams/layout43.xml"/><Relationship Id="rId23" Type="http://schemas.microsoft.com/office/2007/relationships/diagramDrawing" Target="../diagrams/drawing44.xml"/><Relationship Id="rId28" Type="http://schemas.microsoft.com/office/2007/relationships/diagramDrawing" Target="../diagrams/drawing45.xml"/><Relationship Id="rId10" Type="http://schemas.openxmlformats.org/officeDocument/2006/relationships/diagramLayout" Target="../diagrams/layout42.xml"/><Relationship Id="rId19" Type="http://schemas.openxmlformats.org/officeDocument/2006/relationships/diagramData" Target="../diagrams/data44.xml"/><Relationship Id="rId4" Type="http://schemas.openxmlformats.org/officeDocument/2006/relationships/diagramData" Target="../diagrams/data41.xml"/><Relationship Id="rId9" Type="http://schemas.openxmlformats.org/officeDocument/2006/relationships/diagramData" Target="../diagrams/data42.xml"/><Relationship Id="rId14" Type="http://schemas.openxmlformats.org/officeDocument/2006/relationships/diagramData" Target="../diagrams/data43.xml"/><Relationship Id="rId22" Type="http://schemas.openxmlformats.org/officeDocument/2006/relationships/diagramColors" Target="../diagrams/colors44.xml"/><Relationship Id="rId27" Type="http://schemas.openxmlformats.org/officeDocument/2006/relationships/diagramColors" Target="../diagrams/colors45.xml"/></Relationships>
</file>

<file path=ppt/slides/_rels/slide12.xml.rels><?xml version="1.0" encoding="UTF-8" standalone="yes"?>
<Relationships xmlns="http://schemas.openxmlformats.org/package/2006/relationships"><Relationship Id="rId8" Type="http://schemas.microsoft.com/office/2007/relationships/diagramDrawing" Target="../diagrams/drawing46.xml"/><Relationship Id="rId13" Type="http://schemas.openxmlformats.org/officeDocument/2006/relationships/diagramColors" Target="../diagrams/colors47.xml"/><Relationship Id="rId3" Type="http://schemas.openxmlformats.org/officeDocument/2006/relationships/image" Target="../media/image3.jpg"/><Relationship Id="rId7" Type="http://schemas.openxmlformats.org/officeDocument/2006/relationships/diagramColors" Target="../diagrams/colors46.xml"/><Relationship Id="rId12" Type="http://schemas.openxmlformats.org/officeDocument/2006/relationships/diagramQuickStyle" Target="../diagrams/quickStyle47.xml"/><Relationship Id="rId2" Type="http://schemas.openxmlformats.org/officeDocument/2006/relationships/notesSlide" Target="../notesSlides/notesSlide11.xml"/><Relationship Id="rId16" Type="http://schemas.microsoft.com/office/2007/relationships/hdphoto" Target="../media/hdphoto7.wdp"/><Relationship Id="rId1" Type="http://schemas.openxmlformats.org/officeDocument/2006/relationships/slideLayout" Target="../slideLayouts/slideLayout7.xml"/><Relationship Id="rId6" Type="http://schemas.openxmlformats.org/officeDocument/2006/relationships/diagramQuickStyle" Target="../diagrams/quickStyle46.xml"/><Relationship Id="rId11" Type="http://schemas.openxmlformats.org/officeDocument/2006/relationships/diagramLayout" Target="../diagrams/layout47.xml"/><Relationship Id="rId5" Type="http://schemas.openxmlformats.org/officeDocument/2006/relationships/diagramLayout" Target="../diagrams/layout46.xml"/><Relationship Id="rId15" Type="http://schemas.openxmlformats.org/officeDocument/2006/relationships/image" Target="../media/image57.png"/><Relationship Id="rId10" Type="http://schemas.openxmlformats.org/officeDocument/2006/relationships/diagramData" Target="../diagrams/data47.xml"/><Relationship Id="rId4" Type="http://schemas.openxmlformats.org/officeDocument/2006/relationships/diagramData" Target="../diagrams/data46.xml"/><Relationship Id="rId9" Type="http://schemas.openxmlformats.org/officeDocument/2006/relationships/image" Target="../media/image56.png"/><Relationship Id="rId14" Type="http://schemas.microsoft.com/office/2007/relationships/diagramDrawing" Target="../diagrams/drawing47.xml"/></Relationships>
</file>

<file path=ppt/slides/_rels/slide13.xml.rels><?xml version="1.0" encoding="UTF-8" standalone="yes"?>
<Relationships xmlns="http://schemas.openxmlformats.org/package/2006/relationships"><Relationship Id="rId8" Type="http://schemas.microsoft.com/office/2007/relationships/diagramDrawing" Target="../diagrams/drawing48.xml"/><Relationship Id="rId13" Type="http://schemas.microsoft.com/office/2007/relationships/diagramDrawing" Target="../diagrams/drawing49.xml"/><Relationship Id="rId18" Type="http://schemas.microsoft.com/office/2007/relationships/diagramDrawing" Target="../diagrams/drawing50.xml"/><Relationship Id="rId26" Type="http://schemas.microsoft.com/office/2007/relationships/hdphoto" Target="../media/hdphoto8.wdp"/><Relationship Id="rId3" Type="http://schemas.openxmlformats.org/officeDocument/2006/relationships/image" Target="../media/image3.jpg"/><Relationship Id="rId21" Type="http://schemas.openxmlformats.org/officeDocument/2006/relationships/diagramLayout" Target="../diagrams/layout51.xml"/><Relationship Id="rId7" Type="http://schemas.openxmlformats.org/officeDocument/2006/relationships/diagramColors" Target="../diagrams/colors48.xml"/><Relationship Id="rId12" Type="http://schemas.openxmlformats.org/officeDocument/2006/relationships/diagramColors" Target="../diagrams/colors49.xml"/><Relationship Id="rId17" Type="http://schemas.openxmlformats.org/officeDocument/2006/relationships/diagramColors" Target="../diagrams/colors50.xml"/><Relationship Id="rId25" Type="http://schemas.openxmlformats.org/officeDocument/2006/relationships/image" Target="../media/image59.png"/><Relationship Id="rId2" Type="http://schemas.openxmlformats.org/officeDocument/2006/relationships/notesSlide" Target="../notesSlides/notesSlide12.xml"/><Relationship Id="rId16" Type="http://schemas.openxmlformats.org/officeDocument/2006/relationships/diagramQuickStyle" Target="../diagrams/quickStyle50.xml"/><Relationship Id="rId20" Type="http://schemas.openxmlformats.org/officeDocument/2006/relationships/diagramData" Target="../diagrams/data51.xml"/><Relationship Id="rId1" Type="http://schemas.openxmlformats.org/officeDocument/2006/relationships/slideLayout" Target="../slideLayouts/slideLayout7.xml"/><Relationship Id="rId6" Type="http://schemas.openxmlformats.org/officeDocument/2006/relationships/diagramQuickStyle" Target="../diagrams/quickStyle48.xml"/><Relationship Id="rId11" Type="http://schemas.openxmlformats.org/officeDocument/2006/relationships/diagramQuickStyle" Target="../diagrams/quickStyle49.xml"/><Relationship Id="rId24" Type="http://schemas.microsoft.com/office/2007/relationships/diagramDrawing" Target="../diagrams/drawing51.xml"/><Relationship Id="rId5" Type="http://schemas.openxmlformats.org/officeDocument/2006/relationships/diagramLayout" Target="../diagrams/layout48.xml"/><Relationship Id="rId15" Type="http://schemas.openxmlformats.org/officeDocument/2006/relationships/diagramLayout" Target="../diagrams/layout50.xml"/><Relationship Id="rId23" Type="http://schemas.openxmlformats.org/officeDocument/2006/relationships/diagramColors" Target="../diagrams/colors51.xml"/><Relationship Id="rId10" Type="http://schemas.openxmlformats.org/officeDocument/2006/relationships/diagramLayout" Target="../diagrams/layout49.xml"/><Relationship Id="rId19" Type="http://schemas.openxmlformats.org/officeDocument/2006/relationships/image" Target="../media/image58.png"/><Relationship Id="rId4" Type="http://schemas.openxmlformats.org/officeDocument/2006/relationships/diagramData" Target="../diagrams/data48.xml"/><Relationship Id="rId9" Type="http://schemas.openxmlformats.org/officeDocument/2006/relationships/diagramData" Target="../diagrams/data49.xml"/><Relationship Id="rId14" Type="http://schemas.openxmlformats.org/officeDocument/2006/relationships/diagramData" Target="../diagrams/data50.xml"/><Relationship Id="rId22" Type="http://schemas.openxmlformats.org/officeDocument/2006/relationships/diagramQuickStyle" Target="../diagrams/quickStyle51.xml"/><Relationship Id="rId27"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microsoft.com/office/2007/relationships/diagramDrawing" Target="../diagrams/drawing52.xml"/><Relationship Id="rId13" Type="http://schemas.microsoft.com/office/2007/relationships/diagramDrawing" Target="../diagrams/drawing53.xml"/><Relationship Id="rId18" Type="http://schemas.microsoft.com/office/2007/relationships/diagramDrawing" Target="../diagrams/drawing54.xml"/><Relationship Id="rId3" Type="http://schemas.openxmlformats.org/officeDocument/2006/relationships/image" Target="../media/image3.jpg"/><Relationship Id="rId7" Type="http://schemas.openxmlformats.org/officeDocument/2006/relationships/diagramColors" Target="../diagrams/colors52.xml"/><Relationship Id="rId12" Type="http://schemas.openxmlformats.org/officeDocument/2006/relationships/diagramColors" Target="../diagrams/colors53.xml"/><Relationship Id="rId17" Type="http://schemas.openxmlformats.org/officeDocument/2006/relationships/diagramColors" Target="../diagrams/colors54.xml"/><Relationship Id="rId2" Type="http://schemas.openxmlformats.org/officeDocument/2006/relationships/notesSlide" Target="../notesSlides/notesSlide13.xml"/><Relationship Id="rId16" Type="http://schemas.openxmlformats.org/officeDocument/2006/relationships/diagramQuickStyle" Target="../diagrams/quickStyle54.xml"/><Relationship Id="rId1" Type="http://schemas.openxmlformats.org/officeDocument/2006/relationships/slideLayout" Target="../slideLayouts/slideLayout7.xml"/><Relationship Id="rId6" Type="http://schemas.openxmlformats.org/officeDocument/2006/relationships/diagramQuickStyle" Target="../diagrams/quickStyle52.xml"/><Relationship Id="rId11" Type="http://schemas.openxmlformats.org/officeDocument/2006/relationships/diagramQuickStyle" Target="../diagrams/quickStyle53.xml"/><Relationship Id="rId5" Type="http://schemas.openxmlformats.org/officeDocument/2006/relationships/diagramLayout" Target="../diagrams/layout52.xml"/><Relationship Id="rId15" Type="http://schemas.openxmlformats.org/officeDocument/2006/relationships/diagramLayout" Target="../diagrams/layout54.xml"/><Relationship Id="rId10" Type="http://schemas.openxmlformats.org/officeDocument/2006/relationships/diagramLayout" Target="../diagrams/layout53.xml"/><Relationship Id="rId4" Type="http://schemas.openxmlformats.org/officeDocument/2006/relationships/diagramData" Target="../diagrams/data52.xml"/><Relationship Id="rId9" Type="http://schemas.openxmlformats.org/officeDocument/2006/relationships/diagramData" Target="../diagrams/data53.xml"/><Relationship Id="rId14" Type="http://schemas.openxmlformats.org/officeDocument/2006/relationships/diagramData" Target="../diagrams/data54.xml"/></Relationships>
</file>

<file path=ppt/slides/_rels/slide15.xml.rels><?xml version="1.0" encoding="UTF-8" standalone="yes"?>
<Relationships xmlns="http://schemas.openxmlformats.org/package/2006/relationships"><Relationship Id="rId8" Type="http://schemas.microsoft.com/office/2007/relationships/diagramDrawing" Target="../diagrams/drawing55.xml"/><Relationship Id="rId13" Type="http://schemas.microsoft.com/office/2007/relationships/diagramDrawing" Target="../diagrams/drawing56.xml"/><Relationship Id="rId18" Type="http://schemas.microsoft.com/office/2007/relationships/diagramDrawing" Target="../diagrams/drawing57.xml"/><Relationship Id="rId26" Type="http://schemas.openxmlformats.org/officeDocument/2006/relationships/diagramLayout" Target="../diagrams/layout59.xml"/><Relationship Id="rId3" Type="http://schemas.openxmlformats.org/officeDocument/2006/relationships/image" Target="../media/image3.jpg"/><Relationship Id="rId21" Type="http://schemas.openxmlformats.org/officeDocument/2006/relationships/diagramLayout" Target="../diagrams/layout58.xml"/><Relationship Id="rId7" Type="http://schemas.openxmlformats.org/officeDocument/2006/relationships/diagramColors" Target="../diagrams/colors55.xml"/><Relationship Id="rId12" Type="http://schemas.openxmlformats.org/officeDocument/2006/relationships/diagramColors" Target="../diagrams/colors56.xml"/><Relationship Id="rId17" Type="http://schemas.openxmlformats.org/officeDocument/2006/relationships/diagramColors" Target="../diagrams/colors57.xml"/><Relationship Id="rId25" Type="http://schemas.openxmlformats.org/officeDocument/2006/relationships/diagramData" Target="../diagrams/data59.xml"/><Relationship Id="rId33" Type="http://schemas.microsoft.com/office/2007/relationships/hdphoto" Target="../media/hdphoto10.wdp"/><Relationship Id="rId2" Type="http://schemas.openxmlformats.org/officeDocument/2006/relationships/notesSlide" Target="../notesSlides/notesSlide14.xml"/><Relationship Id="rId16" Type="http://schemas.openxmlformats.org/officeDocument/2006/relationships/diagramQuickStyle" Target="../diagrams/quickStyle57.xml"/><Relationship Id="rId20" Type="http://schemas.openxmlformats.org/officeDocument/2006/relationships/diagramData" Target="../diagrams/data58.xml"/><Relationship Id="rId29" Type="http://schemas.microsoft.com/office/2007/relationships/diagramDrawing" Target="../diagrams/drawing59.xml"/><Relationship Id="rId1" Type="http://schemas.openxmlformats.org/officeDocument/2006/relationships/slideLayout" Target="../slideLayouts/slideLayout7.xml"/><Relationship Id="rId6" Type="http://schemas.openxmlformats.org/officeDocument/2006/relationships/diagramQuickStyle" Target="../diagrams/quickStyle55.xml"/><Relationship Id="rId11" Type="http://schemas.openxmlformats.org/officeDocument/2006/relationships/diagramQuickStyle" Target="../diagrams/quickStyle56.xml"/><Relationship Id="rId24" Type="http://schemas.microsoft.com/office/2007/relationships/diagramDrawing" Target="../diagrams/drawing58.xml"/><Relationship Id="rId32" Type="http://schemas.openxmlformats.org/officeDocument/2006/relationships/image" Target="../media/image66.png"/><Relationship Id="rId5" Type="http://schemas.openxmlformats.org/officeDocument/2006/relationships/diagramLayout" Target="../diagrams/layout55.xml"/><Relationship Id="rId15" Type="http://schemas.openxmlformats.org/officeDocument/2006/relationships/diagramLayout" Target="../diagrams/layout57.xml"/><Relationship Id="rId23" Type="http://schemas.openxmlformats.org/officeDocument/2006/relationships/diagramColors" Target="../diagrams/colors58.xml"/><Relationship Id="rId28" Type="http://schemas.openxmlformats.org/officeDocument/2006/relationships/diagramColors" Target="../diagrams/colors59.xml"/><Relationship Id="rId10" Type="http://schemas.openxmlformats.org/officeDocument/2006/relationships/diagramLayout" Target="../diagrams/layout56.xml"/><Relationship Id="rId19" Type="http://schemas.openxmlformats.org/officeDocument/2006/relationships/image" Target="../media/image58.png"/><Relationship Id="rId31" Type="http://schemas.microsoft.com/office/2007/relationships/hdphoto" Target="../media/hdphoto9.wdp"/><Relationship Id="rId4" Type="http://schemas.openxmlformats.org/officeDocument/2006/relationships/diagramData" Target="../diagrams/data55.xml"/><Relationship Id="rId9" Type="http://schemas.openxmlformats.org/officeDocument/2006/relationships/diagramData" Target="../diagrams/data56.xml"/><Relationship Id="rId14" Type="http://schemas.openxmlformats.org/officeDocument/2006/relationships/diagramData" Target="../diagrams/data57.xml"/><Relationship Id="rId22" Type="http://schemas.openxmlformats.org/officeDocument/2006/relationships/diagramQuickStyle" Target="../diagrams/quickStyle58.xml"/><Relationship Id="rId27" Type="http://schemas.openxmlformats.org/officeDocument/2006/relationships/diagramQuickStyle" Target="../diagrams/quickStyle59.xml"/><Relationship Id="rId30"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microsoft.com/office/2007/relationships/diagramDrawing" Target="../diagrams/drawing60.xml"/><Relationship Id="rId13" Type="http://schemas.microsoft.com/office/2007/relationships/diagramDrawing" Target="../diagrams/drawing61.xml"/><Relationship Id="rId18" Type="http://schemas.microsoft.com/office/2007/relationships/diagramDrawing" Target="../diagrams/drawing62.xml"/><Relationship Id="rId3" Type="http://schemas.openxmlformats.org/officeDocument/2006/relationships/image" Target="../media/image3.jpg"/><Relationship Id="rId21" Type="http://schemas.openxmlformats.org/officeDocument/2006/relationships/image" Target="../media/image70.png"/><Relationship Id="rId7" Type="http://schemas.openxmlformats.org/officeDocument/2006/relationships/diagramColors" Target="../diagrams/colors60.xml"/><Relationship Id="rId12" Type="http://schemas.openxmlformats.org/officeDocument/2006/relationships/diagramColors" Target="../diagrams/colors61.xml"/><Relationship Id="rId17" Type="http://schemas.openxmlformats.org/officeDocument/2006/relationships/diagramColors" Target="../diagrams/colors62.xml"/><Relationship Id="rId2" Type="http://schemas.openxmlformats.org/officeDocument/2006/relationships/notesSlide" Target="../notesSlides/notesSlide15.xml"/><Relationship Id="rId16" Type="http://schemas.openxmlformats.org/officeDocument/2006/relationships/diagramQuickStyle" Target="../diagrams/quickStyle62.xml"/><Relationship Id="rId20" Type="http://schemas.microsoft.com/office/2007/relationships/hdphoto" Target="../media/hdphoto11.wdp"/><Relationship Id="rId1" Type="http://schemas.openxmlformats.org/officeDocument/2006/relationships/slideLayout" Target="../slideLayouts/slideLayout7.xml"/><Relationship Id="rId6" Type="http://schemas.openxmlformats.org/officeDocument/2006/relationships/diagramQuickStyle" Target="../diagrams/quickStyle60.xml"/><Relationship Id="rId11" Type="http://schemas.openxmlformats.org/officeDocument/2006/relationships/diagramQuickStyle" Target="../diagrams/quickStyle61.xml"/><Relationship Id="rId5" Type="http://schemas.openxmlformats.org/officeDocument/2006/relationships/diagramLayout" Target="../diagrams/layout60.xml"/><Relationship Id="rId15" Type="http://schemas.openxmlformats.org/officeDocument/2006/relationships/diagramLayout" Target="../diagrams/layout62.xml"/><Relationship Id="rId10" Type="http://schemas.openxmlformats.org/officeDocument/2006/relationships/diagramLayout" Target="../diagrams/layout61.xml"/><Relationship Id="rId19" Type="http://schemas.openxmlformats.org/officeDocument/2006/relationships/image" Target="../media/image69.png"/><Relationship Id="rId4" Type="http://schemas.openxmlformats.org/officeDocument/2006/relationships/diagramData" Target="../diagrams/data60.xml"/><Relationship Id="rId9" Type="http://schemas.openxmlformats.org/officeDocument/2006/relationships/diagramData" Target="../diagrams/data61.xml"/><Relationship Id="rId14" Type="http://schemas.openxmlformats.org/officeDocument/2006/relationships/diagramData" Target="../diagrams/data62.xml"/><Relationship Id="rId22" Type="http://schemas.microsoft.com/office/2007/relationships/hdphoto" Target="../media/hdphoto12.wdp"/></Relationships>
</file>

<file path=ppt/slides/_rels/slide17.xml.rels><?xml version="1.0" encoding="UTF-8" standalone="yes"?>
<Relationships xmlns="http://schemas.openxmlformats.org/package/2006/relationships"><Relationship Id="rId8" Type="http://schemas.microsoft.com/office/2007/relationships/diagramDrawing" Target="../diagrams/drawing63.xml"/><Relationship Id="rId13" Type="http://schemas.microsoft.com/office/2007/relationships/diagramDrawing" Target="../diagrams/drawing64.xml"/><Relationship Id="rId18" Type="http://schemas.microsoft.com/office/2007/relationships/diagramDrawing" Target="../diagrams/drawing65.xml"/><Relationship Id="rId3" Type="http://schemas.openxmlformats.org/officeDocument/2006/relationships/image" Target="../media/image3.jpg"/><Relationship Id="rId21" Type="http://schemas.openxmlformats.org/officeDocument/2006/relationships/diagramQuickStyle" Target="../diagrams/quickStyle66.xml"/><Relationship Id="rId7" Type="http://schemas.openxmlformats.org/officeDocument/2006/relationships/diagramColors" Target="../diagrams/colors63.xml"/><Relationship Id="rId12" Type="http://schemas.openxmlformats.org/officeDocument/2006/relationships/diagramColors" Target="../diagrams/colors64.xml"/><Relationship Id="rId17" Type="http://schemas.openxmlformats.org/officeDocument/2006/relationships/diagramColors" Target="../diagrams/colors65.xml"/><Relationship Id="rId2" Type="http://schemas.openxmlformats.org/officeDocument/2006/relationships/notesSlide" Target="../notesSlides/notesSlide16.xml"/><Relationship Id="rId16" Type="http://schemas.openxmlformats.org/officeDocument/2006/relationships/diagramQuickStyle" Target="../diagrams/quickStyle65.xml"/><Relationship Id="rId20" Type="http://schemas.openxmlformats.org/officeDocument/2006/relationships/diagramLayout" Target="../diagrams/layout66.xml"/><Relationship Id="rId1" Type="http://schemas.openxmlformats.org/officeDocument/2006/relationships/slideLayout" Target="../slideLayouts/slideLayout7.xml"/><Relationship Id="rId6" Type="http://schemas.openxmlformats.org/officeDocument/2006/relationships/diagramQuickStyle" Target="../diagrams/quickStyle63.xml"/><Relationship Id="rId11" Type="http://schemas.openxmlformats.org/officeDocument/2006/relationships/diagramQuickStyle" Target="../diagrams/quickStyle64.xml"/><Relationship Id="rId5" Type="http://schemas.openxmlformats.org/officeDocument/2006/relationships/diagramLayout" Target="../diagrams/layout63.xml"/><Relationship Id="rId15" Type="http://schemas.openxmlformats.org/officeDocument/2006/relationships/diagramLayout" Target="../diagrams/layout65.xml"/><Relationship Id="rId23" Type="http://schemas.microsoft.com/office/2007/relationships/diagramDrawing" Target="../diagrams/drawing66.xml"/><Relationship Id="rId10" Type="http://schemas.openxmlformats.org/officeDocument/2006/relationships/diagramLayout" Target="../diagrams/layout64.xml"/><Relationship Id="rId19" Type="http://schemas.openxmlformats.org/officeDocument/2006/relationships/diagramData" Target="../diagrams/data66.xml"/><Relationship Id="rId4" Type="http://schemas.openxmlformats.org/officeDocument/2006/relationships/diagramData" Target="../diagrams/data63.xml"/><Relationship Id="rId9" Type="http://schemas.openxmlformats.org/officeDocument/2006/relationships/diagramData" Target="../diagrams/data64.xml"/><Relationship Id="rId14" Type="http://schemas.openxmlformats.org/officeDocument/2006/relationships/diagramData" Target="../diagrams/data65.xml"/><Relationship Id="rId22" Type="http://schemas.openxmlformats.org/officeDocument/2006/relationships/diagramColors" Target="../diagrams/colors66.xml"/></Relationships>
</file>

<file path=ppt/slides/_rels/slide18.xml.rels><?xml version="1.0" encoding="UTF-8" standalone="yes"?>
<Relationships xmlns="http://schemas.openxmlformats.org/package/2006/relationships"><Relationship Id="rId8" Type="http://schemas.microsoft.com/office/2007/relationships/diagramDrawing" Target="../diagrams/drawing67.xml"/><Relationship Id="rId13" Type="http://schemas.microsoft.com/office/2007/relationships/diagramDrawing" Target="../diagrams/drawing68.xml"/><Relationship Id="rId18" Type="http://schemas.microsoft.com/office/2007/relationships/diagramDrawing" Target="../diagrams/drawing69.xml"/><Relationship Id="rId3" Type="http://schemas.openxmlformats.org/officeDocument/2006/relationships/image" Target="../media/image3.jpg"/><Relationship Id="rId7" Type="http://schemas.openxmlformats.org/officeDocument/2006/relationships/diagramColors" Target="../diagrams/colors67.xml"/><Relationship Id="rId12" Type="http://schemas.openxmlformats.org/officeDocument/2006/relationships/diagramColors" Target="../diagrams/colors68.xml"/><Relationship Id="rId17" Type="http://schemas.openxmlformats.org/officeDocument/2006/relationships/diagramColors" Target="../diagrams/colors69.xml"/><Relationship Id="rId2" Type="http://schemas.openxmlformats.org/officeDocument/2006/relationships/notesSlide" Target="../notesSlides/notesSlide17.xml"/><Relationship Id="rId16" Type="http://schemas.openxmlformats.org/officeDocument/2006/relationships/diagramQuickStyle" Target="../diagrams/quickStyle69.xml"/><Relationship Id="rId20" Type="http://schemas.microsoft.com/office/2007/relationships/hdphoto" Target="../media/hdphoto13.wdp"/><Relationship Id="rId1" Type="http://schemas.openxmlformats.org/officeDocument/2006/relationships/slideLayout" Target="../slideLayouts/slideLayout7.xml"/><Relationship Id="rId6" Type="http://schemas.openxmlformats.org/officeDocument/2006/relationships/diagramQuickStyle" Target="../diagrams/quickStyle67.xml"/><Relationship Id="rId11" Type="http://schemas.openxmlformats.org/officeDocument/2006/relationships/diagramQuickStyle" Target="../diagrams/quickStyle68.xml"/><Relationship Id="rId5" Type="http://schemas.openxmlformats.org/officeDocument/2006/relationships/diagramLayout" Target="../diagrams/layout67.xml"/><Relationship Id="rId15" Type="http://schemas.openxmlformats.org/officeDocument/2006/relationships/diagramLayout" Target="../diagrams/layout69.xml"/><Relationship Id="rId10" Type="http://schemas.openxmlformats.org/officeDocument/2006/relationships/diagramLayout" Target="../diagrams/layout68.xml"/><Relationship Id="rId19" Type="http://schemas.openxmlformats.org/officeDocument/2006/relationships/image" Target="../media/image74.png"/><Relationship Id="rId4" Type="http://schemas.openxmlformats.org/officeDocument/2006/relationships/diagramData" Target="../diagrams/data67.xml"/><Relationship Id="rId9" Type="http://schemas.openxmlformats.org/officeDocument/2006/relationships/diagramData" Target="../diagrams/data68.xml"/><Relationship Id="rId14" Type="http://schemas.openxmlformats.org/officeDocument/2006/relationships/diagramData" Target="../diagrams/data69.xml"/></Relationships>
</file>

<file path=ppt/slides/_rels/slide19.xml.rels><?xml version="1.0" encoding="UTF-8" standalone="yes"?>
<Relationships xmlns="http://schemas.openxmlformats.org/package/2006/relationships"><Relationship Id="rId8" Type="http://schemas.microsoft.com/office/2007/relationships/diagramDrawing" Target="../diagrams/drawing70.xml"/><Relationship Id="rId13" Type="http://schemas.microsoft.com/office/2007/relationships/diagramDrawing" Target="../diagrams/drawing71.xml"/><Relationship Id="rId18" Type="http://schemas.microsoft.com/office/2007/relationships/diagramDrawing" Target="../diagrams/drawing72.xml"/><Relationship Id="rId3" Type="http://schemas.openxmlformats.org/officeDocument/2006/relationships/image" Target="../media/image3.jpg"/><Relationship Id="rId21" Type="http://schemas.openxmlformats.org/officeDocument/2006/relationships/image" Target="../media/image77.png"/><Relationship Id="rId7" Type="http://schemas.openxmlformats.org/officeDocument/2006/relationships/diagramColors" Target="../diagrams/colors70.xml"/><Relationship Id="rId12" Type="http://schemas.openxmlformats.org/officeDocument/2006/relationships/diagramColors" Target="../diagrams/colors71.xml"/><Relationship Id="rId17" Type="http://schemas.openxmlformats.org/officeDocument/2006/relationships/diagramColors" Target="../diagrams/colors72.xml"/><Relationship Id="rId2" Type="http://schemas.openxmlformats.org/officeDocument/2006/relationships/notesSlide" Target="../notesSlides/notesSlide18.xml"/><Relationship Id="rId16" Type="http://schemas.openxmlformats.org/officeDocument/2006/relationships/diagramQuickStyle" Target="../diagrams/quickStyle72.xml"/><Relationship Id="rId20" Type="http://schemas.microsoft.com/office/2007/relationships/hdphoto" Target="../media/hdphoto14.wdp"/><Relationship Id="rId1" Type="http://schemas.openxmlformats.org/officeDocument/2006/relationships/slideLayout" Target="../slideLayouts/slideLayout7.xml"/><Relationship Id="rId6" Type="http://schemas.openxmlformats.org/officeDocument/2006/relationships/diagramQuickStyle" Target="../diagrams/quickStyle70.xml"/><Relationship Id="rId11" Type="http://schemas.openxmlformats.org/officeDocument/2006/relationships/diagramQuickStyle" Target="../diagrams/quickStyle71.xml"/><Relationship Id="rId5" Type="http://schemas.openxmlformats.org/officeDocument/2006/relationships/diagramLayout" Target="../diagrams/layout70.xml"/><Relationship Id="rId15" Type="http://schemas.openxmlformats.org/officeDocument/2006/relationships/diagramLayout" Target="../diagrams/layout72.xml"/><Relationship Id="rId10" Type="http://schemas.openxmlformats.org/officeDocument/2006/relationships/diagramLayout" Target="../diagrams/layout71.xml"/><Relationship Id="rId19" Type="http://schemas.openxmlformats.org/officeDocument/2006/relationships/image" Target="../media/image76.png"/><Relationship Id="rId4" Type="http://schemas.openxmlformats.org/officeDocument/2006/relationships/diagramData" Target="../diagrams/data70.xml"/><Relationship Id="rId9" Type="http://schemas.openxmlformats.org/officeDocument/2006/relationships/diagramData" Target="../diagrams/data71.xml"/><Relationship Id="rId14" Type="http://schemas.openxmlformats.org/officeDocument/2006/relationships/diagramData" Target="../diagrams/data72.xml"/><Relationship Id="rId22" Type="http://schemas.microsoft.com/office/2007/relationships/hdphoto" Target="../media/hdphoto15.wdp"/></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3.jp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s>
</file>

<file path=ppt/slides/_rels/slide20.xml.rels><?xml version="1.0" encoding="UTF-8" standalone="yes"?>
<Relationships xmlns="http://schemas.openxmlformats.org/package/2006/relationships"><Relationship Id="rId8" Type="http://schemas.microsoft.com/office/2007/relationships/diagramDrawing" Target="../diagrams/drawing73.xml"/><Relationship Id="rId13" Type="http://schemas.microsoft.com/office/2007/relationships/diagramDrawing" Target="../diagrams/drawing74.xml"/><Relationship Id="rId18" Type="http://schemas.microsoft.com/office/2007/relationships/hdphoto" Target="../media/hdphoto6.wdp"/><Relationship Id="rId3" Type="http://schemas.openxmlformats.org/officeDocument/2006/relationships/image" Target="../media/image3.jpg"/><Relationship Id="rId7" Type="http://schemas.openxmlformats.org/officeDocument/2006/relationships/diagramColors" Target="../diagrams/colors73.xml"/><Relationship Id="rId12" Type="http://schemas.openxmlformats.org/officeDocument/2006/relationships/diagramColors" Target="../diagrams/colors74.xml"/><Relationship Id="rId17" Type="http://schemas.openxmlformats.org/officeDocument/2006/relationships/image" Target="../media/image52.png"/><Relationship Id="rId2" Type="http://schemas.openxmlformats.org/officeDocument/2006/relationships/notesSlide" Target="../notesSlides/notesSlide19.xml"/><Relationship Id="rId16" Type="http://schemas.microsoft.com/office/2007/relationships/hdphoto" Target="../media/hdphoto16.wdp"/><Relationship Id="rId1" Type="http://schemas.openxmlformats.org/officeDocument/2006/relationships/slideLayout" Target="../slideLayouts/slideLayout7.xml"/><Relationship Id="rId6" Type="http://schemas.openxmlformats.org/officeDocument/2006/relationships/diagramQuickStyle" Target="../diagrams/quickStyle73.xml"/><Relationship Id="rId11" Type="http://schemas.openxmlformats.org/officeDocument/2006/relationships/diagramQuickStyle" Target="../diagrams/quickStyle74.xml"/><Relationship Id="rId5" Type="http://schemas.openxmlformats.org/officeDocument/2006/relationships/diagramLayout" Target="../diagrams/layout73.xml"/><Relationship Id="rId15" Type="http://schemas.openxmlformats.org/officeDocument/2006/relationships/image" Target="../media/image79.png"/><Relationship Id="rId10" Type="http://schemas.openxmlformats.org/officeDocument/2006/relationships/diagramLayout" Target="../diagrams/layout74.xml"/><Relationship Id="rId4" Type="http://schemas.openxmlformats.org/officeDocument/2006/relationships/diagramData" Target="../diagrams/data73.xml"/><Relationship Id="rId9" Type="http://schemas.openxmlformats.org/officeDocument/2006/relationships/diagramData" Target="../diagrams/data74.xml"/><Relationship Id="rId1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microsoft.com/office/2007/relationships/diagramDrawing" Target="../diagrams/drawing75.xml"/><Relationship Id="rId13" Type="http://schemas.microsoft.com/office/2007/relationships/diagramDrawing" Target="../diagrams/drawing76.xml"/><Relationship Id="rId18" Type="http://schemas.microsoft.com/office/2007/relationships/diagramDrawing" Target="../diagrams/drawing77.xml"/><Relationship Id="rId3" Type="http://schemas.openxmlformats.org/officeDocument/2006/relationships/image" Target="../media/image3.jpg"/><Relationship Id="rId7" Type="http://schemas.openxmlformats.org/officeDocument/2006/relationships/diagramColors" Target="../diagrams/colors75.xml"/><Relationship Id="rId12" Type="http://schemas.openxmlformats.org/officeDocument/2006/relationships/diagramColors" Target="../diagrams/colors76.xml"/><Relationship Id="rId17" Type="http://schemas.openxmlformats.org/officeDocument/2006/relationships/diagramColors" Target="../diagrams/colors77.xml"/><Relationship Id="rId2" Type="http://schemas.openxmlformats.org/officeDocument/2006/relationships/notesSlide" Target="../notesSlides/notesSlide20.xml"/><Relationship Id="rId16" Type="http://schemas.openxmlformats.org/officeDocument/2006/relationships/diagramQuickStyle" Target="../diagrams/quickStyle77.xml"/><Relationship Id="rId1" Type="http://schemas.openxmlformats.org/officeDocument/2006/relationships/slideLayout" Target="../slideLayouts/slideLayout7.xml"/><Relationship Id="rId6" Type="http://schemas.openxmlformats.org/officeDocument/2006/relationships/diagramQuickStyle" Target="../diagrams/quickStyle75.xml"/><Relationship Id="rId11" Type="http://schemas.openxmlformats.org/officeDocument/2006/relationships/diagramQuickStyle" Target="../diagrams/quickStyle76.xml"/><Relationship Id="rId5" Type="http://schemas.openxmlformats.org/officeDocument/2006/relationships/diagramLayout" Target="../diagrams/layout75.xml"/><Relationship Id="rId15" Type="http://schemas.openxmlformats.org/officeDocument/2006/relationships/diagramLayout" Target="../diagrams/layout77.xml"/><Relationship Id="rId10" Type="http://schemas.openxmlformats.org/officeDocument/2006/relationships/diagramLayout" Target="../diagrams/layout76.xml"/><Relationship Id="rId4" Type="http://schemas.openxmlformats.org/officeDocument/2006/relationships/diagramData" Target="../diagrams/data75.xml"/><Relationship Id="rId9" Type="http://schemas.openxmlformats.org/officeDocument/2006/relationships/diagramData" Target="../diagrams/data76.xml"/><Relationship Id="rId14" Type="http://schemas.openxmlformats.org/officeDocument/2006/relationships/diagramData" Target="../diagrams/data77.xml"/></Relationships>
</file>

<file path=ppt/slides/_rels/slide22.xml.rels><?xml version="1.0" encoding="UTF-8" standalone="yes"?>
<Relationships xmlns="http://schemas.openxmlformats.org/package/2006/relationships"><Relationship Id="rId8" Type="http://schemas.microsoft.com/office/2007/relationships/diagramDrawing" Target="../diagrams/drawing78.xml"/><Relationship Id="rId13" Type="http://schemas.microsoft.com/office/2007/relationships/diagramDrawing" Target="../diagrams/drawing79.xml"/><Relationship Id="rId18" Type="http://schemas.microsoft.com/office/2007/relationships/diagramDrawing" Target="../diagrams/drawing80.xml"/><Relationship Id="rId3" Type="http://schemas.openxmlformats.org/officeDocument/2006/relationships/image" Target="../media/image3.jpg"/><Relationship Id="rId21" Type="http://schemas.openxmlformats.org/officeDocument/2006/relationships/image" Target="../media/image85.png"/><Relationship Id="rId7" Type="http://schemas.openxmlformats.org/officeDocument/2006/relationships/diagramColors" Target="../diagrams/colors78.xml"/><Relationship Id="rId12" Type="http://schemas.openxmlformats.org/officeDocument/2006/relationships/diagramColors" Target="../diagrams/colors79.xml"/><Relationship Id="rId17" Type="http://schemas.openxmlformats.org/officeDocument/2006/relationships/diagramColors" Target="../diagrams/colors80.xml"/><Relationship Id="rId2" Type="http://schemas.openxmlformats.org/officeDocument/2006/relationships/notesSlide" Target="../notesSlides/notesSlide21.xml"/><Relationship Id="rId16" Type="http://schemas.openxmlformats.org/officeDocument/2006/relationships/diagramQuickStyle" Target="../diagrams/quickStyle80.xml"/><Relationship Id="rId20" Type="http://schemas.microsoft.com/office/2007/relationships/hdphoto" Target="../media/hdphoto17.wdp"/><Relationship Id="rId1" Type="http://schemas.openxmlformats.org/officeDocument/2006/relationships/slideLayout" Target="../slideLayouts/slideLayout7.xml"/><Relationship Id="rId6" Type="http://schemas.openxmlformats.org/officeDocument/2006/relationships/diagramQuickStyle" Target="../diagrams/quickStyle78.xml"/><Relationship Id="rId11" Type="http://schemas.openxmlformats.org/officeDocument/2006/relationships/diagramQuickStyle" Target="../diagrams/quickStyle79.xml"/><Relationship Id="rId5" Type="http://schemas.openxmlformats.org/officeDocument/2006/relationships/diagramLayout" Target="../diagrams/layout78.xml"/><Relationship Id="rId15" Type="http://schemas.openxmlformats.org/officeDocument/2006/relationships/diagramLayout" Target="../diagrams/layout80.xml"/><Relationship Id="rId10" Type="http://schemas.openxmlformats.org/officeDocument/2006/relationships/diagramLayout" Target="../diagrams/layout79.xml"/><Relationship Id="rId19" Type="http://schemas.openxmlformats.org/officeDocument/2006/relationships/image" Target="../media/image84.png"/><Relationship Id="rId4" Type="http://schemas.openxmlformats.org/officeDocument/2006/relationships/diagramData" Target="../diagrams/data78.xml"/><Relationship Id="rId9" Type="http://schemas.openxmlformats.org/officeDocument/2006/relationships/diagramData" Target="../diagrams/data79.xml"/><Relationship Id="rId14" Type="http://schemas.openxmlformats.org/officeDocument/2006/relationships/diagramData" Target="../diagrams/data80.xml"/><Relationship Id="rId22" Type="http://schemas.microsoft.com/office/2007/relationships/hdphoto" Target="../media/hdphoto18.wdp"/></Relationships>
</file>

<file path=ppt/slides/_rels/slide23.xml.rels><?xml version="1.0" encoding="UTF-8" standalone="yes"?>
<Relationships xmlns="http://schemas.openxmlformats.org/package/2006/relationships"><Relationship Id="rId8" Type="http://schemas.microsoft.com/office/2007/relationships/diagramDrawing" Target="../diagrams/drawing81.xml"/><Relationship Id="rId13" Type="http://schemas.microsoft.com/office/2007/relationships/diagramDrawing" Target="../diagrams/drawing82.xml"/><Relationship Id="rId18" Type="http://schemas.microsoft.com/office/2007/relationships/diagramDrawing" Target="../diagrams/drawing83.xml"/><Relationship Id="rId3" Type="http://schemas.openxmlformats.org/officeDocument/2006/relationships/image" Target="../media/image3.jpg"/><Relationship Id="rId21" Type="http://schemas.microsoft.com/office/2007/relationships/hdphoto" Target="../media/hdphoto19.wdp"/><Relationship Id="rId7" Type="http://schemas.openxmlformats.org/officeDocument/2006/relationships/diagramColors" Target="../diagrams/colors81.xml"/><Relationship Id="rId12" Type="http://schemas.openxmlformats.org/officeDocument/2006/relationships/diagramColors" Target="../diagrams/colors82.xml"/><Relationship Id="rId17" Type="http://schemas.openxmlformats.org/officeDocument/2006/relationships/diagramColors" Target="../diagrams/colors83.xml"/><Relationship Id="rId2" Type="http://schemas.openxmlformats.org/officeDocument/2006/relationships/notesSlide" Target="../notesSlides/notesSlide22.xml"/><Relationship Id="rId16" Type="http://schemas.openxmlformats.org/officeDocument/2006/relationships/diagramQuickStyle" Target="../diagrams/quickStyle83.xml"/><Relationship Id="rId20"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diagramQuickStyle" Target="../diagrams/quickStyle81.xml"/><Relationship Id="rId11" Type="http://schemas.openxmlformats.org/officeDocument/2006/relationships/diagramQuickStyle" Target="../diagrams/quickStyle82.xml"/><Relationship Id="rId5" Type="http://schemas.openxmlformats.org/officeDocument/2006/relationships/diagramLayout" Target="../diagrams/layout81.xml"/><Relationship Id="rId15" Type="http://schemas.openxmlformats.org/officeDocument/2006/relationships/diagramLayout" Target="../diagrams/layout83.xml"/><Relationship Id="rId23" Type="http://schemas.microsoft.com/office/2007/relationships/hdphoto" Target="../media/hdphoto20.wdp"/><Relationship Id="rId10" Type="http://schemas.openxmlformats.org/officeDocument/2006/relationships/diagramLayout" Target="../diagrams/layout82.xml"/><Relationship Id="rId19" Type="http://schemas.openxmlformats.org/officeDocument/2006/relationships/image" Target="../media/image58.png"/><Relationship Id="rId4" Type="http://schemas.openxmlformats.org/officeDocument/2006/relationships/diagramData" Target="../diagrams/data81.xml"/><Relationship Id="rId9" Type="http://schemas.openxmlformats.org/officeDocument/2006/relationships/diagramData" Target="../diagrams/data82.xml"/><Relationship Id="rId14" Type="http://schemas.openxmlformats.org/officeDocument/2006/relationships/diagramData" Target="../diagrams/data83.xml"/><Relationship Id="rId22"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microsoft.com/office/2007/relationships/diagramDrawing" Target="../diagrams/drawing84.xml"/><Relationship Id="rId13" Type="http://schemas.microsoft.com/office/2007/relationships/diagramDrawing" Target="../diagrams/drawing85.xml"/><Relationship Id="rId18" Type="http://schemas.microsoft.com/office/2007/relationships/diagramDrawing" Target="../diagrams/drawing86.xml"/><Relationship Id="rId3" Type="http://schemas.openxmlformats.org/officeDocument/2006/relationships/image" Target="../media/image3.jpg"/><Relationship Id="rId21" Type="http://schemas.openxmlformats.org/officeDocument/2006/relationships/image" Target="../media/image91.png"/><Relationship Id="rId7" Type="http://schemas.openxmlformats.org/officeDocument/2006/relationships/diagramColors" Target="../diagrams/colors84.xml"/><Relationship Id="rId12" Type="http://schemas.openxmlformats.org/officeDocument/2006/relationships/diagramColors" Target="../diagrams/colors85.xml"/><Relationship Id="rId17" Type="http://schemas.openxmlformats.org/officeDocument/2006/relationships/diagramColors" Target="../diagrams/colors86.xml"/><Relationship Id="rId2" Type="http://schemas.openxmlformats.org/officeDocument/2006/relationships/notesSlide" Target="../notesSlides/notesSlide23.xml"/><Relationship Id="rId16" Type="http://schemas.openxmlformats.org/officeDocument/2006/relationships/diagramQuickStyle" Target="../diagrams/quickStyle86.xml"/><Relationship Id="rId20" Type="http://schemas.microsoft.com/office/2007/relationships/hdphoto" Target="../media/hdphoto21.wdp"/><Relationship Id="rId1" Type="http://schemas.openxmlformats.org/officeDocument/2006/relationships/slideLayout" Target="../slideLayouts/slideLayout7.xml"/><Relationship Id="rId6" Type="http://schemas.openxmlformats.org/officeDocument/2006/relationships/diagramQuickStyle" Target="../diagrams/quickStyle84.xml"/><Relationship Id="rId11" Type="http://schemas.openxmlformats.org/officeDocument/2006/relationships/diagramQuickStyle" Target="../diagrams/quickStyle85.xml"/><Relationship Id="rId5" Type="http://schemas.openxmlformats.org/officeDocument/2006/relationships/diagramLayout" Target="../diagrams/layout84.xml"/><Relationship Id="rId15" Type="http://schemas.openxmlformats.org/officeDocument/2006/relationships/diagramLayout" Target="../diagrams/layout86.xml"/><Relationship Id="rId10" Type="http://schemas.openxmlformats.org/officeDocument/2006/relationships/diagramLayout" Target="../diagrams/layout85.xml"/><Relationship Id="rId19" Type="http://schemas.openxmlformats.org/officeDocument/2006/relationships/image" Target="../media/image90.png"/><Relationship Id="rId4" Type="http://schemas.openxmlformats.org/officeDocument/2006/relationships/diagramData" Target="../diagrams/data84.xml"/><Relationship Id="rId9" Type="http://schemas.openxmlformats.org/officeDocument/2006/relationships/diagramData" Target="../diagrams/data85.xml"/><Relationship Id="rId14" Type="http://schemas.openxmlformats.org/officeDocument/2006/relationships/diagramData" Target="../diagrams/data86.xml"/><Relationship Id="rId22" Type="http://schemas.microsoft.com/office/2007/relationships/hdphoto" Target="../media/hdphoto22.wdp"/></Relationships>
</file>

<file path=ppt/slides/_rels/slide25.xml.rels><?xml version="1.0" encoding="UTF-8" standalone="yes"?>
<Relationships xmlns="http://schemas.openxmlformats.org/package/2006/relationships"><Relationship Id="rId8" Type="http://schemas.microsoft.com/office/2007/relationships/diagramDrawing" Target="../diagrams/drawing87.xml"/><Relationship Id="rId13" Type="http://schemas.microsoft.com/office/2007/relationships/diagramDrawing" Target="../diagrams/drawing88.xml"/><Relationship Id="rId18" Type="http://schemas.microsoft.com/office/2007/relationships/diagramDrawing" Target="../diagrams/drawing89.xml"/><Relationship Id="rId3" Type="http://schemas.openxmlformats.org/officeDocument/2006/relationships/image" Target="../media/image3.jpg"/><Relationship Id="rId21" Type="http://schemas.openxmlformats.org/officeDocument/2006/relationships/diagramQuickStyle" Target="../diagrams/quickStyle90.xml"/><Relationship Id="rId7" Type="http://schemas.openxmlformats.org/officeDocument/2006/relationships/diagramColors" Target="../diagrams/colors87.xml"/><Relationship Id="rId12" Type="http://schemas.openxmlformats.org/officeDocument/2006/relationships/diagramColors" Target="../diagrams/colors88.xml"/><Relationship Id="rId17" Type="http://schemas.openxmlformats.org/officeDocument/2006/relationships/diagramColors" Target="../diagrams/colors89.xml"/><Relationship Id="rId2" Type="http://schemas.openxmlformats.org/officeDocument/2006/relationships/notesSlide" Target="../notesSlides/notesSlide24.xml"/><Relationship Id="rId16" Type="http://schemas.openxmlformats.org/officeDocument/2006/relationships/diagramQuickStyle" Target="../diagrams/quickStyle89.xml"/><Relationship Id="rId20" Type="http://schemas.openxmlformats.org/officeDocument/2006/relationships/diagramLayout" Target="../diagrams/layout90.xml"/><Relationship Id="rId1" Type="http://schemas.openxmlformats.org/officeDocument/2006/relationships/slideLayout" Target="../slideLayouts/slideLayout7.xml"/><Relationship Id="rId6" Type="http://schemas.openxmlformats.org/officeDocument/2006/relationships/diagramQuickStyle" Target="../diagrams/quickStyle87.xml"/><Relationship Id="rId11" Type="http://schemas.openxmlformats.org/officeDocument/2006/relationships/diagramQuickStyle" Target="../diagrams/quickStyle88.xml"/><Relationship Id="rId5" Type="http://schemas.openxmlformats.org/officeDocument/2006/relationships/diagramLayout" Target="../diagrams/layout87.xml"/><Relationship Id="rId15" Type="http://schemas.openxmlformats.org/officeDocument/2006/relationships/diagramLayout" Target="../diagrams/layout89.xml"/><Relationship Id="rId23" Type="http://schemas.microsoft.com/office/2007/relationships/diagramDrawing" Target="../diagrams/drawing90.xml"/><Relationship Id="rId10" Type="http://schemas.openxmlformats.org/officeDocument/2006/relationships/diagramLayout" Target="../diagrams/layout88.xml"/><Relationship Id="rId19" Type="http://schemas.openxmlformats.org/officeDocument/2006/relationships/diagramData" Target="../diagrams/data90.xml"/><Relationship Id="rId4" Type="http://schemas.openxmlformats.org/officeDocument/2006/relationships/diagramData" Target="../diagrams/data87.xml"/><Relationship Id="rId9" Type="http://schemas.openxmlformats.org/officeDocument/2006/relationships/diagramData" Target="../diagrams/data88.xml"/><Relationship Id="rId14" Type="http://schemas.openxmlformats.org/officeDocument/2006/relationships/diagramData" Target="../diagrams/data89.xml"/><Relationship Id="rId22" Type="http://schemas.openxmlformats.org/officeDocument/2006/relationships/diagramColors" Target="../diagrams/colors90.xml"/></Relationships>
</file>

<file path=ppt/slides/_rels/slide26.xml.rels><?xml version="1.0" encoding="UTF-8" standalone="yes"?>
<Relationships xmlns="http://schemas.openxmlformats.org/package/2006/relationships"><Relationship Id="rId8" Type="http://schemas.microsoft.com/office/2007/relationships/diagramDrawing" Target="../diagrams/drawing91.xml"/><Relationship Id="rId13" Type="http://schemas.microsoft.com/office/2007/relationships/diagramDrawing" Target="../diagrams/drawing92.xml"/><Relationship Id="rId18" Type="http://schemas.openxmlformats.org/officeDocument/2006/relationships/image" Target="../media/image97.png"/><Relationship Id="rId3" Type="http://schemas.openxmlformats.org/officeDocument/2006/relationships/image" Target="../media/image3.jpg"/><Relationship Id="rId7" Type="http://schemas.openxmlformats.org/officeDocument/2006/relationships/diagramColors" Target="../diagrams/colors91.xml"/><Relationship Id="rId12" Type="http://schemas.openxmlformats.org/officeDocument/2006/relationships/diagramColors" Target="../diagrams/colors92.xml"/><Relationship Id="rId17" Type="http://schemas.microsoft.com/office/2007/relationships/hdphoto" Target="../media/hdphoto23.wdp"/><Relationship Id="rId2" Type="http://schemas.openxmlformats.org/officeDocument/2006/relationships/notesSlide" Target="../notesSlides/notesSlide25.xml"/><Relationship Id="rId16"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diagramQuickStyle" Target="../diagrams/quickStyle91.xml"/><Relationship Id="rId11" Type="http://schemas.openxmlformats.org/officeDocument/2006/relationships/diagramQuickStyle" Target="../diagrams/quickStyle92.xml"/><Relationship Id="rId5" Type="http://schemas.openxmlformats.org/officeDocument/2006/relationships/diagramLayout" Target="../diagrams/layout91.xml"/><Relationship Id="rId15" Type="http://schemas.openxmlformats.org/officeDocument/2006/relationships/image" Target="../media/image95.jpeg"/><Relationship Id="rId10" Type="http://schemas.openxmlformats.org/officeDocument/2006/relationships/diagramLayout" Target="../diagrams/layout92.xml"/><Relationship Id="rId19" Type="http://schemas.microsoft.com/office/2007/relationships/hdphoto" Target="../media/hdphoto24.wdp"/><Relationship Id="rId4" Type="http://schemas.openxmlformats.org/officeDocument/2006/relationships/diagramData" Target="../diagrams/data91.xml"/><Relationship Id="rId9" Type="http://schemas.openxmlformats.org/officeDocument/2006/relationships/diagramData" Target="../diagrams/data92.xml"/><Relationship Id="rId14" Type="http://schemas.openxmlformats.org/officeDocument/2006/relationships/image" Target="../media/image94.jpeg"/></Relationships>
</file>

<file path=ppt/slides/_rels/slide27.xml.rels><?xml version="1.0" encoding="UTF-8" standalone="yes"?>
<Relationships xmlns="http://schemas.openxmlformats.org/package/2006/relationships"><Relationship Id="rId8" Type="http://schemas.microsoft.com/office/2007/relationships/diagramDrawing" Target="../diagrams/drawing93.xml"/><Relationship Id="rId13" Type="http://schemas.microsoft.com/office/2007/relationships/diagramDrawing" Target="../diagrams/drawing94.xml"/><Relationship Id="rId18" Type="http://schemas.microsoft.com/office/2007/relationships/diagramDrawing" Target="../diagrams/drawing95.xml"/><Relationship Id="rId26" Type="http://schemas.openxmlformats.org/officeDocument/2006/relationships/image" Target="../media/image100.webp"/><Relationship Id="rId3" Type="http://schemas.openxmlformats.org/officeDocument/2006/relationships/image" Target="../media/image3.jpg"/><Relationship Id="rId21" Type="http://schemas.openxmlformats.org/officeDocument/2006/relationships/diagramData" Target="../diagrams/data96.xml"/><Relationship Id="rId7" Type="http://schemas.openxmlformats.org/officeDocument/2006/relationships/diagramColors" Target="../diagrams/colors93.xml"/><Relationship Id="rId12" Type="http://schemas.openxmlformats.org/officeDocument/2006/relationships/diagramColors" Target="../diagrams/colors94.xml"/><Relationship Id="rId17" Type="http://schemas.openxmlformats.org/officeDocument/2006/relationships/diagramColors" Target="../diagrams/colors95.xml"/><Relationship Id="rId25" Type="http://schemas.microsoft.com/office/2007/relationships/diagramDrawing" Target="../diagrams/drawing96.xml"/><Relationship Id="rId2" Type="http://schemas.openxmlformats.org/officeDocument/2006/relationships/notesSlide" Target="../notesSlides/notesSlide26.xml"/><Relationship Id="rId16" Type="http://schemas.openxmlformats.org/officeDocument/2006/relationships/diagramQuickStyle" Target="../diagrams/quickStyle95.xml"/><Relationship Id="rId20" Type="http://schemas.microsoft.com/office/2007/relationships/hdphoto" Target="../media/hdphoto25.wdp"/><Relationship Id="rId1" Type="http://schemas.openxmlformats.org/officeDocument/2006/relationships/slideLayout" Target="../slideLayouts/slideLayout7.xml"/><Relationship Id="rId6" Type="http://schemas.openxmlformats.org/officeDocument/2006/relationships/diagramQuickStyle" Target="../diagrams/quickStyle93.xml"/><Relationship Id="rId11" Type="http://schemas.openxmlformats.org/officeDocument/2006/relationships/diagramQuickStyle" Target="../diagrams/quickStyle94.xml"/><Relationship Id="rId24" Type="http://schemas.openxmlformats.org/officeDocument/2006/relationships/diagramColors" Target="../diagrams/colors96.xml"/><Relationship Id="rId5" Type="http://schemas.openxmlformats.org/officeDocument/2006/relationships/diagramLayout" Target="../diagrams/layout93.xml"/><Relationship Id="rId15" Type="http://schemas.openxmlformats.org/officeDocument/2006/relationships/diagramLayout" Target="../diagrams/layout95.xml"/><Relationship Id="rId23" Type="http://schemas.openxmlformats.org/officeDocument/2006/relationships/diagramQuickStyle" Target="../diagrams/quickStyle96.xml"/><Relationship Id="rId10" Type="http://schemas.openxmlformats.org/officeDocument/2006/relationships/diagramLayout" Target="../diagrams/layout94.xml"/><Relationship Id="rId19" Type="http://schemas.openxmlformats.org/officeDocument/2006/relationships/image" Target="../media/image98.png"/><Relationship Id="rId4" Type="http://schemas.openxmlformats.org/officeDocument/2006/relationships/diagramData" Target="../diagrams/data93.xml"/><Relationship Id="rId9" Type="http://schemas.openxmlformats.org/officeDocument/2006/relationships/diagramData" Target="../diagrams/data94.xml"/><Relationship Id="rId14" Type="http://schemas.openxmlformats.org/officeDocument/2006/relationships/diagramData" Target="../diagrams/data95.xml"/><Relationship Id="rId22" Type="http://schemas.openxmlformats.org/officeDocument/2006/relationships/diagramLayout" Target="../diagrams/layout96.xml"/></Relationships>
</file>

<file path=ppt/slides/_rels/slide28.xml.rels><?xml version="1.0" encoding="UTF-8" standalone="yes"?>
<Relationships xmlns="http://schemas.openxmlformats.org/package/2006/relationships"><Relationship Id="rId8" Type="http://schemas.microsoft.com/office/2007/relationships/diagramDrawing" Target="../diagrams/drawing97.xml"/><Relationship Id="rId13" Type="http://schemas.microsoft.com/office/2007/relationships/diagramDrawing" Target="../diagrams/drawing98.xml"/><Relationship Id="rId18" Type="http://schemas.microsoft.com/office/2007/relationships/diagramDrawing" Target="../diagrams/drawing99.xml"/><Relationship Id="rId26" Type="http://schemas.openxmlformats.org/officeDocument/2006/relationships/image" Target="../media/image103.png"/><Relationship Id="rId3" Type="http://schemas.openxmlformats.org/officeDocument/2006/relationships/image" Target="../media/image3.jpg"/><Relationship Id="rId21" Type="http://schemas.openxmlformats.org/officeDocument/2006/relationships/diagramQuickStyle" Target="../diagrams/quickStyle100.xml"/><Relationship Id="rId7" Type="http://schemas.openxmlformats.org/officeDocument/2006/relationships/diagramColors" Target="../diagrams/colors97.xml"/><Relationship Id="rId12" Type="http://schemas.openxmlformats.org/officeDocument/2006/relationships/diagramColors" Target="../diagrams/colors98.xml"/><Relationship Id="rId17" Type="http://schemas.openxmlformats.org/officeDocument/2006/relationships/diagramColors" Target="../diagrams/colors99.xml"/><Relationship Id="rId25" Type="http://schemas.microsoft.com/office/2007/relationships/hdphoto" Target="../media/hdphoto26.wdp"/><Relationship Id="rId2" Type="http://schemas.openxmlformats.org/officeDocument/2006/relationships/notesSlide" Target="../notesSlides/notesSlide27.xml"/><Relationship Id="rId16" Type="http://schemas.openxmlformats.org/officeDocument/2006/relationships/diagramQuickStyle" Target="../diagrams/quickStyle99.xml"/><Relationship Id="rId20" Type="http://schemas.openxmlformats.org/officeDocument/2006/relationships/diagramLayout" Target="../diagrams/layout100.xml"/><Relationship Id="rId1" Type="http://schemas.openxmlformats.org/officeDocument/2006/relationships/slideLayout" Target="../slideLayouts/slideLayout7.xml"/><Relationship Id="rId6" Type="http://schemas.openxmlformats.org/officeDocument/2006/relationships/diagramQuickStyle" Target="../diagrams/quickStyle97.xml"/><Relationship Id="rId11" Type="http://schemas.openxmlformats.org/officeDocument/2006/relationships/diagramQuickStyle" Target="../diagrams/quickStyle98.xml"/><Relationship Id="rId24" Type="http://schemas.openxmlformats.org/officeDocument/2006/relationships/image" Target="../media/image102.png"/><Relationship Id="rId5" Type="http://schemas.openxmlformats.org/officeDocument/2006/relationships/diagramLayout" Target="../diagrams/layout97.xml"/><Relationship Id="rId15" Type="http://schemas.openxmlformats.org/officeDocument/2006/relationships/diagramLayout" Target="../diagrams/layout99.xml"/><Relationship Id="rId23" Type="http://schemas.microsoft.com/office/2007/relationships/diagramDrawing" Target="../diagrams/drawing100.xml"/><Relationship Id="rId28" Type="http://schemas.openxmlformats.org/officeDocument/2006/relationships/image" Target="../media/image104.jpeg"/><Relationship Id="rId10" Type="http://schemas.openxmlformats.org/officeDocument/2006/relationships/diagramLayout" Target="../diagrams/layout98.xml"/><Relationship Id="rId19" Type="http://schemas.openxmlformats.org/officeDocument/2006/relationships/diagramData" Target="../diagrams/data100.xml"/><Relationship Id="rId4" Type="http://schemas.openxmlformats.org/officeDocument/2006/relationships/diagramData" Target="../diagrams/data97.xml"/><Relationship Id="rId9" Type="http://schemas.openxmlformats.org/officeDocument/2006/relationships/diagramData" Target="../diagrams/data98.xml"/><Relationship Id="rId14" Type="http://schemas.openxmlformats.org/officeDocument/2006/relationships/diagramData" Target="../diagrams/data99.xml"/><Relationship Id="rId22" Type="http://schemas.openxmlformats.org/officeDocument/2006/relationships/diagramColors" Target="../diagrams/colors100.xml"/><Relationship Id="rId27" Type="http://schemas.microsoft.com/office/2007/relationships/hdphoto" Target="../media/hdphoto27.wdp"/></Relationships>
</file>

<file path=ppt/slides/_rels/slide29.xml.rels><?xml version="1.0" encoding="UTF-8" standalone="yes"?>
<Relationships xmlns="http://schemas.openxmlformats.org/package/2006/relationships"><Relationship Id="rId8" Type="http://schemas.microsoft.com/office/2007/relationships/diagramDrawing" Target="../diagrams/drawing101.xml"/><Relationship Id="rId13" Type="http://schemas.microsoft.com/office/2007/relationships/diagramDrawing" Target="../diagrams/drawing102.xml"/><Relationship Id="rId18" Type="http://schemas.microsoft.com/office/2007/relationships/diagramDrawing" Target="../diagrams/drawing103.xml"/><Relationship Id="rId26" Type="http://schemas.openxmlformats.org/officeDocument/2006/relationships/diagramQuickStyle" Target="../diagrams/quickStyle105.xml"/><Relationship Id="rId3" Type="http://schemas.openxmlformats.org/officeDocument/2006/relationships/image" Target="../media/image3.jpg"/><Relationship Id="rId21" Type="http://schemas.openxmlformats.org/officeDocument/2006/relationships/diagramQuickStyle" Target="../diagrams/quickStyle104.xml"/><Relationship Id="rId7" Type="http://schemas.openxmlformats.org/officeDocument/2006/relationships/diagramColors" Target="../diagrams/colors101.xml"/><Relationship Id="rId12" Type="http://schemas.openxmlformats.org/officeDocument/2006/relationships/diagramColors" Target="../diagrams/colors102.xml"/><Relationship Id="rId17" Type="http://schemas.openxmlformats.org/officeDocument/2006/relationships/diagramColors" Target="../diagrams/colors103.xml"/><Relationship Id="rId25" Type="http://schemas.openxmlformats.org/officeDocument/2006/relationships/diagramLayout" Target="../diagrams/layout105.xml"/><Relationship Id="rId2" Type="http://schemas.openxmlformats.org/officeDocument/2006/relationships/notesSlide" Target="../notesSlides/notesSlide28.xml"/><Relationship Id="rId16" Type="http://schemas.openxmlformats.org/officeDocument/2006/relationships/diagramQuickStyle" Target="../diagrams/quickStyle103.xml"/><Relationship Id="rId20" Type="http://schemas.openxmlformats.org/officeDocument/2006/relationships/diagramLayout" Target="../diagrams/layout104.xml"/><Relationship Id="rId29"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diagramQuickStyle" Target="../diagrams/quickStyle101.xml"/><Relationship Id="rId11" Type="http://schemas.openxmlformats.org/officeDocument/2006/relationships/diagramQuickStyle" Target="../diagrams/quickStyle102.xml"/><Relationship Id="rId24" Type="http://schemas.openxmlformats.org/officeDocument/2006/relationships/diagramData" Target="../diagrams/data105.xml"/><Relationship Id="rId5" Type="http://schemas.openxmlformats.org/officeDocument/2006/relationships/diagramLayout" Target="../diagrams/layout101.xml"/><Relationship Id="rId15" Type="http://schemas.openxmlformats.org/officeDocument/2006/relationships/diagramLayout" Target="../diagrams/layout103.xml"/><Relationship Id="rId23" Type="http://schemas.microsoft.com/office/2007/relationships/diagramDrawing" Target="../diagrams/drawing104.xml"/><Relationship Id="rId28" Type="http://schemas.microsoft.com/office/2007/relationships/diagramDrawing" Target="../diagrams/drawing105.xml"/><Relationship Id="rId10" Type="http://schemas.openxmlformats.org/officeDocument/2006/relationships/diagramLayout" Target="../diagrams/layout102.xml"/><Relationship Id="rId19" Type="http://schemas.openxmlformats.org/officeDocument/2006/relationships/diagramData" Target="../diagrams/data104.xml"/><Relationship Id="rId4" Type="http://schemas.openxmlformats.org/officeDocument/2006/relationships/diagramData" Target="../diagrams/data101.xml"/><Relationship Id="rId9" Type="http://schemas.openxmlformats.org/officeDocument/2006/relationships/diagramData" Target="../diagrams/data102.xml"/><Relationship Id="rId14" Type="http://schemas.openxmlformats.org/officeDocument/2006/relationships/diagramData" Target="../diagrams/data103.xml"/><Relationship Id="rId22" Type="http://schemas.openxmlformats.org/officeDocument/2006/relationships/diagramColors" Target="../diagrams/colors104.xml"/><Relationship Id="rId27" Type="http://schemas.openxmlformats.org/officeDocument/2006/relationships/diagramColors" Target="../diagrams/colors105.xml"/><Relationship Id="rId30" Type="http://schemas.microsoft.com/office/2007/relationships/hdphoto" Target="../media/hdphoto28.wdp"/></Relationships>
</file>

<file path=ppt/slides/_rels/slide3.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image" Target="../media/image3.jpg"/><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2" Type="http://schemas.openxmlformats.org/officeDocument/2006/relationships/notesSlide" Target="../notesSlides/notesSlide2.xml"/><Relationship Id="rId16" Type="http://schemas.openxmlformats.org/officeDocument/2006/relationships/diagramQuickStyle" Target="../diagrams/quickStyle9.xml"/><Relationship Id="rId20" Type="http://schemas.openxmlformats.org/officeDocument/2006/relationships/diagramLayout" Target="../diagrams/layout10.xml"/><Relationship Id="rId1" Type="http://schemas.openxmlformats.org/officeDocument/2006/relationships/slideLayout" Target="../slideLayouts/slideLayout7.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s>
</file>

<file path=ppt/slides/_rels/slide30.xml.rels><?xml version="1.0" encoding="UTF-8" standalone="yes"?>
<Relationships xmlns="http://schemas.openxmlformats.org/package/2006/relationships"><Relationship Id="rId8" Type="http://schemas.microsoft.com/office/2007/relationships/diagramDrawing" Target="../diagrams/drawing106.xml"/><Relationship Id="rId13" Type="http://schemas.microsoft.com/office/2007/relationships/diagramDrawing" Target="../diagrams/drawing107.xml"/><Relationship Id="rId3" Type="http://schemas.openxmlformats.org/officeDocument/2006/relationships/image" Target="../media/image3.jpg"/><Relationship Id="rId7" Type="http://schemas.openxmlformats.org/officeDocument/2006/relationships/diagramColors" Target="../diagrams/colors106.xml"/><Relationship Id="rId12" Type="http://schemas.openxmlformats.org/officeDocument/2006/relationships/diagramColors" Target="../diagrams/colors10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QuickStyle" Target="../diagrams/quickStyle106.xml"/><Relationship Id="rId11" Type="http://schemas.openxmlformats.org/officeDocument/2006/relationships/diagramQuickStyle" Target="../diagrams/quickStyle107.xml"/><Relationship Id="rId5" Type="http://schemas.openxmlformats.org/officeDocument/2006/relationships/diagramLayout" Target="../diagrams/layout106.xml"/><Relationship Id="rId10" Type="http://schemas.openxmlformats.org/officeDocument/2006/relationships/diagramLayout" Target="../diagrams/layout107.xml"/><Relationship Id="rId4" Type="http://schemas.openxmlformats.org/officeDocument/2006/relationships/diagramData" Target="../diagrams/data106.xml"/><Relationship Id="rId9" Type="http://schemas.openxmlformats.org/officeDocument/2006/relationships/diagramData" Target="../diagrams/data107.xml"/></Relationships>
</file>

<file path=ppt/slides/_rels/slide31.xml.rels><?xml version="1.0" encoding="UTF-8" standalone="yes"?>
<Relationships xmlns="http://schemas.openxmlformats.org/package/2006/relationships"><Relationship Id="rId8" Type="http://schemas.microsoft.com/office/2007/relationships/diagramDrawing" Target="../diagrams/drawing108.xml"/><Relationship Id="rId13" Type="http://schemas.microsoft.com/office/2007/relationships/diagramDrawing" Target="../diagrams/drawing109.xml"/><Relationship Id="rId18" Type="http://schemas.openxmlformats.org/officeDocument/2006/relationships/image" Target="../media/image111.png"/><Relationship Id="rId3" Type="http://schemas.openxmlformats.org/officeDocument/2006/relationships/image" Target="../media/image3.jpg"/><Relationship Id="rId7" Type="http://schemas.openxmlformats.org/officeDocument/2006/relationships/diagramColors" Target="../diagrams/colors108.xml"/><Relationship Id="rId12" Type="http://schemas.openxmlformats.org/officeDocument/2006/relationships/diagramColors" Target="../diagrams/colors109.xml"/><Relationship Id="rId17" Type="http://schemas.microsoft.com/office/2007/relationships/hdphoto" Target="../media/hdphoto30.wdp"/><Relationship Id="rId2" Type="http://schemas.openxmlformats.org/officeDocument/2006/relationships/notesSlide" Target="../notesSlides/notesSlide30.xml"/><Relationship Id="rId16"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diagramQuickStyle" Target="../diagrams/quickStyle108.xml"/><Relationship Id="rId11" Type="http://schemas.openxmlformats.org/officeDocument/2006/relationships/diagramQuickStyle" Target="../diagrams/quickStyle109.xml"/><Relationship Id="rId5" Type="http://schemas.openxmlformats.org/officeDocument/2006/relationships/diagramLayout" Target="../diagrams/layout108.xml"/><Relationship Id="rId15" Type="http://schemas.microsoft.com/office/2007/relationships/hdphoto" Target="../media/hdphoto29.wdp"/><Relationship Id="rId10" Type="http://schemas.openxmlformats.org/officeDocument/2006/relationships/diagramLayout" Target="../diagrams/layout109.xml"/><Relationship Id="rId19" Type="http://schemas.microsoft.com/office/2007/relationships/hdphoto" Target="../media/hdphoto31.wdp"/><Relationship Id="rId4" Type="http://schemas.openxmlformats.org/officeDocument/2006/relationships/diagramData" Target="../diagrams/data108.xml"/><Relationship Id="rId9" Type="http://schemas.openxmlformats.org/officeDocument/2006/relationships/diagramData" Target="../diagrams/data109.xml"/><Relationship Id="rId14"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microsoft.com/office/2007/relationships/diagramDrawing" Target="../diagrams/drawing110.xml"/><Relationship Id="rId13" Type="http://schemas.microsoft.com/office/2007/relationships/diagramDrawing" Target="../diagrams/drawing111.xml"/><Relationship Id="rId18" Type="http://schemas.microsoft.com/office/2007/relationships/diagramDrawing" Target="../diagrams/drawing112.xml"/><Relationship Id="rId3" Type="http://schemas.openxmlformats.org/officeDocument/2006/relationships/image" Target="../media/image3.jpg"/><Relationship Id="rId21" Type="http://schemas.openxmlformats.org/officeDocument/2006/relationships/diagramQuickStyle" Target="../diagrams/quickStyle113.xml"/><Relationship Id="rId7" Type="http://schemas.openxmlformats.org/officeDocument/2006/relationships/diagramColors" Target="../diagrams/colors110.xml"/><Relationship Id="rId12" Type="http://schemas.openxmlformats.org/officeDocument/2006/relationships/diagramColors" Target="../diagrams/colors111.xml"/><Relationship Id="rId17" Type="http://schemas.openxmlformats.org/officeDocument/2006/relationships/diagramColors" Target="../diagrams/colors112.xml"/><Relationship Id="rId2" Type="http://schemas.openxmlformats.org/officeDocument/2006/relationships/notesSlide" Target="../notesSlides/notesSlide31.xml"/><Relationship Id="rId16" Type="http://schemas.openxmlformats.org/officeDocument/2006/relationships/diagramQuickStyle" Target="../diagrams/quickStyle112.xml"/><Relationship Id="rId20" Type="http://schemas.openxmlformats.org/officeDocument/2006/relationships/diagramLayout" Target="../diagrams/layout113.xml"/><Relationship Id="rId1" Type="http://schemas.openxmlformats.org/officeDocument/2006/relationships/slideLayout" Target="../slideLayouts/slideLayout7.xml"/><Relationship Id="rId6" Type="http://schemas.openxmlformats.org/officeDocument/2006/relationships/diagramQuickStyle" Target="../diagrams/quickStyle110.xml"/><Relationship Id="rId11" Type="http://schemas.openxmlformats.org/officeDocument/2006/relationships/diagramQuickStyle" Target="../diagrams/quickStyle111.xml"/><Relationship Id="rId5" Type="http://schemas.openxmlformats.org/officeDocument/2006/relationships/diagramLayout" Target="../diagrams/layout110.xml"/><Relationship Id="rId15" Type="http://schemas.openxmlformats.org/officeDocument/2006/relationships/diagramLayout" Target="../diagrams/layout112.xml"/><Relationship Id="rId23" Type="http://schemas.microsoft.com/office/2007/relationships/diagramDrawing" Target="../diagrams/drawing113.xml"/><Relationship Id="rId10" Type="http://schemas.openxmlformats.org/officeDocument/2006/relationships/diagramLayout" Target="../diagrams/layout111.xml"/><Relationship Id="rId19" Type="http://schemas.openxmlformats.org/officeDocument/2006/relationships/diagramData" Target="../diagrams/data113.xml"/><Relationship Id="rId4" Type="http://schemas.openxmlformats.org/officeDocument/2006/relationships/diagramData" Target="../diagrams/data110.xml"/><Relationship Id="rId9" Type="http://schemas.openxmlformats.org/officeDocument/2006/relationships/diagramData" Target="../diagrams/data111.xml"/><Relationship Id="rId14" Type="http://schemas.openxmlformats.org/officeDocument/2006/relationships/diagramData" Target="../diagrams/data112.xml"/><Relationship Id="rId22" Type="http://schemas.openxmlformats.org/officeDocument/2006/relationships/diagramColors" Target="../diagrams/colors113.xml"/></Relationships>
</file>

<file path=ppt/slides/_rels/slide33.xml.rels><?xml version="1.0" encoding="UTF-8" standalone="yes"?>
<Relationships xmlns="http://schemas.openxmlformats.org/package/2006/relationships"><Relationship Id="rId8" Type="http://schemas.microsoft.com/office/2007/relationships/diagramDrawing" Target="../diagrams/drawing114.xml"/><Relationship Id="rId13" Type="http://schemas.microsoft.com/office/2007/relationships/diagramDrawing" Target="../diagrams/drawing115.xml"/><Relationship Id="rId18" Type="http://schemas.microsoft.com/office/2007/relationships/diagramDrawing" Target="../diagrams/drawing116.xml"/><Relationship Id="rId3" Type="http://schemas.openxmlformats.org/officeDocument/2006/relationships/image" Target="../media/image3.jpg"/><Relationship Id="rId21" Type="http://schemas.openxmlformats.org/officeDocument/2006/relationships/image" Target="../media/image119.png"/><Relationship Id="rId7" Type="http://schemas.openxmlformats.org/officeDocument/2006/relationships/diagramColors" Target="../diagrams/colors114.xml"/><Relationship Id="rId12" Type="http://schemas.openxmlformats.org/officeDocument/2006/relationships/diagramColors" Target="../diagrams/colors115.xml"/><Relationship Id="rId17" Type="http://schemas.openxmlformats.org/officeDocument/2006/relationships/diagramColors" Target="../diagrams/colors116.xml"/><Relationship Id="rId2" Type="http://schemas.openxmlformats.org/officeDocument/2006/relationships/notesSlide" Target="../notesSlides/notesSlide32.xml"/><Relationship Id="rId16" Type="http://schemas.openxmlformats.org/officeDocument/2006/relationships/diagramQuickStyle" Target="../diagrams/quickStyle116.xml"/><Relationship Id="rId20" Type="http://schemas.microsoft.com/office/2007/relationships/hdphoto" Target="../media/hdphoto32.wdp"/><Relationship Id="rId1" Type="http://schemas.openxmlformats.org/officeDocument/2006/relationships/slideLayout" Target="../slideLayouts/slideLayout7.xml"/><Relationship Id="rId6" Type="http://schemas.openxmlformats.org/officeDocument/2006/relationships/diagramQuickStyle" Target="../diagrams/quickStyle114.xml"/><Relationship Id="rId11" Type="http://schemas.openxmlformats.org/officeDocument/2006/relationships/diagramQuickStyle" Target="../diagrams/quickStyle115.xml"/><Relationship Id="rId5" Type="http://schemas.openxmlformats.org/officeDocument/2006/relationships/diagramLayout" Target="../diagrams/layout114.xml"/><Relationship Id="rId15" Type="http://schemas.openxmlformats.org/officeDocument/2006/relationships/diagramLayout" Target="../diagrams/layout116.xml"/><Relationship Id="rId10" Type="http://schemas.openxmlformats.org/officeDocument/2006/relationships/diagramLayout" Target="../diagrams/layout115.xml"/><Relationship Id="rId19" Type="http://schemas.openxmlformats.org/officeDocument/2006/relationships/image" Target="../media/image118.png"/><Relationship Id="rId4" Type="http://schemas.openxmlformats.org/officeDocument/2006/relationships/diagramData" Target="../diagrams/data114.xml"/><Relationship Id="rId9" Type="http://schemas.openxmlformats.org/officeDocument/2006/relationships/diagramData" Target="../diagrams/data115.xml"/><Relationship Id="rId14" Type="http://schemas.openxmlformats.org/officeDocument/2006/relationships/diagramData" Target="../diagrams/data116.xml"/><Relationship Id="rId22" Type="http://schemas.microsoft.com/office/2007/relationships/hdphoto" Target="../media/hdphoto33.wdp"/></Relationships>
</file>

<file path=ppt/slides/_rels/slide34.xml.rels><?xml version="1.0" encoding="UTF-8" standalone="yes"?>
<Relationships xmlns="http://schemas.openxmlformats.org/package/2006/relationships"><Relationship Id="rId8" Type="http://schemas.microsoft.com/office/2007/relationships/diagramDrawing" Target="../diagrams/drawing117.xml"/><Relationship Id="rId13" Type="http://schemas.microsoft.com/office/2007/relationships/diagramDrawing" Target="../diagrams/drawing118.xml"/><Relationship Id="rId18" Type="http://schemas.microsoft.com/office/2007/relationships/diagramDrawing" Target="../diagrams/drawing119.xml"/><Relationship Id="rId3" Type="http://schemas.openxmlformats.org/officeDocument/2006/relationships/image" Target="../media/image3.jpg"/><Relationship Id="rId7" Type="http://schemas.openxmlformats.org/officeDocument/2006/relationships/diagramColors" Target="../diagrams/colors117.xml"/><Relationship Id="rId12" Type="http://schemas.openxmlformats.org/officeDocument/2006/relationships/diagramColors" Target="../diagrams/colors118.xml"/><Relationship Id="rId17" Type="http://schemas.openxmlformats.org/officeDocument/2006/relationships/diagramColors" Target="../diagrams/colors119.xml"/><Relationship Id="rId2" Type="http://schemas.openxmlformats.org/officeDocument/2006/relationships/notesSlide" Target="../notesSlides/notesSlide33.xml"/><Relationship Id="rId16" Type="http://schemas.openxmlformats.org/officeDocument/2006/relationships/diagramQuickStyle" Target="../diagrams/quickStyle119.xml"/><Relationship Id="rId1" Type="http://schemas.openxmlformats.org/officeDocument/2006/relationships/slideLayout" Target="../slideLayouts/slideLayout7.xml"/><Relationship Id="rId6" Type="http://schemas.openxmlformats.org/officeDocument/2006/relationships/diagramQuickStyle" Target="../diagrams/quickStyle117.xml"/><Relationship Id="rId11" Type="http://schemas.openxmlformats.org/officeDocument/2006/relationships/diagramQuickStyle" Target="../diagrams/quickStyle118.xml"/><Relationship Id="rId5" Type="http://schemas.openxmlformats.org/officeDocument/2006/relationships/diagramLayout" Target="../diagrams/layout117.xml"/><Relationship Id="rId15" Type="http://schemas.openxmlformats.org/officeDocument/2006/relationships/diagramLayout" Target="../diagrams/layout119.xml"/><Relationship Id="rId10" Type="http://schemas.openxmlformats.org/officeDocument/2006/relationships/diagramLayout" Target="../diagrams/layout118.xml"/><Relationship Id="rId4" Type="http://schemas.openxmlformats.org/officeDocument/2006/relationships/diagramData" Target="../diagrams/data117.xml"/><Relationship Id="rId9" Type="http://schemas.openxmlformats.org/officeDocument/2006/relationships/diagramData" Target="../diagrams/data118.xml"/><Relationship Id="rId14" Type="http://schemas.openxmlformats.org/officeDocument/2006/relationships/diagramData" Target="../diagrams/data119.xml"/></Relationships>
</file>

<file path=ppt/slides/_rels/slide35.xml.rels><?xml version="1.0" encoding="UTF-8" standalone="yes"?>
<Relationships xmlns="http://schemas.openxmlformats.org/package/2006/relationships"><Relationship Id="rId8" Type="http://schemas.microsoft.com/office/2007/relationships/diagramDrawing" Target="../diagrams/drawing120.xml"/><Relationship Id="rId13" Type="http://schemas.microsoft.com/office/2007/relationships/diagramDrawing" Target="../diagrams/drawing121.xml"/><Relationship Id="rId3" Type="http://schemas.openxmlformats.org/officeDocument/2006/relationships/image" Target="../media/image122.jpeg"/><Relationship Id="rId7" Type="http://schemas.openxmlformats.org/officeDocument/2006/relationships/diagramColors" Target="../diagrams/colors120.xml"/><Relationship Id="rId12" Type="http://schemas.openxmlformats.org/officeDocument/2006/relationships/diagramColors" Target="../diagrams/colors121.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QuickStyle" Target="../diagrams/quickStyle120.xml"/><Relationship Id="rId11" Type="http://schemas.openxmlformats.org/officeDocument/2006/relationships/diagramQuickStyle" Target="../diagrams/quickStyle121.xml"/><Relationship Id="rId5" Type="http://schemas.openxmlformats.org/officeDocument/2006/relationships/diagramLayout" Target="../diagrams/layout120.xml"/><Relationship Id="rId10" Type="http://schemas.openxmlformats.org/officeDocument/2006/relationships/diagramLayout" Target="../diagrams/layout121.xml"/><Relationship Id="rId4" Type="http://schemas.openxmlformats.org/officeDocument/2006/relationships/diagramData" Target="../diagrams/data120.xml"/><Relationship Id="rId9" Type="http://schemas.openxmlformats.org/officeDocument/2006/relationships/diagramData" Target="../diagrams/data12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3.jpg"/><Relationship Id="rId21" Type="http://schemas.openxmlformats.org/officeDocument/2006/relationships/diagramLayout" Target="../diagrams/layout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5"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diagramQuickStyle" Target="../diagrams/quickStyle14.xml"/><Relationship Id="rId20" Type="http://schemas.openxmlformats.org/officeDocument/2006/relationships/diagramData" Target="../diagrams/data15.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24" Type="http://schemas.microsoft.com/office/2007/relationships/diagramDrawing" Target="../diagrams/drawing15.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openxmlformats.org/officeDocument/2006/relationships/diagramColors" Target="../diagrams/colors15.xml"/><Relationship Id="rId10" Type="http://schemas.openxmlformats.org/officeDocument/2006/relationships/diagramLayout" Target="../diagrams/layout13.xml"/><Relationship Id="rId19" Type="http://schemas.openxmlformats.org/officeDocument/2006/relationships/image" Target="../media/image14.png"/><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QuickStyle" Target="../diagrams/quickStyle15.xml"/></Relationships>
</file>

<file path=ppt/slides/_rels/slide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image" Target="../media/image24.jpeg"/><Relationship Id="rId3" Type="http://schemas.openxmlformats.org/officeDocument/2006/relationships/image" Target="../media/image3.jpg"/><Relationship Id="rId21" Type="http://schemas.openxmlformats.org/officeDocument/2006/relationships/image" Target="../media/image19.jpeg"/><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image" Target="../media/image23.jpeg"/><Relationship Id="rId2" Type="http://schemas.openxmlformats.org/officeDocument/2006/relationships/notesSlide" Target="../notesSlides/notesSlide4.xml"/><Relationship Id="rId16" Type="http://schemas.openxmlformats.org/officeDocument/2006/relationships/diagramQuickStyle" Target="../diagrams/quickStyle18.xml"/><Relationship Id="rId20" Type="http://schemas.openxmlformats.org/officeDocument/2006/relationships/image" Target="../media/image18.jpe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image" Target="../media/image22.jpe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openxmlformats.org/officeDocument/2006/relationships/image" Target="../media/image21.jpeg"/><Relationship Id="rId28" Type="http://schemas.openxmlformats.org/officeDocument/2006/relationships/image" Target="../media/image26.jpeg"/><Relationship Id="rId10" Type="http://schemas.openxmlformats.org/officeDocument/2006/relationships/diagramLayout" Target="../diagrams/layout17.xml"/><Relationship Id="rId19" Type="http://schemas.openxmlformats.org/officeDocument/2006/relationships/image" Target="../media/image17.jpe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image" Target="../media/image20.jpe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18" Type="http://schemas.microsoft.com/office/2007/relationships/diagramDrawing" Target="../diagrams/drawing21.xml"/><Relationship Id="rId26" Type="http://schemas.openxmlformats.org/officeDocument/2006/relationships/diagramQuickStyle" Target="../diagrams/quickStyle23.xml"/><Relationship Id="rId39" Type="http://schemas.openxmlformats.org/officeDocument/2006/relationships/image" Target="../media/image29.png"/><Relationship Id="rId3" Type="http://schemas.openxmlformats.org/officeDocument/2006/relationships/image" Target="../media/image3.jpg"/><Relationship Id="rId21" Type="http://schemas.openxmlformats.org/officeDocument/2006/relationships/diagramQuickStyle" Target="../diagrams/quickStyle22.xml"/><Relationship Id="rId34" Type="http://schemas.openxmlformats.org/officeDocument/2006/relationships/diagramData" Target="../diagrams/data25.xml"/><Relationship Id="rId7" Type="http://schemas.openxmlformats.org/officeDocument/2006/relationships/diagramColors" Target="../diagrams/colors19.xml"/><Relationship Id="rId12" Type="http://schemas.openxmlformats.org/officeDocument/2006/relationships/diagramColors" Target="../diagrams/colors20.xml"/><Relationship Id="rId17" Type="http://schemas.openxmlformats.org/officeDocument/2006/relationships/diagramColors" Target="../diagrams/colors21.xml"/><Relationship Id="rId25" Type="http://schemas.openxmlformats.org/officeDocument/2006/relationships/diagramLayout" Target="../diagrams/layout23.xml"/><Relationship Id="rId33" Type="http://schemas.microsoft.com/office/2007/relationships/diagramDrawing" Target="../diagrams/drawing24.xml"/><Relationship Id="rId38" Type="http://schemas.microsoft.com/office/2007/relationships/diagramDrawing" Target="../diagrams/drawing25.xml"/><Relationship Id="rId2" Type="http://schemas.openxmlformats.org/officeDocument/2006/relationships/notesSlide" Target="../notesSlides/notesSlide5.xml"/><Relationship Id="rId16" Type="http://schemas.openxmlformats.org/officeDocument/2006/relationships/diagramQuickStyle" Target="../diagrams/quickStyle21.xml"/><Relationship Id="rId20" Type="http://schemas.openxmlformats.org/officeDocument/2006/relationships/diagramLayout" Target="../diagrams/layout22.xml"/><Relationship Id="rId29" Type="http://schemas.openxmlformats.org/officeDocument/2006/relationships/diagramData" Target="../diagrams/data24.xml"/><Relationship Id="rId1" Type="http://schemas.openxmlformats.org/officeDocument/2006/relationships/slideLayout" Target="../slideLayouts/slideLayout7.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24" Type="http://schemas.openxmlformats.org/officeDocument/2006/relationships/diagramData" Target="../diagrams/data23.xml"/><Relationship Id="rId32" Type="http://schemas.openxmlformats.org/officeDocument/2006/relationships/diagramColors" Target="../diagrams/colors24.xml"/><Relationship Id="rId37" Type="http://schemas.openxmlformats.org/officeDocument/2006/relationships/diagramColors" Target="../diagrams/colors25.xml"/><Relationship Id="rId5" Type="http://schemas.openxmlformats.org/officeDocument/2006/relationships/diagramLayout" Target="../diagrams/layout19.xml"/><Relationship Id="rId15" Type="http://schemas.openxmlformats.org/officeDocument/2006/relationships/diagramLayout" Target="../diagrams/layout21.xml"/><Relationship Id="rId23" Type="http://schemas.microsoft.com/office/2007/relationships/diagramDrawing" Target="../diagrams/drawing22.xml"/><Relationship Id="rId28" Type="http://schemas.microsoft.com/office/2007/relationships/diagramDrawing" Target="../diagrams/drawing23.xml"/><Relationship Id="rId36" Type="http://schemas.openxmlformats.org/officeDocument/2006/relationships/diagramQuickStyle" Target="../diagrams/quickStyle25.xml"/><Relationship Id="rId10" Type="http://schemas.openxmlformats.org/officeDocument/2006/relationships/diagramLayout" Target="../diagrams/layout20.xml"/><Relationship Id="rId19" Type="http://schemas.openxmlformats.org/officeDocument/2006/relationships/diagramData" Target="../diagrams/data22.xml"/><Relationship Id="rId31" Type="http://schemas.openxmlformats.org/officeDocument/2006/relationships/diagramQuickStyle" Target="../diagrams/quickStyle24.xml"/><Relationship Id="rId4" Type="http://schemas.openxmlformats.org/officeDocument/2006/relationships/diagramData" Target="../diagrams/data19.xml"/><Relationship Id="rId9" Type="http://schemas.openxmlformats.org/officeDocument/2006/relationships/diagramData" Target="../diagrams/data20.xml"/><Relationship Id="rId14" Type="http://schemas.openxmlformats.org/officeDocument/2006/relationships/diagramData" Target="../diagrams/data21.xml"/><Relationship Id="rId22" Type="http://schemas.openxmlformats.org/officeDocument/2006/relationships/diagramColors" Target="../diagrams/colors22.xml"/><Relationship Id="rId27" Type="http://schemas.openxmlformats.org/officeDocument/2006/relationships/diagramColors" Target="../diagrams/colors23.xml"/><Relationship Id="rId30" Type="http://schemas.openxmlformats.org/officeDocument/2006/relationships/diagramLayout" Target="../diagrams/layout24.xml"/><Relationship Id="rId35" Type="http://schemas.openxmlformats.org/officeDocument/2006/relationships/diagramLayout" Target="../diagrams/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26.xml"/><Relationship Id="rId13" Type="http://schemas.microsoft.com/office/2007/relationships/diagramDrawing" Target="../diagrams/drawing27.xml"/><Relationship Id="rId18" Type="http://schemas.microsoft.com/office/2007/relationships/diagramDrawing" Target="../diagrams/drawing28.xml"/><Relationship Id="rId26" Type="http://schemas.openxmlformats.org/officeDocument/2006/relationships/diagramQuickStyle" Target="../diagrams/quickStyle30.xml"/><Relationship Id="rId3" Type="http://schemas.openxmlformats.org/officeDocument/2006/relationships/image" Target="../media/image3.jpg"/><Relationship Id="rId21" Type="http://schemas.openxmlformats.org/officeDocument/2006/relationships/diagramQuickStyle" Target="../diagrams/quickStyle29.xml"/><Relationship Id="rId7" Type="http://schemas.openxmlformats.org/officeDocument/2006/relationships/diagramColors" Target="../diagrams/colors26.xml"/><Relationship Id="rId12" Type="http://schemas.openxmlformats.org/officeDocument/2006/relationships/diagramColors" Target="../diagrams/colors27.xml"/><Relationship Id="rId17" Type="http://schemas.openxmlformats.org/officeDocument/2006/relationships/diagramColors" Target="../diagrams/colors28.xml"/><Relationship Id="rId25" Type="http://schemas.openxmlformats.org/officeDocument/2006/relationships/diagramLayout" Target="../diagrams/layout30.xml"/><Relationship Id="rId2" Type="http://schemas.openxmlformats.org/officeDocument/2006/relationships/notesSlide" Target="../notesSlides/notesSlide6.xml"/><Relationship Id="rId16" Type="http://schemas.openxmlformats.org/officeDocument/2006/relationships/diagramQuickStyle" Target="../diagrams/quickStyle28.xml"/><Relationship Id="rId20" Type="http://schemas.openxmlformats.org/officeDocument/2006/relationships/diagramLayout" Target="../diagrams/layout29.xml"/><Relationship Id="rId29"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diagramQuickStyle" Target="../diagrams/quickStyle26.xml"/><Relationship Id="rId11" Type="http://schemas.openxmlformats.org/officeDocument/2006/relationships/diagramQuickStyle" Target="../diagrams/quickStyle27.xml"/><Relationship Id="rId24" Type="http://schemas.openxmlformats.org/officeDocument/2006/relationships/diagramData" Target="../diagrams/data30.xml"/><Relationship Id="rId32" Type="http://schemas.microsoft.com/office/2007/relationships/hdphoto" Target="../media/hdphoto1.wdp"/><Relationship Id="rId5" Type="http://schemas.openxmlformats.org/officeDocument/2006/relationships/diagramLayout" Target="../diagrams/layout26.xml"/><Relationship Id="rId15" Type="http://schemas.openxmlformats.org/officeDocument/2006/relationships/diagramLayout" Target="../diagrams/layout28.xml"/><Relationship Id="rId23" Type="http://schemas.microsoft.com/office/2007/relationships/diagramDrawing" Target="../diagrams/drawing29.xml"/><Relationship Id="rId28" Type="http://schemas.microsoft.com/office/2007/relationships/diagramDrawing" Target="../diagrams/drawing30.xml"/><Relationship Id="rId10" Type="http://schemas.openxmlformats.org/officeDocument/2006/relationships/diagramLayout" Target="../diagrams/layout27.xml"/><Relationship Id="rId19" Type="http://schemas.openxmlformats.org/officeDocument/2006/relationships/diagramData" Target="../diagrams/data29.xml"/><Relationship Id="rId31" Type="http://schemas.openxmlformats.org/officeDocument/2006/relationships/image" Target="../media/image36.png"/><Relationship Id="rId4" Type="http://schemas.openxmlformats.org/officeDocument/2006/relationships/diagramData" Target="../diagrams/data26.xml"/><Relationship Id="rId9" Type="http://schemas.openxmlformats.org/officeDocument/2006/relationships/diagramData" Target="../diagrams/data27.xml"/><Relationship Id="rId14" Type="http://schemas.openxmlformats.org/officeDocument/2006/relationships/diagramData" Target="../diagrams/data28.xml"/><Relationship Id="rId22" Type="http://schemas.openxmlformats.org/officeDocument/2006/relationships/diagramColors" Target="../diagrams/colors29.xml"/><Relationship Id="rId27" Type="http://schemas.openxmlformats.org/officeDocument/2006/relationships/diagramColors" Target="../diagrams/colors30.xml"/><Relationship Id="rId30" Type="http://schemas.openxmlformats.org/officeDocument/2006/relationships/image" Target="../media/image35.gif"/></Relationships>
</file>

<file path=ppt/slides/_rels/slide8.xml.rels><?xml version="1.0" encoding="UTF-8" standalone="yes"?>
<Relationships xmlns="http://schemas.openxmlformats.org/package/2006/relationships"><Relationship Id="rId8" Type="http://schemas.microsoft.com/office/2007/relationships/diagramDrawing" Target="../diagrams/drawing31.xml"/><Relationship Id="rId13" Type="http://schemas.microsoft.com/office/2007/relationships/diagramDrawing" Target="../diagrams/drawing32.xml"/><Relationship Id="rId18" Type="http://schemas.microsoft.com/office/2007/relationships/diagramDrawing" Target="../diagrams/drawing33.xml"/><Relationship Id="rId3" Type="http://schemas.openxmlformats.org/officeDocument/2006/relationships/image" Target="../media/image3.jpg"/><Relationship Id="rId7" Type="http://schemas.openxmlformats.org/officeDocument/2006/relationships/diagramColors" Target="../diagrams/colors31.xml"/><Relationship Id="rId12" Type="http://schemas.openxmlformats.org/officeDocument/2006/relationships/diagramColors" Target="../diagrams/colors32.xml"/><Relationship Id="rId17" Type="http://schemas.openxmlformats.org/officeDocument/2006/relationships/diagramColors" Target="../diagrams/colors33.xml"/><Relationship Id="rId2" Type="http://schemas.openxmlformats.org/officeDocument/2006/relationships/notesSlide" Target="../notesSlides/notesSlide7.xml"/><Relationship Id="rId16" Type="http://schemas.openxmlformats.org/officeDocument/2006/relationships/diagramQuickStyle" Target="../diagrams/quickStyle33.xml"/><Relationship Id="rId1" Type="http://schemas.openxmlformats.org/officeDocument/2006/relationships/slideLayout" Target="../slideLayouts/slideLayout7.xml"/><Relationship Id="rId6" Type="http://schemas.openxmlformats.org/officeDocument/2006/relationships/diagramQuickStyle" Target="../diagrams/quickStyle31.xml"/><Relationship Id="rId11" Type="http://schemas.openxmlformats.org/officeDocument/2006/relationships/diagramQuickStyle" Target="../diagrams/quickStyle32.xml"/><Relationship Id="rId5" Type="http://schemas.openxmlformats.org/officeDocument/2006/relationships/diagramLayout" Target="../diagrams/layout31.xml"/><Relationship Id="rId15" Type="http://schemas.openxmlformats.org/officeDocument/2006/relationships/diagramLayout" Target="../diagrams/layout33.xml"/><Relationship Id="rId10" Type="http://schemas.openxmlformats.org/officeDocument/2006/relationships/diagramLayout" Target="../diagrams/layout32.xml"/><Relationship Id="rId4" Type="http://schemas.openxmlformats.org/officeDocument/2006/relationships/diagramData" Target="../diagrams/data31.xml"/><Relationship Id="rId9" Type="http://schemas.openxmlformats.org/officeDocument/2006/relationships/diagramData" Target="../diagrams/data32.xml"/><Relationship Id="rId14" Type="http://schemas.openxmlformats.org/officeDocument/2006/relationships/diagramData" Target="../diagrams/data33.xml"/></Relationships>
</file>

<file path=ppt/slides/_rels/slide9.xml.rels><?xml version="1.0" encoding="UTF-8" standalone="yes"?>
<Relationships xmlns="http://schemas.openxmlformats.org/package/2006/relationships"><Relationship Id="rId8" Type="http://schemas.microsoft.com/office/2007/relationships/diagramDrawing" Target="../diagrams/drawing34.xml"/><Relationship Id="rId13" Type="http://schemas.microsoft.com/office/2007/relationships/diagramDrawing" Target="../diagrams/drawing35.xml"/><Relationship Id="rId18" Type="http://schemas.openxmlformats.org/officeDocument/2006/relationships/image" Target="../media/image44.png"/><Relationship Id="rId3" Type="http://schemas.openxmlformats.org/officeDocument/2006/relationships/image" Target="../media/image3.jpg"/><Relationship Id="rId7" Type="http://schemas.openxmlformats.org/officeDocument/2006/relationships/diagramColors" Target="../diagrams/colors34.xml"/><Relationship Id="rId12" Type="http://schemas.openxmlformats.org/officeDocument/2006/relationships/diagramColors" Target="../diagrams/colors35.xml"/><Relationship Id="rId17" Type="http://schemas.microsoft.com/office/2007/relationships/hdphoto" Target="../media/hdphoto3.wdp"/><Relationship Id="rId2" Type="http://schemas.openxmlformats.org/officeDocument/2006/relationships/notesSlide" Target="../notesSlides/notesSlide8.xml"/><Relationship Id="rId16" Type="http://schemas.openxmlformats.org/officeDocument/2006/relationships/image" Target="../media/image43.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diagramQuickStyle" Target="../diagrams/quickStyle34.xml"/><Relationship Id="rId11" Type="http://schemas.openxmlformats.org/officeDocument/2006/relationships/diagramQuickStyle" Target="../diagrams/quickStyle35.xml"/><Relationship Id="rId5" Type="http://schemas.openxmlformats.org/officeDocument/2006/relationships/diagramLayout" Target="../diagrams/layout34.xml"/><Relationship Id="rId15" Type="http://schemas.microsoft.com/office/2007/relationships/hdphoto" Target="../media/hdphoto2.wdp"/><Relationship Id="rId10" Type="http://schemas.openxmlformats.org/officeDocument/2006/relationships/diagramLayout" Target="../diagrams/layout35.xml"/><Relationship Id="rId19" Type="http://schemas.microsoft.com/office/2007/relationships/hdphoto" Target="../media/hdphoto4.wdp"/><Relationship Id="rId4" Type="http://schemas.openxmlformats.org/officeDocument/2006/relationships/diagramData" Target="../diagrams/data34.xml"/><Relationship Id="rId9" Type="http://schemas.openxmlformats.org/officeDocument/2006/relationships/diagramData" Target="../diagrams/data35.xml"/><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E51F88F-4D79-93E4-58C4-C96600EBE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magine 7">
            <a:extLst>
              <a:ext uri="{FF2B5EF4-FFF2-40B4-BE49-F238E27FC236}">
                <a16:creationId xmlns:a16="http://schemas.microsoft.com/office/drawing/2014/main" id="{43F2D04D-7D22-F60F-B7AD-6103760A4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448" y="106532"/>
            <a:ext cx="1870264" cy="1905000"/>
          </a:xfrm>
          <a:prstGeom prst="rect">
            <a:avLst/>
          </a:prstGeom>
          <a:ln>
            <a:noFill/>
          </a:ln>
          <a:effectLst>
            <a:outerShdw blurRad="50800" dist="38100" dir="18900000" algn="bl" rotWithShape="0">
              <a:prstClr val="black">
                <a:alpha val="40000"/>
              </a:prstClr>
            </a:outerShdw>
            <a:softEdge rad="112500"/>
          </a:effectLst>
        </p:spPr>
      </p:pic>
      <p:sp>
        <p:nvSpPr>
          <p:cNvPr id="10" name="CasellaDiTesto 9">
            <a:extLst>
              <a:ext uri="{FF2B5EF4-FFF2-40B4-BE49-F238E27FC236}">
                <a16:creationId xmlns:a16="http://schemas.microsoft.com/office/drawing/2014/main" id="{9FBC2B11-EAC1-9C9D-64E6-658485F86C90}"/>
              </a:ext>
            </a:extLst>
          </p:cNvPr>
          <p:cNvSpPr txBox="1"/>
          <p:nvPr/>
        </p:nvSpPr>
        <p:spPr>
          <a:xfrm>
            <a:off x="124288" y="106532"/>
            <a:ext cx="9243647" cy="584775"/>
          </a:xfrm>
          <a:prstGeom prst="rect">
            <a:avLst/>
          </a:prstGeom>
          <a:noFill/>
          <a:ln w="3175" cap="rnd">
            <a:solidFill>
              <a:schemeClr val="bg1"/>
            </a:solidFill>
            <a:prstDash val="solid"/>
          </a:ln>
          <a:effectLst>
            <a:glow rad="228600">
              <a:srgbClr val="00B0F0">
                <a:alpha val="40000"/>
              </a:srgbClr>
            </a:glow>
            <a:outerShdw blurRad="50800" dist="38100" dir="16200000" rotWithShape="0">
              <a:prstClr val="black">
                <a:alpha val="40000"/>
              </a:prstClr>
            </a:outerShdw>
          </a:effectLst>
        </p:spPr>
        <p:txBody>
          <a:bodyPr wrap="square">
            <a:spAutoFit/>
          </a:bodyPr>
          <a:lstStyle/>
          <a:p>
            <a:r>
              <a:rPr lang="it-IT" sz="3200" dirty="0">
                <a:solidFill>
                  <a:schemeClr val="bg1"/>
                </a:solidFill>
              </a:rPr>
              <a:t>Il Mio Impegno durante lo Stage al Comune di Gradara</a:t>
            </a:r>
          </a:p>
        </p:txBody>
      </p:sp>
    </p:spTree>
    <p:extLst>
      <p:ext uri="{BB962C8B-B14F-4D97-AF65-F5344CB8AC3E}">
        <p14:creationId xmlns:p14="http://schemas.microsoft.com/office/powerpoint/2010/main" val="130440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C8CFF-D869-162E-A0F0-6B0EEA0BFCFB}"/>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37FFFB32-0AE0-EFD7-A6E6-C44FD4DCC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6" name="Diagramma 5">
            <a:extLst>
              <a:ext uri="{FF2B5EF4-FFF2-40B4-BE49-F238E27FC236}">
                <a16:creationId xmlns:a16="http://schemas.microsoft.com/office/drawing/2014/main" id="{3FC788E1-C071-A28E-D433-02D3070FF61C}"/>
              </a:ext>
            </a:extLst>
          </p:cNvPr>
          <p:cNvGraphicFramePr/>
          <p:nvPr>
            <p:extLst>
              <p:ext uri="{D42A27DB-BD31-4B8C-83A1-F6EECF244321}">
                <p14:modId xmlns:p14="http://schemas.microsoft.com/office/powerpoint/2010/main" val="2485803861"/>
              </p:ext>
            </p:extLst>
          </p:nvPr>
        </p:nvGraphicFramePr>
        <p:xfrm>
          <a:off x="148248" y="1481200"/>
          <a:ext cx="7566448" cy="25256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ma 13">
            <a:extLst>
              <a:ext uri="{FF2B5EF4-FFF2-40B4-BE49-F238E27FC236}">
                <a16:creationId xmlns:a16="http://schemas.microsoft.com/office/drawing/2014/main" id="{83A1D323-0F19-EAC2-D210-AEC077E74425}"/>
              </a:ext>
            </a:extLst>
          </p:cNvPr>
          <p:cNvGraphicFramePr/>
          <p:nvPr>
            <p:extLst>
              <p:ext uri="{D42A27DB-BD31-4B8C-83A1-F6EECF244321}">
                <p14:modId xmlns:p14="http://schemas.microsoft.com/office/powerpoint/2010/main" val="3224969933"/>
              </p:ext>
            </p:extLst>
          </p:nvPr>
        </p:nvGraphicFramePr>
        <p:xfrm>
          <a:off x="148248" y="4113979"/>
          <a:ext cx="7566449" cy="23792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 name="Diagramma 3">
            <a:extLst>
              <a:ext uri="{FF2B5EF4-FFF2-40B4-BE49-F238E27FC236}">
                <a16:creationId xmlns:a16="http://schemas.microsoft.com/office/drawing/2014/main" id="{3C7D8D5D-BB95-2EED-AFAE-F052E37A0305}"/>
              </a:ext>
            </a:extLst>
          </p:cNvPr>
          <p:cNvGraphicFramePr/>
          <p:nvPr>
            <p:extLst>
              <p:ext uri="{D42A27DB-BD31-4B8C-83A1-F6EECF244321}">
                <p14:modId xmlns:p14="http://schemas.microsoft.com/office/powerpoint/2010/main" val="1519982662"/>
              </p:ext>
            </p:extLst>
          </p:nvPr>
        </p:nvGraphicFramePr>
        <p:xfrm>
          <a:off x="-998090" y="77644"/>
          <a:ext cx="7718486" cy="95199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1" name="Immagine 10">
            <a:extLst>
              <a:ext uri="{FF2B5EF4-FFF2-40B4-BE49-F238E27FC236}">
                <a16:creationId xmlns:a16="http://schemas.microsoft.com/office/drawing/2014/main" id="{E51364CD-1D06-495B-5020-68CBC4F6A54B}"/>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55108" y="1961446"/>
            <a:ext cx="1565147" cy="1565147"/>
          </a:xfrm>
          <a:prstGeom prst="rect">
            <a:avLst/>
          </a:prstGeom>
        </p:spPr>
      </p:pic>
      <p:graphicFrame>
        <p:nvGraphicFramePr>
          <p:cNvPr id="18" name="Diagramma 17">
            <a:extLst>
              <a:ext uri="{FF2B5EF4-FFF2-40B4-BE49-F238E27FC236}">
                <a16:creationId xmlns:a16="http://schemas.microsoft.com/office/drawing/2014/main" id="{BD845EEA-5A28-8685-98BD-36C3506979DF}"/>
              </a:ext>
            </a:extLst>
          </p:cNvPr>
          <p:cNvGraphicFramePr/>
          <p:nvPr>
            <p:extLst>
              <p:ext uri="{D42A27DB-BD31-4B8C-83A1-F6EECF244321}">
                <p14:modId xmlns:p14="http://schemas.microsoft.com/office/powerpoint/2010/main" val="2107956775"/>
              </p:ext>
            </p:extLst>
          </p:nvPr>
        </p:nvGraphicFramePr>
        <p:xfrm>
          <a:off x="7800375" y="4113979"/>
          <a:ext cx="4305946" cy="237921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19" name="Diagramma 18">
            <a:extLst>
              <a:ext uri="{FF2B5EF4-FFF2-40B4-BE49-F238E27FC236}">
                <a16:creationId xmlns:a16="http://schemas.microsoft.com/office/drawing/2014/main" id="{7B90B2B5-BC02-9591-43AF-8CD74F153DBF}"/>
              </a:ext>
            </a:extLst>
          </p:cNvPr>
          <p:cNvGraphicFramePr/>
          <p:nvPr>
            <p:extLst>
              <p:ext uri="{D42A27DB-BD31-4B8C-83A1-F6EECF244321}">
                <p14:modId xmlns:p14="http://schemas.microsoft.com/office/powerpoint/2010/main" val="1211343698"/>
              </p:ext>
            </p:extLst>
          </p:nvPr>
        </p:nvGraphicFramePr>
        <p:xfrm>
          <a:off x="8242473" y="1116252"/>
          <a:ext cx="3421749" cy="2525641"/>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pic>
        <p:nvPicPr>
          <p:cNvPr id="21" name="Immagine 20">
            <a:extLst>
              <a:ext uri="{FF2B5EF4-FFF2-40B4-BE49-F238E27FC236}">
                <a16:creationId xmlns:a16="http://schemas.microsoft.com/office/drawing/2014/main" id="{9D7A8505-1A97-EB10-3AAD-04A9A2253EC0}"/>
              </a:ext>
            </a:extLst>
          </p:cNvPr>
          <p:cNvPicPr>
            <a:picLocks noChangeAspect="1"/>
          </p:cNvPicPr>
          <p:nvPr/>
        </p:nvPicPr>
        <p:blipFill>
          <a:blip r:embed="rId30" cstate="hqprint">
            <a:extLst>
              <a:ext uri="{BEBA8EAE-BF5A-486C-A8C5-ECC9F3942E4B}">
                <a14:imgProps xmlns:a14="http://schemas.microsoft.com/office/drawing/2010/main">
                  <a14:imgLayer r:embed="rId31">
                    <a14:imgEffect>
                      <a14:backgroundRemoval t="10000" b="90700" l="9944" r="89916">
                        <a14:foregroundMark x1="43978" y1="17600" x2="43978" y2="17600"/>
                        <a14:foregroundMark x1="38375" y1="18800" x2="50560" y2="15000"/>
                        <a14:foregroundMark x1="40336" y1="14700" x2="49720" y2="11800"/>
                        <a14:foregroundMark x1="34174" y1="89000" x2="38655" y2="83700"/>
                        <a14:foregroundMark x1="60364" y1="88400" x2="64006" y2="90700"/>
                        <a14:foregroundMark x1="39916" y1="15600" x2="46499" y2="12600"/>
                        <a14:foregroundMark x1="40756" y1="14400" x2="55462" y2="13200"/>
                        <a14:foregroundMark x1="39076" y1="15000" x2="46499" y2="12400"/>
                        <a14:foregroundMark x1="38655" y1="14700" x2="43978" y2="12600"/>
                        <a14:foregroundMark x1="37955" y1="15600" x2="47619" y2="12100"/>
                        <a14:foregroundMark x1="39076" y1="15000" x2="54622" y2="12400"/>
                        <a14:foregroundMark x1="37535" y1="15000" x2="47339" y2="12100"/>
                        <a14:foregroundMark x1="38655" y1="15600" x2="46919" y2="12600"/>
                        <a14:foregroundMark x1="38375" y1="14100" x2="54202" y2="12600"/>
                        <a14:foregroundMark x1="37955" y1="14700" x2="55882" y2="12400"/>
                        <a14:foregroundMark x1="38655" y1="15000" x2="46499" y2="12100"/>
                        <a14:foregroundMark x1="39916" y1="15600" x2="45238" y2="12400"/>
                        <a14:foregroundMark x1="39076" y1="15600" x2="43978" y2="12600"/>
                        <a14:foregroundMark x1="42017" y1="16100" x2="45238" y2="12900"/>
                        <a14:foregroundMark x1="39496" y1="14700" x2="52941" y2="11800"/>
                        <a14:foregroundMark x1="40336" y1="14700" x2="51102" y2="11535"/>
                        <a14:foregroundMark x1="40336" y1="15600" x2="49673" y2="11535"/>
                        <a14:foregroundMark x1="39916" y1="15000" x2="49290" y2="11535"/>
                        <a14:foregroundMark x1="38655" y1="14700" x2="52369" y2="11535"/>
                        <a14:foregroundMark x1="39076" y1="15000" x2="48450" y2="11535"/>
                        <a14:foregroundMark x1="45343" y1="11660" x2="50140" y2="11200"/>
                        <a14:foregroundMark x1="42150" y1="11966" x2="42791" y2="11905"/>
                        <a14:foregroundMark x1="39076" y1="15000" x2="49664" y2="11535"/>
                        <a14:foregroundMark x1="39916" y1="14100" x2="45238" y2="11500"/>
                        <a14:foregroundMark x1="39076" y1="13000" x2="49697" y2="11535"/>
                        <a14:foregroundMark x1="39076" y1="13000" x2="49697" y2="11535"/>
                        <a14:foregroundMark x1="39496" y1="12200" x2="47074" y2="11216"/>
                        <a14:backgroundMark x1="30112" y1="13800" x2="35854" y2="12600"/>
                        <a14:backgroundMark x1="20728" y1="16100" x2="29272" y2="12600"/>
                        <a14:backgroundMark x1="19608" y1="15000" x2="30532" y2="12900"/>
                        <a14:backgroundMark x1="34174" y1="12600" x2="38011" y2="11263"/>
                        <a14:backgroundMark x1="37535" y1="11500" x2="38181" y2="11405"/>
                        <a14:backgroundMark x1="27311" y1="95100" x2="39076" y2="94500"/>
                        <a14:backgroundMark x1="39916" y1="93600" x2="28151" y2="93600"/>
                        <a14:backgroundMark x1="43137" y1="9200" x2="43137" y2="9200"/>
                        <a14:backgroundMark x1="43591" y1="10328" x2="44254" y2="10116"/>
                        <a14:backgroundMark x1="39076" y1="11600" x2="40187" y2="11336"/>
                        <a14:backgroundMark x1="43277" y1="9500" x2="41176" y2="10100"/>
                        <a14:backgroundMark x1="40574" y1="10736" x2="36275" y2="12500"/>
                        <a14:backgroundMark x1="42857" y1="9800" x2="40711" y2="10680"/>
                        <a14:backgroundMark x1="49419" y1="9588" x2="53361" y2="9000"/>
                        <a14:backgroundMark x1="52661" y1="8100" x2="53081" y2="6600"/>
                        <a14:backgroundMark x1="55042" y1="7500" x2="53081" y2="7500"/>
                        <a14:backgroundMark x1="51821" y1="8100" x2="55882" y2="6000"/>
                        <a14:backgroundMark x1="57143" y1="9200" x2="51821" y2="9500"/>
                        <a14:backgroundMark x1="53782" y1="10100" x2="46078" y2="10100"/>
                      </a14:backgroundRemoval>
                    </a14:imgEffect>
                  </a14:imgLayer>
                </a14:imgProps>
              </a:ext>
              <a:ext uri="{28A0092B-C50C-407E-A947-70E740481C1C}">
                <a14:useLocalDpi xmlns:a14="http://schemas.microsoft.com/office/drawing/2010/main" val="0"/>
              </a:ext>
            </a:extLst>
          </a:blip>
          <a:stretch>
            <a:fillRect/>
          </a:stretch>
        </p:blipFill>
        <p:spPr>
          <a:xfrm>
            <a:off x="6625913" y="-89746"/>
            <a:ext cx="1237032" cy="1732538"/>
          </a:xfrm>
          <a:prstGeom prst="rect">
            <a:avLst/>
          </a:prstGeom>
        </p:spPr>
      </p:pic>
      <p:pic>
        <p:nvPicPr>
          <p:cNvPr id="23" name="Immagine 22">
            <a:extLst>
              <a:ext uri="{FF2B5EF4-FFF2-40B4-BE49-F238E27FC236}">
                <a16:creationId xmlns:a16="http://schemas.microsoft.com/office/drawing/2014/main" id="{A529C18D-C63F-996E-0E9F-087D27D70BC3}"/>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4000" b="90000" l="9607" r="89738">
                        <a14:foregroundMark x1="50437" y1="10000" x2="43450" y2="12000"/>
                        <a14:foregroundMark x1="63100" y1="12200" x2="53057" y2="5200"/>
                        <a14:foregroundMark x1="53057" y1="5200" x2="40175" y2="8200"/>
                        <a14:foregroundMark x1="40175" y1="8200" x2="37991" y2="10000"/>
                        <a14:foregroundMark x1="36245" y1="11000" x2="47380" y2="5400"/>
                        <a14:foregroundMark x1="47380" y1="5400" x2="60480" y2="8800"/>
                        <a14:foregroundMark x1="60480" y1="8800" x2="62445" y2="10400"/>
                        <a14:foregroundMark x1="38428" y1="9200" x2="49563" y2="5200"/>
                        <a14:foregroundMark x1="49563" y1="5200" x2="57205" y2="5600"/>
                        <a14:foregroundMark x1="40611" y1="7000" x2="54148" y2="5000"/>
                        <a14:foregroundMark x1="54148" y1="5000" x2="55895" y2="6000"/>
                        <a14:foregroundMark x1="43668" y1="6200" x2="53275" y2="4200"/>
                        <a14:foregroundMark x1="42358" y1="6800" x2="54803" y2="4600"/>
                        <a14:foregroundMark x1="54803" y1="4600" x2="56550" y2="5800"/>
                        <a14:foregroundMark x1="42576" y1="6800" x2="52620" y2="4000"/>
                        <a14:foregroundMark x1="43668" y1="5600" x2="42140" y2="5600"/>
                        <a14:foregroundMark x1="48253" y1="4200" x2="48253" y2="4200"/>
                        <a14:foregroundMark x1="46507" y1="4000" x2="46507" y2="4000"/>
                        <a14:foregroundMark x1="44323" y1="4800" x2="44323" y2="4800"/>
                        <a14:foregroundMark x1="73362" y1="49800" x2="73362" y2="49800"/>
                        <a14:foregroundMark x1="73362" y1="49800" x2="68996" y2="48800"/>
                        <a14:foregroundMark x1="18996" y1="39400" x2="14847" y2="37800"/>
                        <a14:foregroundMark x1="21616" y1="35400" x2="16376" y2="34800"/>
                        <a14:foregroundMark x1="37336" y1="12600" x2="50000" y2="4600"/>
                        <a14:foregroundMark x1="50000" y1="4600" x2="60262" y2="7800"/>
                        <a14:foregroundMark x1="37991" y1="9400" x2="42576" y2="6400"/>
                        <a14:foregroundMark x1="39301" y1="7800" x2="39301" y2="7800"/>
                        <a14:foregroundMark x1="39956" y1="7000" x2="39956" y2="7000"/>
                        <a14:foregroundMark x1="42795" y1="5800" x2="43450" y2="5400"/>
                        <a14:foregroundMark x1="43886" y1="5400" x2="44760" y2="5000"/>
                        <a14:foregroundMark x1="44978" y1="4800" x2="44978" y2="4800"/>
                        <a14:foregroundMark x1="44978" y1="4800" x2="46507" y2="4600"/>
                        <a14:foregroundMark x1="47162" y1="4600" x2="48253" y2="4400"/>
                        <a14:foregroundMark x1="55022" y1="4400" x2="59170" y2="7000"/>
                        <a14:foregroundMark x1="73799" y1="46800" x2="73799" y2="46800"/>
                        <a14:foregroundMark x1="75546" y1="46600" x2="75546" y2="46600"/>
                        <a14:foregroundMark x1="78821" y1="48000" x2="78821" y2="48000"/>
                        <a14:foregroundMark x1="76856" y1="46800" x2="76856" y2="46800"/>
                        <a14:foregroundMark x1="75328" y1="46200" x2="75328" y2="46200"/>
                        <a14:foregroundMark x1="74236" y1="46200" x2="74236" y2="46200"/>
                        <a14:foregroundMark x1="73362" y1="46200" x2="73362" y2="46200"/>
                        <a14:foregroundMark x1="72271" y1="45800" x2="72271" y2="45800"/>
                        <a14:foregroundMark x1="71616" y1="45600" x2="71616" y2="45600"/>
                        <a14:foregroundMark x1="78166" y1="48000" x2="78166" y2="48600"/>
                      </a14:backgroundRemoval>
                    </a14:imgEffect>
                  </a14:imgLayer>
                </a14:imgProps>
              </a:ext>
              <a:ext uri="{28A0092B-C50C-407E-A947-70E740481C1C}">
                <a14:useLocalDpi xmlns:a14="http://schemas.microsoft.com/office/drawing/2010/main" val="0"/>
              </a:ext>
            </a:extLst>
          </a:blip>
          <a:stretch>
            <a:fillRect/>
          </a:stretch>
        </p:blipFill>
        <p:spPr>
          <a:xfrm>
            <a:off x="8981557" y="0"/>
            <a:ext cx="2091830" cy="2283657"/>
          </a:xfrm>
          <a:prstGeom prst="rect">
            <a:avLst/>
          </a:prstGeom>
        </p:spPr>
      </p:pic>
    </p:spTree>
    <p:extLst>
      <p:ext uri="{BB962C8B-B14F-4D97-AF65-F5344CB8AC3E}">
        <p14:creationId xmlns:p14="http://schemas.microsoft.com/office/powerpoint/2010/main" val="12237592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80">
                                          <p:stCondLst>
                                            <p:cond delay="0"/>
                                          </p:stCondLst>
                                        </p:cTn>
                                        <p:tgtEl>
                                          <p:spTgt spid="11"/>
                                        </p:tgtEl>
                                      </p:cBhvr>
                                    </p:animEffect>
                                    <p:anim calcmode="lin" valueType="num">
                                      <p:cBhvr>
                                        <p:cTn id="2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9" dur="26">
                                          <p:stCondLst>
                                            <p:cond delay="650"/>
                                          </p:stCondLst>
                                        </p:cTn>
                                        <p:tgtEl>
                                          <p:spTgt spid="11"/>
                                        </p:tgtEl>
                                      </p:cBhvr>
                                      <p:to x="100000" y="60000"/>
                                    </p:animScale>
                                    <p:animScale>
                                      <p:cBhvr>
                                        <p:cTn id="30" dur="166" decel="50000">
                                          <p:stCondLst>
                                            <p:cond delay="676"/>
                                          </p:stCondLst>
                                        </p:cTn>
                                        <p:tgtEl>
                                          <p:spTgt spid="11"/>
                                        </p:tgtEl>
                                      </p:cBhvr>
                                      <p:to x="100000" y="100000"/>
                                    </p:animScale>
                                    <p:animScale>
                                      <p:cBhvr>
                                        <p:cTn id="31" dur="26">
                                          <p:stCondLst>
                                            <p:cond delay="1312"/>
                                          </p:stCondLst>
                                        </p:cTn>
                                        <p:tgtEl>
                                          <p:spTgt spid="11"/>
                                        </p:tgtEl>
                                      </p:cBhvr>
                                      <p:to x="100000" y="80000"/>
                                    </p:animScale>
                                    <p:animScale>
                                      <p:cBhvr>
                                        <p:cTn id="32" dur="166" decel="50000">
                                          <p:stCondLst>
                                            <p:cond delay="1338"/>
                                          </p:stCondLst>
                                        </p:cTn>
                                        <p:tgtEl>
                                          <p:spTgt spid="11"/>
                                        </p:tgtEl>
                                      </p:cBhvr>
                                      <p:to x="100000" y="100000"/>
                                    </p:animScale>
                                    <p:animScale>
                                      <p:cBhvr>
                                        <p:cTn id="33" dur="26">
                                          <p:stCondLst>
                                            <p:cond delay="1642"/>
                                          </p:stCondLst>
                                        </p:cTn>
                                        <p:tgtEl>
                                          <p:spTgt spid="11"/>
                                        </p:tgtEl>
                                      </p:cBhvr>
                                      <p:to x="100000" y="90000"/>
                                    </p:animScale>
                                    <p:animScale>
                                      <p:cBhvr>
                                        <p:cTn id="34" dur="166" decel="50000">
                                          <p:stCondLst>
                                            <p:cond delay="1668"/>
                                          </p:stCondLst>
                                        </p:cTn>
                                        <p:tgtEl>
                                          <p:spTgt spid="11"/>
                                        </p:tgtEl>
                                      </p:cBhvr>
                                      <p:to x="100000" y="100000"/>
                                    </p:animScale>
                                    <p:animScale>
                                      <p:cBhvr>
                                        <p:cTn id="35" dur="26">
                                          <p:stCondLst>
                                            <p:cond delay="1808"/>
                                          </p:stCondLst>
                                        </p:cTn>
                                        <p:tgtEl>
                                          <p:spTgt spid="11"/>
                                        </p:tgtEl>
                                      </p:cBhvr>
                                      <p:to x="100000" y="95000"/>
                                    </p:animScale>
                                    <p:animScale>
                                      <p:cBhvr>
                                        <p:cTn id="36" dur="166" decel="50000">
                                          <p:stCondLst>
                                            <p:cond delay="1834"/>
                                          </p:stCondLst>
                                        </p:cTn>
                                        <p:tgtEl>
                                          <p:spTgt spid="11"/>
                                        </p:tgtEl>
                                      </p:cBhvr>
                                      <p:to x="100000" y="100000"/>
                                    </p:animScale>
                                  </p:childTnLst>
                                </p:cTn>
                              </p:par>
                            </p:childTnLst>
                          </p:cTn>
                        </p:par>
                        <p:par>
                          <p:cTn id="37" fill="hold">
                            <p:stCondLst>
                              <p:cond delay="2000"/>
                            </p:stCondLst>
                            <p:childTnLst>
                              <p:par>
                                <p:cTn id="38" presetID="37"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900" decel="100000" fill="hold"/>
                                        <p:tgtEl>
                                          <p:spTgt spid="21"/>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44" fill="hold">
                            <p:stCondLst>
                              <p:cond delay="3000"/>
                            </p:stCondLst>
                            <p:childTnLst>
                              <p:par>
                                <p:cTn id="45" presetID="14" presetClass="entr" presetSubtype="1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childTnLst>
                          </p:cTn>
                        </p:par>
                        <p:par>
                          <p:cTn id="48" fill="hold">
                            <p:stCondLst>
                              <p:cond delay="3500"/>
                            </p:stCondLst>
                            <p:childTnLst>
                              <p:par>
                                <p:cTn id="49" presetID="42"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31"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style.rotation</p:attrName>
                                        </p:attrNameLst>
                                      </p:cBhvr>
                                      <p:tavLst>
                                        <p:tav tm="0">
                                          <p:val>
                                            <p:fltVal val="90"/>
                                          </p:val>
                                        </p:tav>
                                        <p:tav tm="100000">
                                          <p:val>
                                            <p:fltVal val="0"/>
                                          </p:val>
                                        </p:tav>
                                      </p:tavLst>
                                    </p:anim>
                                    <p:animEffect transition="in" filter="fade">
                                      <p:cBhvr>
                                        <p:cTn id="60" dur="1000"/>
                                        <p:tgtEl>
                                          <p:spTgt spid="14"/>
                                        </p:tgtEl>
                                      </p:cBhvr>
                                    </p:animEffect>
                                  </p:childTnLst>
                                </p:cTn>
                              </p:par>
                            </p:childTnLst>
                          </p:cTn>
                        </p:par>
                        <p:par>
                          <p:cTn id="61" fill="hold">
                            <p:stCondLst>
                              <p:cond delay="550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4" grpId="0">
        <p:bldAsOne/>
      </p:bldGraphic>
      <p:bldGraphic spid="18" grpId="0">
        <p:bldAsOne/>
      </p:bldGraphic>
      <p:bldGraphic spid="19"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5611-640E-9872-7918-CA0FF8CF5A89}"/>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9B25B1A-C322-E111-32BA-6B5293AE3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5AEC1F50-2F07-E2A6-E556-DAC0E3743610}"/>
              </a:ext>
            </a:extLst>
          </p:cNvPr>
          <p:cNvGraphicFramePr/>
          <p:nvPr>
            <p:extLst>
              <p:ext uri="{D42A27DB-BD31-4B8C-83A1-F6EECF244321}">
                <p14:modId xmlns:p14="http://schemas.microsoft.com/office/powerpoint/2010/main" val="1030531738"/>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a:extLst>
              <a:ext uri="{FF2B5EF4-FFF2-40B4-BE49-F238E27FC236}">
                <a16:creationId xmlns:a16="http://schemas.microsoft.com/office/drawing/2014/main" id="{0CA7DA62-C5EE-8A1E-2C84-EE2823A2EDF6}"/>
              </a:ext>
            </a:extLst>
          </p:cNvPr>
          <p:cNvGraphicFramePr/>
          <p:nvPr>
            <p:extLst>
              <p:ext uri="{D42A27DB-BD31-4B8C-83A1-F6EECF244321}">
                <p14:modId xmlns:p14="http://schemas.microsoft.com/office/powerpoint/2010/main" val="1113297306"/>
              </p:ext>
            </p:extLst>
          </p:nvPr>
        </p:nvGraphicFramePr>
        <p:xfrm>
          <a:off x="168033" y="2377143"/>
          <a:ext cx="8748879" cy="48013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2" name="Diagramma 11">
            <a:extLst>
              <a:ext uri="{FF2B5EF4-FFF2-40B4-BE49-F238E27FC236}">
                <a16:creationId xmlns:a16="http://schemas.microsoft.com/office/drawing/2014/main" id="{ADA79B07-6A61-6040-6828-BE7509D412E6}"/>
              </a:ext>
            </a:extLst>
          </p:cNvPr>
          <p:cNvGraphicFramePr/>
          <p:nvPr>
            <p:extLst>
              <p:ext uri="{D42A27DB-BD31-4B8C-83A1-F6EECF244321}">
                <p14:modId xmlns:p14="http://schemas.microsoft.com/office/powerpoint/2010/main" val="933866441"/>
              </p:ext>
            </p:extLst>
          </p:nvPr>
        </p:nvGraphicFramePr>
        <p:xfrm>
          <a:off x="-625746" y="2377143"/>
          <a:ext cx="4844660" cy="3693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3" name="Diagramma 12">
            <a:extLst>
              <a:ext uri="{FF2B5EF4-FFF2-40B4-BE49-F238E27FC236}">
                <a16:creationId xmlns:a16="http://schemas.microsoft.com/office/drawing/2014/main" id="{1C709A5D-074A-633D-D0E7-F080862E5BD7}"/>
              </a:ext>
            </a:extLst>
          </p:cNvPr>
          <p:cNvGraphicFramePr/>
          <p:nvPr>
            <p:extLst>
              <p:ext uri="{D42A27DB-BD31-4B8C-83A1-F6EECF244321}">
                <p14:modId xmlns:p14="http://schemas.microsoft.com/office/powerpoint/2010/main" val="1441843659"/>
              </p:ext>
            </p:extLst>
          </p:nvPr>
        </p:nvGraphicFramePr>
        <p:xfrm>
          <a:off x="8104488" y="1502904"/>
          <a:ext cx="4984436" cy="441817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5" name="Diagramma 14">
            <a:extLst>
              <a:ext uri="{FF2B5EF4-FFF2-40B4-BE49-F238E27FC236}">
                <a16:creationId xmlns:a16="http://schemas.microsoft.com/office/drawing/2014/main" id="{865D2DCF-C5AD-DA0C-EC83-9AFC61EDC10E}"/>
              </a:ext>
            </a:extLst>
          </p:cNvPr>
          <p:cNvGraphicFramePr/>
          <p:nvPr>
            <p:extLst>
              <p:ext uri="{D42A27DB-BD31-4B8C-83A1-F6EECF244321}">
                <p14:modId xmlns:p14="http://schemas.microsoft.com/office/powerpoint/2010/main" val="1631531611"/>
              </p:ext>
            </p:extLst>
          </p:nvPr>
        </p:nvGraphicFramePr>
        <p:xfrm>
          <a:off x="6906920" y="342894"/>
          <a:ext cx="2096380" cy="2145755"/>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3469677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1500"/>
                                        <p:tgtEl>
                                          <p:spTgt spid="1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2000"/>
                            </p:stCondLst>
                            <p:childTnLst>
                              <p:par>
                                <p:cTn id="17" presetID="26"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80">
                                          <p:stCondLst>
                                            <p:cond delay="0"/>
                                          </p:stCondLst>
                                        </p:cTn>
                                        <p:tgtEl>
                                          <p:spTgt spid="13"/>
                                        </p:tgtEl>
                                      </p:cBhvr>
                                    </p:animEffect>
                                    <p:anim calcmode="lin" valueType="num">
                                      <p:cBhvr>
                                        <p:cTn id="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5" dur="26">
                                          <p:stCondLst>
                                            <p:cond delay="650"/>
                                          </p:stCondLst>
                                        </p:cTn>
                                        <p:tgtEl>
                                          <p:spTgt spid="13"/>
                                        </p:tgtEl>
                                      </p:cBhvr>
                                      <p:to x="100000" y="60000"/>
                                    </p:animScale>
                                    <p:animScale>
                                      <p:cBhvr>
                                        <p:cTn id="26" dur="166" decel="50000">
                                          <p:stCondLst>
                                            <p:cond delay="676"/>
                                          </p:stCondLst>
                                        </p:cTn>
                                        <p:tgtEl>
                                          <p:spTgt spid="13"/>
                                        </p:tgtEl>
                                      </p:cBhvr>
                                      <p:to x="100000" y="100000"/>
                                    </p:animScale>
                                    <p:animScale>
                                      <p:cBhvr>
                                        <p:cTn id="27" dur="26">
                                          <p:stCondLst>
                                            <p:cond delay="1312"/>
                                          </p:stCondLst>
                                        </p:cTn>
                                        <p:tgtEl>
                                          <p:spTgt spid="13"/>
                                        </p:tgtEl>
                                      </p:cBhvr>
                                      <p:to x="100000" y="80000"/>
                                    </p:animScale>
                                    <p:animScale>
                                      <p:cBhvr>
                                        <p:cTn id="28" dur="166" decel="50000">
                                          <p:stCondLst>
                                            <p:cond delay="1338"/>
                                          </p:stCondLst>
                                        </p:cTn>
                                        <p:tgtEl>
                                          <p:spTgt spid="13"/>
                                        </p:tgtEl>
                                      </p:cBhvr>
                                      <p:to x="100000" y="100000"/>
                                    </p:animScale>
                                    <p:animScale>
                                      <p:cBhvr>
                                        <p:cTn id="29" dur="26">
                                          <p:stCondLst>
                                            <p:cond delay="1642"/>
                                          </p:stCondLst>
                                        </p:cTn>
                                        <p:tgtEl>
                                          <p:spTgt spid="13"/>
                                        </p:tgtEl>
                                      </p:cBhvr>
                                      <p:to x="100000" y="90000"/>
                                    </p:animScale>
                                    <p:animScale>
                                      <p:cBhvr>
                                        <p:cTn id="30" dur="166" decel="50000">
                                          <p:stCondLst>
                                            <p:cond delay="1668"/>
                                          </p:stCondLst>
                                        </p:cTn>
                                        <p:tgtEl>
                                          <p:spTgt spid="13"/>
                                        </p:tgtEl>
                                      </p:cBhvr>
                                      <p:to x="100000" y="100000"/>
                                    </p:animScale>
                                    <p:animScale>
                                      <p:cBhvr>
                                        <p:cTn id="31" dur="26">
                                          <p:stCondLst>
                                            <p:cond delay="1808"/>
                                          </p:stCondLst>
                                        </p:cTn>
                                        <p:tgtEl>
                                          <p:spTgt spid="13"/>
                                        </p:tgtEl>
                                      </p:cBhvr>
                                      <p:to x="100000" y="95000"/>
                                    </p:animScale>
                                    <p:animScale>
                                      <p:cBhvr>
                                        <p:cTn id="32"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2" grpId="0">
        <p:bldAsOne/>
      </p:bldGraphic>
      <p:bldGraphic spid="13" grpId="0">
        <p:bldAsOne/>
      </p:bldGraphic>
      <p:bldGraphic spid="1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F4E4F-E090-F5EC-BD47-6FBA5A118730}"/>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DA18646-13EE-1082-4CD6-BA9B5AEDA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78CFC5D7-3FAE-2E3E-3E54-5C51D11C12BC}"/>
              </a:ext>
            </a:extLst>
          </p:cNvPr>
          <p:cNvGraphicFramePr/>
          <p:nvPr>
            <p:extLst>
              <p:ext uri="{D42A27DB-BD31-4B8C-83A1-F6EECF244321}">
                <p14:modId xmlns:p14="http://schemas.microsoft.com/office/powerpoint/2010/main" val="2329591550"/>
              </p:ext>
            </p:extLst>
          </p:nvPr>
        </p:nvGraphicFramePr>
        <p:xfrm>
          <a:off x="160699" y="88861"/>
          <a:ext cx="6097508"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Immagine 10">
            <a:extLst>
              <a:ext uri="{FF2B5EF4-FFF2-40B4-BE49-F238E27FC236}">
                <a16:creationId xmlns:a16="http://schemas.microsoft.com/office/drawing/2014/main" id="{2655BD0A-ADDE-AFB5-4FD7-D5983F714E82}"/>
              </a:ext>
            </a:extLst>
          </p:cNvPr>
          <p:cNvPicPr>
            <a:picLocks noChangeAspect="1"/>
          </p:cNvPicPr>
          <p:nvPr/>
        </p:nvPicPr>
        <p:blipFill>
          <a:blip r:embed="rId9"/>
          <a:stretch>
            <a:fillRect/>
          </a:stretch>
        </p:blipFill>
        <p:spPr>
          <a:xfrm>
            <a:off x="192386" y="2497667"/>
            <a:ext cx="5715000" cy="4000500"/>
          </a:xfrm>
          <a:prstGeom prst="rect">
            <a:avLst/>
          </a:prstGeom>
        </p:spPr>
      </p:pic>
      <p:graphicFrame>
        <p:nvGraphicFramePr>
          <p:cNvPr id="12" name="Diagramma 11">
            <a:extLst>
              <a:ext uri="{FF2B5EF4-FFF2-40B4-BE49-F238E27FC236}">
                <a16:creationId xmlns:a16="http://schemas.microsoft.com/office/drawing/2014/main" id="{F0AAB15A-38AD-D71B-3062-4D419708A9D3}"/>
              </a:ext>
            </a:extLst>
          </p:cNvPr>
          <p:cNvGraphicFramePr/>
          <p:nvPr>
            <p:extLst>
              <p:ext uri="{D42A27DB-BD31-4B8C-83A1-F6EECF244321}">
                <p14:modId xmlns:p14="http://schemas.microsoft.com/office/powerpoint/2010/main" val="2158812096"/>
              </p:ext>
            </p:extLst>
          </p:nvPr>
        </p:nvGraphicFramePr>
        <p:xfrm>
          <a:off x="6284613" y="719666"/>
          <a:ext cx="5715001" cy="54186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4" name="Immagine 13">
            <a:extLst>
              <a:ext uri="{FF2B5EF4-FFF2-40B4-BE49-F238E27FC236}">
                <a16:creationId xmlns:a16="http://schemas.microsoft.com/office/drawing/2014/main" id="{69DA01E1-56DD-3114-37CC-2BCF3A286C3D}"/>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000" b="94167" l="10000" r="90000">
                        <a14:foregroundMark x1="43333" y1="10500" x2="55333" y2="7000"/>
                        <a14:foregroundMark x1="55333" y1="7000" x2="62667" y2="9167"/>
                        <a14:foregroundMark x1="34222" y1="92167" x2="34222" y2="92167"/>
                        <a14:foregroundMark x1="34222" y1="92167" x2="28889" y2="20167"/>
                        <a14:foregroundMark x1="25556" y1="47333" x2="25556" y2="47333"/>
                        <a14:foregroundMark x1="26444" y1="46667" x2="26444" y2="46000"/>
                        <a14:foregroundMark x1="27333" y1="45333" x2="27333" y2="45333"/>
                        <a14:foregroundMark x1="27778" y1="46000" x2="27778" y2="46000"/>
                        <a14:foregroundMark x1="28000" y1="46000" x2="28000" y2="46000"/>
                        <a14:foregroundMark x1="27333" y1="46333" x2="27333" y2="46333"/>
                        <a14:foregroundMark x1="27333" y1="46167" x2="28222" y2="46000"/>
                        <a14:foregroundMark x1="26000" y1="47833" x2="28444" y2="43667"/>
                        <a14:foregroundMark x1="48222" y1="93500" x2="48222" y2="93500"/>
                        <a14:foregroundMark x1="34889" y1="94167" x2="34889" y2="94167"/>
                        <a14:foregroundMark x1="27778" y1="12833" x2="27778" y2="12833"/>
                        <a14:foregroundMark x1="27556" y1="13667" x2="27556" y2="13667"/>
                        <a14:foregroundMark x1="63111" y1="91667" x2="63111" y2="91667"/>
                        <a14:foregroundMark x1="62667" y1="89500" x2="60667" y2="85500"/>
                        <a14:backgroundMark x1="40889" y1="89833" x2="40889" y2="89833"/>
                        <a14:backgroundMark x1="55778" y1="88500" x2="55778" y2="88500"/>
                        <a14:backgroundMark x1="54000" y1="89000" x2="54000" y2="89000"/>
                        <a14:backgroundMark x1="68444" y1="88667" x2="68444" y2="88667"/>
                        <a14:backgroundMark x1="68222" y1="89167" x2="68222" y2="89167"/>
                        <a14:backgroundMark x1="68667" y1="90500" x2="68667" y2="90500"/>
                        <a14:backgroundMark x1="67333" y1="88500" x2="67333" y2="88500"/>
                        <a14:backgroundMark x1="68667" y1="91500" x2="68667" y2="91500"/>
                        <a14:backgroundMark x1="68444" y1="90667" x2="66889" y2="86667"/>
                      </a14:backgroundRemoval>
                    </a14:imgEffect>
                  </a14:imgLayer>
                </a14:imgProps>
              </a:ext>
              <a:ext uri="{28A0092B-C50C-407E-A947-70E740481C1C}">
                <a14:useLocalDpi xmlns:a14="http://schemas.microsoft.com/office/drawing/2010/main" val="0"/>
              </a:ext>
            </a:extLst>
          </a:blip>
          <a:stretch>
            <a:fillRect/>
          </a:stretch>
        </p:blipFill>
        <p:spPr>
          <a:xfrm>
            <a:off x="7967567" y="1862938"/>
            <a:ext cx="2349091" cy="3132122"/>
          </a:xfrm>
          <a:prstGeom prst="rect">
            <a:avLst/>
          </a:prstGeom>
        </p:spPr>
      </p:pic>
    </p:spTree>
    <p:extLst>
      <p:ext uri="{BB962C8B-B14F-4D97-AF65-F5344CB8AC3E}">
        <p14:creationId xmlns:p14="http://schemas.microsoft.com/office/powerpoint/2010/main" val="96225163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graphicEl>
                                              <a:dgm id="{DEBFA9A5-8181-4C50-8272-74BC70035441}"/>
                                            </p:graphicEl>
                                          </p:spTgt>
                                        </p:tgtEl>
                                        <p:attrNameLst>
                                          <p:attrName>style.visibility</p:attrName>
                                        </p:attrNameLst>
                                      </p:cBhvr>
                                      <p:to>
                                        <p:strVal val="visible"/>
                                      </p:to>
                                    </p:set>
                                    <p:animEffect transition="in" filter="circle(in)">
                                      <p:cBhvr>
                                        <p:cTn id="7" dur="2000"/>
                                        <p:tgtEl>
                                          <p:spTgt spid="8">
                                            <p:graphicEl>
                                              <a:dgm id="{DEBFA9A5-8181-4C50-8272-74BC70035441}"/>
                                            </p:graphic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graphicEl>
                                              <a:dgm id="{60063B80-36E7-4F2A-BF80-ED6A38F4896E}"/>
                                            </p:graphicEl>
                                          </p:spTgt>
                                        </p:tgtEl>
                                        <p:attrNameLst>
                                          <p:attrName>style.visibility</p:attrName>
                                        </p:attrNameLst>
                                      </p:cBhvr>
                                      <p:to>
                                        <p:strVal val="visible"/>
                                      </p:to>
                                    </p:set>
                                    <p:animEffect transition="in" filter="circle(in)">
                                      <p:cBhvr>
                                        <p:cTn id="10" dur="2000"/>
                                        <p:tgtEl>
                                          <p:spTgt spid="8">
                                            <p:graphicEl>
                                              <a:dgm id="{60063B80-36E7-4F2A-BF80-ED6A38F4896E}"/>
                                            </p:graphicEl>
                                          </p:spTgt>
                                        </p:tgtEl>
                                      </p:cBhvr>
                                    </p:animEffect>
                                  </p:childTnLst>
                                </p:cTn>
                              </p:par>
                            </p:childTnLst>
                          </p:cTn>
                        </p:par>
                        <p:par>
                          <p:cTn id="11" fill="hold">
                            <p:stCondLst>
                              <p:cond delay="2000"/>
                            </p:stCondLst>
                            <p:childTnLst>
                              <p:par>
                                <p:cTn id="12" presetID="26"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80">
                                          <p:stCondLst>
                                            <p:cond delay="0"/>
                                          </p:stCondLst>
                                        </p:cTn>
                                        <p:tgtEl>
                                          <p:spTgt spid="12"/>
                                        </p:tgtEl>
                                      </p:cBhvr>
                                    </p:animEffect>
                                    <p:anim calcmode="lin" valueType="num">
                                      <p:cBhvr>
                                        <p:cTn id="1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0" dur="26">
                                          <p:stCondLst>
                                            <p:cond delay="650"/>
                                          </p:stCondLst>
                                        </p:cTn>
                                        <p:tgtEl>
                                          <p:spTgt spid="12"/>
                                        </p:tgtEl>
                                      </p:cBhvr>
                                      <p:to x="100000" y="60000"/>
                                    </p:animScale>
                                    <p:animScale>
                                      <p:cBhvr>
                                        <p:cTn id="21" dur="166" decel="50000">
                                          <p:stCondLst>
                                            <p:cond delay="676"/>
                                          </p:stCondLst>
                                        </p:cTn>
                                        <p:tgtEl>
                                          <p:spTgt spid="12"/>
                                        </p:tgtEl>
                                      </p:cBhvr>
                                      <p:to x="100000" y="100000"/>
                                    </p:animScale>
                                    <p:animScale>
                                      <p:cBhvr>
                                        <p:cTn id="22" dur="26">
                                          <p:stCondLst>
                                            <p:cond delay="1312"/>
                                          </p:stCondLst>
                                        </p:cTn>
                                        <p:tgtEl>
                                          <p:spTgt spid="12"/>
                                        </p:tgtEl>
                                      </p:cBhvr>
                                      <p:to x="100000" y="80000"/>
                                    </p:animScale>
                                    <p:animScale>
                                      <p:cBhvr>
                                        <p:cTn id="23" dur="166" decel="50000">
                                          <p:stCondLst>
                                            <p:cond delay="1338"/>
                                          </p:stCondLst>
                                        </p:cTn>
                                        <p:tgtEl>
                                          <p:spTgt spid="12"/>
                                        </p:tgtEl>
                                      </p:cBhvr>
                                      <p:to x="100000" y="100000"/>
                                    </p:animScale>
                                    <p:animScale>
                                      <p:cBhvr>
                                        <p:cTn id="24" dur="26">
                                          <p:stCondLst>
                                            <p:cond delay="1642"/>
                                          </p:stCondLst>
                                        </p:cTn>
                                        <p:tgtEl>
                                          <p:spTgt spid="12"/>
                                        </p:tgtEl>
                                      </p:cBhvr>
                                      <p:to x="100000" y="90000"/>
                                    </p:animScale>
                                    <p:animScale>
                                      <p:cBhvr>
                                        <p:cTn id="25" dur="166" decel="50000">
                                          <p:stCondLst>
                                            <p:cond delay="1668"/>
                                          </p:stCondLst>
                                        </p:cTn>
                                        <p:tgtEl>
                                          <p:spTgt spid="12"/>
                                        </p:tgtEl>
                                      </p:cBhvr>
                                      <p:to x="100000" y="100000"/>
                                    </p:animScale>
                                    <p:animScale>
                                      <p:cBhvr>
                                        <p:cTn id="26" dur="26">
                                          <p:stCondLst>
                                            <p:cond delay="1808"/>
                                          </p:stCondLst>
                                        </p:cTn>
                                        <p:tgtEl>
                                          <p:spTgt spid="12"/>
                                        </p:tgtEl>
                                      </p:cBhvr>
                                      <p:to x="100000" y="95000"/>
                                    </p:animScale>
                                    <p:animScale>
                                      <p:cBhvr>
                                        <p:cTn id="27" dur="166" decel="50000">
                                          <p:stCondLst>
                                            <p:cond delay="1834"/>
                                          </p:stCondLst>
                                        </p:cTn>
                                        <p:tgtEl>
                                          <p:spTgt spid="12"/>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80">
                                          <p:stCondLst>
                                            <p:cond delay="0"/>
                                          </p:stCondLst>
                                        </p:cTn>
                                        <p:tgtEl>
                                          <p:spTgt spid="14"/>
                                        </p:tgtEl>
                                      </p:cBhvr>
                                    </p:animEffect>
                                    <p:anim calcmode="lin" valueType="num">
                                      <p:cBhvr>
                                        <p:cTn id="3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6" dur="26">
                                          <p:stCondLst>
                                            <p:cond delay="650"/>
                                          </p:stCondLst>
                                        </p:cTn>
                                        <p:tgtEl>
                                          <p:spTgt spid="14"/>
                                        </p:tgtEl>
                                      </p:cBhvr>
                                      <p:to x="100000" y="60000"/>
                                    </p:animScale>
                                    <p:animScale>
                                      <p:cBhvr>
                                        <p:cTn id="37" dur="166" decel="50000">
                                          <p:stCondLst>
                                            <p:cond delay="676"/>
                                          </p:stCondLst>
                                        </p:cTn>
                                        <p:tgtEl>
                                          <p:spTgt spid="14"/>
                                        </p:tgtEl>
                                      </p:cBhvr>
                                      <p:to x="100000" y="100000"/>
                                    </p:animScale>
                                    <p:animScale>
                                      <p:cBhvr>
                                        <p:cTn id="38" dur="26">
                                          <p:stCondLst>
                                            <p:cond delay="1312"/>
                                          </p:stCondLst>
                                        </p:cTn>
                                        <p:tgtEl>
                                          <p:spTgt spid="14"/>
                                        </p:tgtEl>
                                      </p:cBhvr>
                                      <p:to x="100000" y="80000"/>
                                    </p:animScale>
                                    <p:animScale>
                                      <p:cBhvr>
                                        <p:cTn id="39" dur="166" decel="50000">
                                          <p:stCondLst>
                                            <p:cond delay="1338"/>
                                          </p:stCondLst>
                                        </p:cTn>
                                        <p:tgtEl>
                                          <p:spTgt spid="14"/>
                                        </p:tgtEl>
                                      </p:cBhvr>
                                      <p:to x="100000" y="100000"/>
                                    </p:animScale>
                                    <p:animScale>
                                      <p:cBhvr>
                                        <p:cTn id="40" dur="26">
                                          <p:stCondLst>
                                            <p:cond delay="1642"/>
                                          </p:stCondLst>
                                        </p:cTn>
                                        <p:tgtEl>
                                          <p:spTgt spid="14"/>
                                        </p:tgtEl>
                                      </p:cBhvr>
                                      <p:to x="100000" y="90000"/>
                                    </p:animScale>
                                    <p:animScale>
                                      <p:cBhvr>
                                        <p:cTn id="41" dur="166" decel="50000">
                                          <p:stCondLst>
                                            <p:cond delay="1668"/>
                                          </p:stCondLst>
                                        </p:cTn>
                                        <p:tgtEl>
                                          <p:spTgt spid="14"/>
                                        </p:tgtEl>
                                      </p:cBhvr>
                                      <p:to x="100000" y="100000"/>
                                    </p:animScale>
                                    <p:animScale>
                                      <p:cBhvr>
                                        <p:cTn id="42" dur="26">
                                          <p:stCondLst>
                                            <p:cond delay="1808"/>
                                          </p:stCondLst>
                                        </p:cTn>
                                        <p:tgtEl>
                                          <p:spTgt spid="14"/>
                                        </p:tgtEl>
                                      </p:cBhvr>
                                      <p:to x="100000" y="95000"/>
                                    </p:animScale>
                                    <p:animScale>
                                      <p:cBhvr>
                                        <p:cTn id="43" dur="166" decel="50000">
                                          <p:stCondLst>
                                            <p:cond delay="1834"/>
                                          </p:stCondLst>
                                        </p:cTn>
                                        <p:tgtEl>
                                          <p:spTgt spid="14"/>
                                        </p:tgtEl>
                                      </p:cBhvr>
                                      <p:to x="100000" y="100000"/>
                                    </p:animScale>
                                  </p:childTnLst>
                                </p:cTn>
                              </p:par>
                            </p:childTnLst>
                          </p:cTn>
                        </p:par>
                        <p:par>
                          <p:cTn id="44" fill="hold">
                            <p:stCondLst>
                              <p:cond delay="4000"/>
                            </p:stCondLst>
                            <p:childTnLst>
                              <p:par>
                                <p:cTn id="45" presetID="6" presetClass="entr" presetSubtype="16"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circle(in)">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Graphic spid="1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4C25C-2D28-8CC2-F79F-5B96DE748EE7}"/>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9EB20C50-5016-BFA7-03CE-51C10DA0D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9B34FA3B-C484-BFDB-C053-62650F204396}"/>
              </a:ext>
            </a:extLst>
          </p:cNvPr>
          <p:cNvGraphicFramePr/>
          <p:nvPr>
            <p:extLst>
              <p:ext uri="{D42A27DB-BD31-4B8C-83A1-F6EECF244321}">
                <p14:modId xmlns:p14="http://schemas.microsoft.com/office/powerpoint/2010/main" val="1724848137"/>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65E6A6DF-63AE-103A-71F8-1F9A644E953F}"/>
              </a:ext>
            </a:extLst>
          </p:cNvPr>
          <p:cNvGraphicFramePr/>
          <p:nvPr>
            <p:extLst>
              <p:ext uri="{D42A27DB-BD31-4B8C-83A1-F6EECF244321}">
                <p14:modId xmlns:p14="http://schemas.microsoft.com/office/powerpoint/2010/main" val="2161192194"/>
              </p:ext>
            </p:extLst>
          </p:nvPr>
        </p:nvGraphicFramePr>
        <p:xfrm>
          <a:off x="189837" y="2105560"/>
          <a:ext cx="11678971"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Diagramma 13">
            <a:extLst>
              <a:ext uri="{FF2B5EF4-FFF2-40B4-BE49-F238E27FC236}">
                <a16:creationId xmlns:a16="http://schemas.microsoft.com/office/drawing/2014/main" id="{7414D70A-39FF-4C28-35D8-60180109C592}"/>
              </a:ext>
            </a:extLst>
          </p:cNvPr>
          <p:cNvGraphicFramePr/>
          <p:nvPr>
            <p:extLst>
              <p:ext uri="{D42A27DB-BD31-4B8C-83A1-F6EECF244321}">
                <p14:modId xmlns:p14="http://schemas.microsoft.com/office/powerpoint/2010/main" val="990357094"/>
              </p:ext>
            </p:extLst>
          </p:nvPr>
        </p:nvGraphicFramePr>
        <p:xfrm>
          <a:off x="189837" y="4610758"/>
          <a:ext cx="11678971" cy="21781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032" name="Picture 8" descr="Curved Arrow Png - Cliparts.co">
            <a:extLst>
              <a:ext uri="{FF2B5EF4-FFF2-40B4-BE49-F238E27FC236}">
                <a16:creationId xmlns:a16="http://schemas.microsoft.com/office/drawing/2014/main" id="{C96A872B-A1AB-C4B8-A12C-53070115E14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0959066" flipV="1">
            <a:off x="2474653" y="3952337"/>
            <a:ext cx="7759580" cy="9218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Diagramma 14">
            <a:extLst>
              <a:ext uri="{FF2B5EF4-FFF2-40B4-BE49-F238E27FC236}">
                <a16:creationId xmlns:a16="http://schemas.microsoft.com/office/drawing/2014/main" id="{76823746-2275-B09B-E14C-A8FDB7E3C5EF}"/>
              </a:ext>
            </a:extLst>
          </p:cNvPr>
          <p:cNvGraphicFramePr/>
          <p:nvPr>
            <p:extLst>
              <p:ext uri="{D42A27DB-BD31-4B8C-83A1-F6EECF244321}">
                <p14:modId xmlns:p14="http://schemas.microsoft.com/office/powerpoint/2010/main" val="2065136945"/>
              </p:ext>
            </p:extLst>
          </p:nvPr>
        </p:nvGraphicFramePr>
        <p:xfrm>
          <a:off x="-654321" y="1631687"/>
          <a:ext cx="4844660" cy="36933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034" name="Picture 10" descr="omino 3d con chiave successo illustrazione Stock | Adobe Stock">
            <a:extLst>
              <a:ext uri="{FF2B5EF4-FFF2-40B4-BE49-F238E27FC236}">
                <a16:creationId xmlns:a16="http://schemas.microsoft.com/office/drawing/2014/main" id="{C4F9AF7F-1BB7-999C-8AB8-A5F77C8F2748}"/>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7600" b="90400" l="9804" r="89916">
                        <a14:foregroundMark x1="39216" y1="14600" x2="52101" y2="8600"/>
                        <a14:foregroundMark x1="52101" y1="8600" x2="61625" y2="11600"/>
                        <a14:foregroundMark x1="42017" y1="11600" x2="54622" y2="7600"/>
                        <a14:foregroundMark x1="54622" y1="7600" x2="57423" y2="7600"/>
                        <a14:foregroundMark x1="20448" y1="30200" x2="20448" y2="30200"/>
                        <a14:foregroundMark x1="20448" y1="29600" x2="20448" y2="29600"/>
                        <a14:foregroundMark x1="18768" y1="41600" x2="18768" y2="41600"/>
                        <a14:foregroundMark x1="18487" y1="41600" x2="16527" y2="43200"/>
                        <a14:foregroundMark x1="20728" y1="41400" x2="26891" y2="42800"/>
                        <a14:foregroundMark x1="15406" y1="43800" x2="16807" y2="42000"/>
                        <a14:foregroundMark x1="24090" y1="40800" x2="21569" y2="41200"/>
                        <a14:foregroundMark x1="40896" y1="90400" x2="40896" y2="90400"/>
                        <a14:foregroundMark x1="29132" y1="32400" x2="29132" y2="32400"/>
                        <a14:foregroundMark x1="19608" y1="30400" x2="19608" y2="30400"/>
                        <a14:foregroundMark x1="19328" y1="30200" x2="19328" y2="30200"/>
                        <a14:foregroundMark x1="19608" y1="29800" x2="19608" y2="29800"/>
                        <a14:foregroundMark x1="19048" y1="30000" x2="19048" y2="30000"/>
                        <a14:foregroundMark x1="19608" y1="29800" x2="19608" y2="29800"/>
                        <a14:foregroundMark x1="40896" y1="12800" x2="50420" y2="8600"/>
                        <a14:foregroundMark x1="40336" y1="12600" x2="50700" y2="8200"/>
                        <a14:foregroundMark x1="45938" y1="8200" x2="42017" y2="11000"/>
                        <a14:foregroundMark x1="56303" y1="8000" x2="46218" y2="7600"/>
                      </a14:backgroundRemoval>
                    </a14:imgEffect>
                  </a14:imgLayer>
                </a14:imgProps>
              </a:ext>
              <a:ext uri="{28A0092B-C50C-407E-A947-70E740481C1C}">
                <a14:useLocalDpi xmlns:a14="http://schemas.microsoft.com/office/drawing/2010/main" val="0"/>
              </a:ext>
            </a:extLst>
          </a:blip>
          <a:srcRect/>
          <a:stretch>
            <a:fillRect/>
          </a:stretch>
        </p:blipFill>
        <p:spPr bwMode="auto">
          <a:xfrm>
            <a:off x="7886700" y="-63874"/>
            <a:ext cx="1766879" cy="24746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rganized clipart attendance monitor, Organized attendance monitor ...">
            <a:extLst>
              <a:ext uri="{FF2B5EF4-FFF2-40B4-BE49-F238E27FC236}">
                <a16:creationId xmlns:a16="http://schemas.microsoft.com/office/drawing/2014/main" id="{B0FE6CA7-B6E8-9B19-42AF-5428C9CB236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41263" y="3047347"/>
            <a:ext cx="1716908" cy="191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5696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12">
                                            <p:graphicEl>
                                              <a:dgm id="{C8561291-C837-463C-A0E3-650B9BC3B9B2}"/>
                                            </p:graphicEl>
                                          </p:spTgt>
                                        </p:tgtEl>
                                        <p:attrNameLst>
                                          <p:attrName>style.visibility</p:attrName>
                                        </p:attrNameLst>
                                      </p:cBhvr>
                                      <p:to>
                                        <p:strVal val="visible"/>
                                      </p:to>
                                    </p:set>
                                    <p:animEffect transition="in" filter="strips(downRight)">
                                      <p:cBhvr>
                                        <p:cTn id="12" dur="500"/>
                                        <p:tgtEl>
                                          <p:spTgt spid="12">
                                            <p:graphicEl>
                                              <a:dgm id="{C8561291-C837-463C-A0E3-650B9BC3B9B2}"/>
                                            </p:graphicEl>
                                          </p:spTgt>
                                        </p:tgtEl>
                                      </p:cBhvr>
                                    </p:animEffect>
                                  </p:childTnLst>
                                </p:cTn>
                              </p:par>
                            </p:childTnLst>
                          </p:cTn>
                        </p:par>
                        <p:par>
                          <p:cTn id="13" fill="hold">
                            <p:stCondLst>
                              <p:cond delay="1000"/>
                            </p:stCondLst>
                            <p:childTnLst>
                              <p:par>
                                <p:cTn id="14" presetID="18" presetClass="entr" presetSubtype="6" fill="hold" grpId="0" nodeType="afterEffect">
                                  <p:stCondLst>
                                    <p:cond delay="0"/>
                                  </p:stCondLst>
                                  <p:childTnLst>
                                    <p:set>
                                      <p:cBhvr>
                                        <p:cTn id="15" dur="1" fill="hold">
                                          <p:stCondLst>
                                            <p:cond delay="0"/>
                                          </p:stCondLst>
                                        </p:cTn>
                                        <p:tgtEl>
                                          <p:spTgt spid="12">
                                            <p:graphicEl>
                                              <a:dgm id="{80C63430-BB31-4E18-9BDA-B153EA4CD199}"/>
                                            </p:graphicEl>
                                          </p:spTgt>
                                        </p:tgtEl>
                                        <p:attrNameLst>
                                          <p:attrName>style.visibility</p:attrName>
                                        </p:attrNameLst>
                                      </p:cBhvr>
                                      <p:to>
                                        <p:strVal val="visible"/>
                                      </p:to>
                                    </p:set>
                                    <p:animEffect transition="in" filter="strips(downRight)">
                                      <p:cBhvr>
                                        <p:cTn id="16" dur="500"/>
                                        <p:tgtEl>
                                          <p:spTgt spid="12">
                                            <p:graphicEl>
                                              <a:dgm id="{80C63430-BB31-4E18-9BDA-B153EA4CD199}"/>
                                            </p:graphicEl>
                                          </p:spTgt>
                                        </p:tgtEl>
                                      </p:cBhvr>
                                    </p:animEffect>
                                  </p:childTnLst>
                                </p:cTn>
                              </p:par>
                            </p:childTnLst>
                          </p:cTn>
                        </p:par>
                        <p:par>
                          <p:cTn id="17" fill="hold">
                            <p:stCondLst>
                              <p:cond delay="1500"/>
                            </p:stCondLst>
                            <p:childTnLst>
                              <p:par>
                                <p:cTn id="18" presetID="18" presetClass="entr" presetSubtype="6" fill="hold" grpId="0" nodeType="afterEffect">
                                  <p:stCondLst>
                                    <p:cond delay="0"/>
                                  </p:stCondLst>
                                  <p:childTnLst>
                                    <p:set>
                                      <p:cBhvr>
                                        <p:cTn id="19" dur="1" fill="hold">
                                          <p:stCondLst>
                                            <p:cond delay="0"/>
                                          </p:stCondLst>
                                        </p:cTn>
                                        <p:tgtEl>
                                          <p:spTgt spid="12">
                                            <p:graphicEl>
                                              <a:dgm id="{B091A36E-CB16-4822-9534-E8F32100CC6C}"/>
                                            </p:graphicEl>
                                          </p:spTgt>
                                        </p:tgtEl>
                                        <p:attrNameLst>
                                          <p:attrName>style.visibility</p:attrName>
                                        </p:attrNameLst>
                                      </p:cBhvr>
                                      <p:to>
                                        <p:strVal val="visible"/>
                                      </p:to>
                                    </p:set>
                                    <p:animEffect transition="in" filter="strips(downRight)">
                                      <p:cBhvr>
                                        <p:cTn id="20" dur="500"/>
                                        <p:tgtEl>
                                          <p:spTgt spid="12">
                                            <p:graphicEl>
                                              <a:dgm id="{B091A36E-CB16-4822-9534-E8F32100CC6C}"/>
                                            </p:graphicEl>
                                          </p:spTgt>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12">
                                            <p:graphicEl>
                                              <a:dgm id="{8DA815D7-6730-4534-9C97-DFFDB5FA08AB}"/>
                                            </p:graphicEl>
                                          </p:spTgt>
                                        </p:tgtEl>
                                        <p:attrNameLst>
                                          <p:attrName>style.visibility</p:attrName>
                                        </p:attrNameLst>
                                      </p:cBhvr>
                                      <p:to>
                                        <p:strVal val="visible"/>
                                      </p:to>
                                    </p:set>
                                    <p:animEffect transition="in" filter="strips(downRight)">
                                      <p:cBhvr>
                                        <p:cTn id="24" dur="500"/>
                                        <p:tgtEl>
                                          <p:spTgt spid="12">
                                            <p:graphicEl>
                                              <a:dgm id="{8DA815D7-6730-4534-9C97-DFFDB5FA08AB}"/>
                                            </p:graphicEl>
                                          </p:spTgt>
                                        </p:tgtEl>
                                      </p:cBhvr>
                                    </p:animEffect>
                                  </p:childTnLst>
                                </p:cTn>
                              </p:par>
                            </p:childTnLst>
                          </p:cTn>
                        </p:par>
                        <p:par>
                          <p:cTn id="25" fill="hold">
                            <p:stCondLst>
                              <p:cond delay="2500"/>
                            </p:stCondLst>
                            <p:childTnLst>
                              <p:par>
                                <p:cTn id="26" presetID="18" presetClass="entr" presetSubtype="6" fill="hold" grpId="0" nodeType="afterEffect">
                                  <p:stCondLst>
                                    <p:cond delay="0"/>
                                  </p:stCondLst>
                                  <p:childTnLst>
                                    <p:set>
                                      <p:cBhvr>
                                        <p:cTn id="27" dur="1" fill="hold">
                                          <p:stCondLst>
                                            <p:cond delay="0"/>
                                          </p:stCondLst>
                                        </p:cTn>
                                        <p:tgtEl>
                                          <p:spTgt spid="12">
                                            <p:graphicEl>
                                              <a:dgm id="{49610812-3238-4BC7-91D2-A63F9EAD5906}"/>
                                            </p:graphicEl>
                                          </p:spTgt>
                                        </p:tgtEl>
                                        <p:attrNameLst>
                                          <p:attrName>style.visibility</p:attrName>
                                        </p:attrNameLst>
                                      </p:cBhvr>
                                      <p:to>
                                        <p:strVal val="visible"/>
                                      </p:to>
                                    </p:set>
                                    <p:animEffect transition="in" filter="strips(downRight)">
                                      <p:cBhvr>
                                        <p:cTn id="28" dur="500"/>
                                        <p:tgtEl>
                                          <p:spTgt spid="12">
                                            <p:graphicEl>
                                              <a:dgm id="{49610812-3238-4BC7-91D2-A63F9EAD5906}"/>
                                            </p:graphicEl>
                                          </p:spTgt>
                                        </p:tgtEl>
                                      </p:cBhvr>
                                    </p:animEffect>
                                  </p:childTnLst>
                                </p:cTn>
                              </p:par>
                            </p:childTnLst>
                          </p:cTn>
                        </p:par>
                        <p:par>
                          <p:cTn id="29" fill="hold">
                            <p:stCondLst>
                              <p:cond delay="3000"/>
                            </p:stCondLst>
                            <p:childTnLst>
                              <p:par>
                                <p:cTn id="30" presetID="18" presetClass="entr" presetSubtype="6" fill="hold" grpId="0" nodeType="afterEffect">
                                  <p:stCondLst>
                                    <p:cond delay="0"/>
                                  </p:stCondLst>
                                  <p:childTnLst>
                                    <p:set>
                                      <p:cBhvr>
                                        <p:cTn id="31" dur="1" fill="hold">
                                          <p:stCondLst>
                                            <p:cond delay="0"/>
                                          </p:stCondLst>
                                        </p:cTn>
                                        <p:tgtEl>
                                          <p:spTgt spid="12">
                                            <p:graphicEl>
                                              <a:dgm id="{9C36D1BF-DD21-4B16-BDB3-DDB82B48007C}"/>
                                            </p:graphicEl>
                                          </p:spTgt>
                                        </p:tgtEl>
                                        <p:attrNameLst>
                                          <p:attrName>style.visibility</p:attrName>
                                        </p:attrNameLst>
                                      </p:cBhvr>
                                      <p:to>
                                        <p:strVal val="visible"/>
                                      </p:to>
                                    </p:set>
                                    <p:animEffect transition="in" filter="strips(downRight)">
                                      <p:cBhvr>
                                        <p:cTn id="32" dur="500"/>
                                        <p:tgtEl>
                                          <p:spTgt spid="12">
                                            <p:graphicEl>
                                              <a:dgm id="{9C36D1BF-DD21-4B16-BDB3-DDB82B48007C}"/>
                                            </p:graphicEl>
                                          </p:spTgt>
                                        </p:tgtEl>
                                      </p:cBhvr>
                                    </p:animEffec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12">
                                            <p:graphicEl>
                                              <a:dgm id="{1A54FDC5-4240-4993-8B95-8E3064D70774}"/>
                                            </p:graphicEl>
                                          </p:spTgt>
                                        </p:tgtEl>
                                        <p:attrNameLst>
                                          <p:attrName>style.visibility</p:attrName>
                                        </p:attrNameLst>
                                      </p:cBhvr>
                                      <p:to>
                                        <p:strVal val="visible"/>
                                      </p:to>
                                    </p:set>
                                    <p:animEffect transition="in" filter="strips(downRight)">
                                      <p:cBhvr>
                                        <p:cTn id="36" dur="500"/>
                                        <p:tgtEl>
                                          <p:spTgt spid="12">
                                            <p:graphicEl>
                                              <a:dgm id="{1A54FDC5-4240-4993-8B95-8E3064D70774}"/>
                                            </p:graphicEl>
                                          </p:spTgt>
                                        </p:tgtEl>
                                      </p:cBhvr>
                                    </p:animEffect>
                                  </p:childTnLst>
                                </p:cTn>
                              </p:par>
                            </p:childTnLst>
                          </p:cTn>
                        </p:par>
                        <p:par>
                          <p:cTn id="37" fill="hold">
                            <p:stCondLst>
                              <p:cond delay="4000"/>
                            </p:stCondLst>
                            <p:childTnLst>
                              <p:par>
                                <p:cTn id="38" presetID="18" presetClass="entr" presetSubtype="6" fill="hold" grpId="0" nodeType="afterEffect">
                                  <p:stCondLst>
                                    <p:cond delay="0"/>
                                  </p:stCondLst>
                                  <p:childTnLst>
                                    <p:set>
                                      <p:cBhvr>
                                        <p:cTn id="39" dur="1" fill="hold">
                                          <p:stCondLst>
                                            <p:cond delay="0"/>
                                          </p:stCondLst>
                                        </p:cTn>
                                        <p:tgtEl>
                                          <p:spTgt spid="12">
                                            <p:graphicEl>
                                              <a:dgm id="{2A6FADB5-2CED-4B7A-894E-24A78C2374A9}"/>
                                            </p:graphicEl>
                                          </p:spTgt>
                                        </p:tgtEl>
                                        <p:attrNameLst>
                                          <p:attrName>style.visibility</p:attrName>
                                        </p:attrNameLst>
                                      </p:cBhvr>
                                      <p:to>
                                        <p:strVal val="visible"/>
                                      </p:to>
                                    </p:set>
                                    <p:animEffect transition="in" filter="strips(downRight)">
                                      <p:cBhvr>
                                        <p:cTn id="40" dur="500"/>
                                        <p:tgtEl>
                                          <p:spTgt spid="12">
                                            <p:graphicEl>
                                              <a:dgm id="{2A6FADB5-2CED-4B7A-894E-24A78C2374A9}"/>
                                            </p:graphicEl>
                                          </p:spTgt>
                                        </p:tgtEl>
                                      </p:cBhvr>
                                    </p:animEffect>
                                  </p:childTnLst>
                                </p:cTn>
                              </p:par>
                            </p:childTnLst>
                          </p:cTn>
                        </p:par>
                        <p:par>
                          <p:cTn id="41" fill="hold">
                            <p:stCondLst>
                              <p:cond delay="4500"/>
                            </p:stCondLst>
                            <p:childTnLst>
                              <p:par>
                                <p:cTn id="42" presetID="18" presetClass="entr" presetSubtype="6" fill="hold" grpId="0" nodeType="afterEffect">
                                  <p:stCondLst>
                                    <p:cond delay="0"/>
                                  </p:stCondLst>
                                  <p:childTnLst>
                                    <p:set>
                                      <p:cBhvr>
                                        <p:cTn id="43" dur="1" fill="hold">
                                          <p:stCondLst>
                                            <p:cond delay="0"/>
                                          </p:stCondLst>
                                        </p:cTn>
                                        <p:tgtEl>
                                          <p:spTgt spid="12">
                                            <p:graphicEl>
                                              <a:dgm id="{604FB4CB-0194-4E64-907B-71FC056E74E0}"/>
                                            </p:graphicEl>
                                          </p:spTgt>
                                        </p:tgtEl>
                                        <p:attrNameLst>
                                          <p:attrName>style.visibility</p:attrName>
                                        </p:attrNameLst>
                                      </p:cBhvr>
                                      <p:to>
                                        <p:strVal val="visible"/>
                                      </p:to>
                                    </p:set>
                                    <p:animEffect transition="in" filter="strips(downRight)">
                                      <p:cBhvr>
                                        <p:cTn id="44" dur="500"/>
                                        <p:tgtEl>
                                          <p:spTgt spid="12">
                                            <p:graphicEl>
                                              <a:dgm id="{604FB4CB-0194-4E64-907B-71FC056E74E0}"/>
                                            </p:graphicEl>
                                          </p:spTgt>
                                        </p:tgtEl>
                                      </p:cBhvr>
                                    </p:animEffect>
                                  </p:childTnLst>
                                </p:cTn>
                              </p:par>
                              <p:par>
                                <p:cTn id="45" presetID="37" presetClass="entr" presetSubtype="0" fill="hold" nodeType="withEffect">
                                  <p:stCondLst>
                                    <p:cond delay="100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1000"/>
                                        <p:tgtEl>
                                          <p:spTgt spid="1034"/>
                                        </p:tgtEl>
                                      </p:cBhvr>
                                    </p:animEffect>
                                    <p:anim calcmode="lin" valueType="num">
                                      <p:cBhvr>
                                        <p:cTn id="48" dur="1000" fill="hold"/>
                                        <p:tgtEl>
                                          <p:spTgt spid="1034"/>
                                        </p:tgtEl>
                                        <p:attrNameLst>
                                          <p:attrName>ppt_x</p:attrName>
                                        </p:attrNameLst>
                                      </p:cBhvr>
                                      <p:tavLst>
                                        <p:tav tm="0">
                                          <p:val>
                                            <p:strVal val="#ppt_x"/>
                                          </p:val>
                                        </p:tav>
                                        <p:tav tm="100000">
                                          <p:val>
                                            <p:strVal val="#ppt_x"/>
                                          </p:val>
                                        </p:tav>
                                      </p:tavLst>
                                    </p:anim>
                                    <p:anim calcmode="lin" valueType="num">
                                      <p:cBhvr>
                                        <p:cTn id="49" dur="900" decel="100000" fill="hold"/>
                                        <p:tgtEl>
                                          <p:spTgt spid="103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034"/>
                                        </p:tgtEl>
                                        <p:attrNameLst>
                                          <p:attrName>ppt_y</p:attrName>
                                        </p:attrNameLst>
                                      </p:cBhvr>
                                      <p:tavLst>
                                        <p:tav tm="0">
                                          <p:val>
                                            <p:strVal val="#ppt_y-.03"/>
                                          </p:val>
                                        </p:tav>
                                        <p:tav tm="100000">
                                          <p:val>
                                            <p:strVal val="#ppt_y"/>
                                          </p:val>
                                        </p:tav>
                                      </p:tavLst>
                                    </p:anim>
                                  </p:childTnLst>
                                </p:cTn>
                              </p:par>
                            </p:childTnLst>
                          </p:cTn>
                        </p:par>
                        <p:par>
                          <p:cTn id="51" fill="hold">
                            <p:stCondLst>
                              <p:cond delay="6500"/>
                            </p:stCondLst>
                            <p:childTnLst>
                              <p:par>
                                <p:cTn id="52" presetID="2" presetClass="entr" presetSubtype="4" fill="hold" nodeType="afterEffect">
                                  <p:stCondLst>
                                    <p:cond delay="0"/>
                                  </p:stCondLst>
                                  <p:childTnLst>
                                    <p:set>
                                      <p:cBhvr>
                                        <p:cTn id="53" dur="1" fill="hold">
                                          <p:stCondLst>
                                            <p:cond delay="0"/>
                                          </p:stCondLst>
                                        </p:cTn>
                                        <p:tgtEl>
                                          <p:spTgt spid="1032"/>
                                        </p:tgtEl>
                                        <p:attrNameLst>
                                          <p:attrName>style.visibility</p:attrName>
                                        </p:attrNameLst>
                                      </p:cBhvr>
                                      <p:to>
                                        <p:strVal val="visible"/>
                                      </p:to>
                                    </p:set>
                                    <p:anim calcmode="lin" valueType="num">
                                      <p:cBhvr additive="base">
                                        <p:cTn id="54" dur="500" fill="hold"/>
                                        <p:tgtEl>
                                          <p:spTgt spid="1032"/>
                                        </p:tgtEl>
                                        <p:attrNameLst>
                                          <p:attrName>ppt_x</p:attrName>
                                        </p:attrNameLst>
                                      </p:cBhvr>
                                      <p:tavLst>
                                        <p:tav tm="0">
                                          <p:val>
                                            <p:strVal val="#ppt_x"/>
                                          </p:val>
                                        </p:tav>
                                        <p:tav tm="100000">
                                          <p:val>
                                            <p:strVal val="#ppt_x"/>
                                          </p:val>
                                        </p:tav>
                                      </p:tavLst>
                                    </p:anim>
                                    <p:anim calcmode="lin" valueType="num">
                                      <p:cBhvr additive="base">
                                        <p:cTn id="55" dur="500" fill="hold"/>
                                        <p:tgtEl>
                                          <p:spTgt spid="1032"/>
                                        </p:tgtEl>
                                        <p:attrNameLst>
                                          <p:attrName>ppt_y</p:attrName>
                                        </p:attrNameLst>
                                      </p:cBhvr>
                                      <p:tavLst>
                                        <p:tav tm="0">
                                          <p:val>
                                            <p:strVal val="1+#ppt_h/2"/>
                                          </p:val>
                                        </p:tav>
                                        <p:tav tm="100000">
                                          <p:val>
                                            <p:strVal val="#ppt_y"/>
                                          </p:val>
                                        </p:tav>
                                      </p:tavLst>
                                    </p:anim>
                                  </p:childTnLst>
                                </p:cTn>
                              </p:par>
                            </p:childTnLst>
                          </p:cTn>
                        </p:par>
                        <p:par>
                          <p:cTn id="56" fill="hold">
                            <p:stCondLst>
                              <p:cond delay="7000"/>
                            </p:stCondLst>
                            <p:childTnLst>
                              <p:par>
                                <p:cTn id="57" presetID="9" presetClass="entr" presetSubtype="0" fill="hold" nodeType="afterEffect">
                                  <p:stCondLst>
                                    <p:cond delay="0"/>
                                  </p:stCondLst>
                                  <p:childTnLst>
                                    <p:set>
                                      <p:cBhvr>
                                        <p:cTn id="58" dur="1" fill="hold">
                                          <p:stCondLst>
                                            <p:cond delay="0"/>
                                          </p:stCondLst>
                                        </p:cTn>
                                        <p:tgtEl>
                                          <p:spTgt spid="1036"/>
                                        </p:tgtEl>
                                        <p:attrNameLst>
                                          <p:attrName>style.visibility</p:attrName>
                                        </p:attrNameLst>
                                      </p:cBhvr>
                                      <p:to>
                                        <p:strVal val="visible"/>
                                      </p:to>
                                    </p:set>
                                    <p:animEffect transition="in" filter="dissolve">
                                      <p:cBhvr>
                                        <p:cTn id="59" dur="500"/>
                                        <p:tgtEl>
                                          <p:spTgt spid="1036"/>
                                        </p:tgtEl>
                                      </p:cBhvr>
                                    </p:animEffect>
                                  </p:childTnLst>
                                </p:cTn>
                              </p:par>
                            </p:childTnLst>
                          </p:cTn>
                        </p:par>
                        <p:par>
                          <p:cTn id="60" fill="hold">
                            <p:stCondLst>
                              <p:cond delay="7500"/>
                            </p:stCondLst>
                            <p:childTnLst>
                              <p:par>
                                <p:cTn id="61" presetID="18" presetClass="entr" presetSubtype="6" fill="hold" grpId="0" nodeType="afterEffect">
                                  <p:stCondLst>
                                    <p:cond delay="0"/>
                                  </p:stCondLst>
                                  <p:childTnLst>
                                    <p:set>
                                      <p:cBhvr>
                                        <p:cTn id="62" dur="1" fill="hold">
                                          <p:stCondLst>
                                            <p:cond delay="0"/>
                                          </p:stCondLst>
                                        </p:cTn>
                                        <p:tgtEl>
                                          <p:spTgt spid="14">
                                            <p:graphicEl>
                                              <a:dgm id="{C0F84D0E-D999-4CE1-84A6-85127BE61DA3}"/>
                                            </p:graphicEl>
                                          </p:spTgt>
                                        </p:tgtEl>
                                        <p:attrNameLst>
                                          <p:attrName>style.visibility</p:attrName>
                                        </p:attrNameLst>
                                      </p:cBhvr>
                                      <p:to>
                                        <p:strVal val="visible"/>
                                      </p:to>
                                    </p:set>
                                    <p:animEffect transition="in" filter="strips(downRight)">
                                      <p:cBhvr>
                                        <p:cTn id="63" dur="500"/>
                                        <p:tgtEl>
                                          <p:spTgt spid="14">
                                            <p:graphicEl>
                                              <a:dgm id="{C0F84D0E-D999-4CE1-84A6-85127BE61DA3}"/>
                                            </p:graphicEl>
                                          </p:spTgt>
                                        </p:tgtEl>
                                      </p:cBhvr>
                                    </p:animEffect>
                                  </p:childTnLst>
                                </p:cTn>
                              </p:par>
                            </p:childTnLst>
                          </p:cTn>
                        </p:par>
                        <p:par>
                          <p:cTn id="64" fill="hold">
                            <p:stCondLst>
                              <p:cond delay="8000"/>
                            </p:stCondLst>
                            <p:childTnLst>
                              <p:par>
                                <p:cTn id="65" presetID="18" presetClass="entr" presetSubtype="6" fill="hold" grpId="0" nodeType="afterEffect">
                                  <p:stCondLst>
                                    <p:cond delay="0"/>
                                  </p:stCondLst>
                                  <p:childTnLst>
                                    <p:set>
                                      <p:cBhvr>
                                        <p:cTn id="66" dur="1" fill="hold">
                                          <p:stCondLst>
                                            <p:cond delay="0"/>
                                          </p:stCondLst>
                                        </p:cTn>
                                        <p:tgtEl>
                                          <p:spTgt spid="14">
                                            <p:graphicEl>
                                              <a:dgm id="{677CEC2A-D08C-405E-A9B2-5E2AF248A86B}"/>
                                            </p:graphicEl>
                                          </p:spTgt>
                                        </p:tgtEl>
                                        <p:attrNameLst>
                                          <p:attrName>style.visibility</p:attrName>
                                        </p:attrNameLst>
                                      </p:cBhvr>
                                      <p:to>
                                        <p:strVal val="visible"/>
                                      </p:to>
                                    </p:set>
                                    <p:animEffect transition="in" filter="strips(downRight)">
                                      <p:cBhvr>
                                        <p:cTn id="67" dur="500"/>
                                        <p:tgtEl>
                                          <p:spTgt spid="14">
                                            <p:graphicEl>
                                              <a:dgm id="{677CEC2A-D08C-405E-A9B2-5E2AF248A86B}"/>
                                            </p:graphicEl>
                                          </p:spTgt>
                                        </p:tgtEl>
                                      </p:cBhvr>
                                    </p:animEffect>
                                  </p:childTnLst>
                                </p:cTn>
                              </p:par>
                            </p:childTnLst>
                          </p:cTn>
                        </p:par>
                        <p:par>
                          <p:cTn id="68" fill="hold">
                            <p:stCondLst>
                              <p:cond delay="8500"/>
                            </p:stCondLst>
                            <p:childTnLst>
                              <p:par>
                                <p:cTn id="69" presetID="18" presetClass="entr" presetSubtype="6" fill="hold" grpId="0" nodeType="afterEffect">
                                  <p:stCondLst>
                                    <p:cond delay="0"/>
                                  </p:stCondLst>
                                  <p:childTnLst>
                                    <p:set>
                                      <p:cBhvr>
                                        <p:cTn id="70" dur="1" fill="hold">
                                          <p:stCondLst>
                                            <p:cond delay="0"/>
                                          </p:stCondLst>
                                        </p:cTn>
                                        <p:tgtEl>
                                          <p:spTgt spid="14">
                                            <p:graphicEl>
                                              <a:dgm id="{72C319ED-4BE6-40E8-8CC5-B4BA9447446A}"/>
                                            </p:graphicEl>
                                          </p:spTgt>
                                        </p:tgtEl>
                                        <p:attrNameLst>
                                          <p:attrName>style.visibility</p:attrName>
                                        </p:attrNameLst>
                                      </p:cBhvr>
                                      <p:to>
                                        <p:strVal val="visible"/>
                                      </p:to>
                                    </p:set>
                                    <p:animEffect transition="in" filter="strips(downRight)">
                                      <p:cBhvr>
                                        <p:cTn id="71" dur="500"/>
                                        <p:tgtEl>
                                          <p:spTgt spid="14">
                                            <p:graphicEl>
                                              <a:dgm id="{72C319ED-4BE6-40E8-8CC5-B4BA9447446A}"/>
                                            </p:graphicEl>
                                          </p:spTgt>
                                        </p:tgtEl>
                                      </p:cBhvr>
                                    </p:animEffect>
                                  </p:childTnLst>
                                </p:cTn>
                              </p:par>
                            </p:childTnLst>
                          </p:cTn>
                        </p:par>
                        <p:par>
                          <p:cTn id="72" fill="hold">
                            <p:stCondLst>
                              <p:cond delay="9000"/>
                            </p:stCondLst>
                            <p:childTnLst>
                              <p:par>
                                <p:cTn id="73" presetID="18" presetClass="entr" presetSubtype="6" fill="hold" grpId="0" nodeType="afterEffect">
                                  <p:stCondLst>
                                    <p:cond delay="0"/>
                                  </p:stCondLst>
                                  <p:childTnLst>
                                    <p:set>
                                      <p:cBhvr>
                                        <p:cTn id="74" dur="1" fill="hold">
                                          <p:stCondLst>
                                            <p:cond delay="0"/>
                                          </p:stCondLst>
                                        </p:cTn>
                                        <p:tgtEl>
                                          <p:spTgt spid="14">
                                            <p:graphicEl>
                                              <a:dgm id="{D8D02E67-38AA-4A15-A18A-46BFA2217045}"/>
                                            </p:graphicEl>
                                          </p:spTgt>
                                        </p:tgtEl>
                                        <p:attrNameLst>
                                          <p:attrName>style.visibility</p:attrName>
                                        </p:attrNameLst>
                                      </p:cBhvr>
                                      <p:to>
                                        <p:strVal val="visible"/>
                                      </p:to>
                                    </p:set>
                                    <p:animEffect transition="in" filter="strips(downRight)">
                                      <p:cBhvr>
                                        <p:cTn id="75" dur="500"/>
                                        <p:tgtEl>
                                          <p:spTgt spid="14">
                                            <p:graphicEl>
                                              <a:dgm id="{D8D02E67-38AA-4A15-A18A-46BFA2217045}"/>
                                            </p:graphicEl>
                                          </p:spTgt>
                                        </p:tgtEl>
                                      </p:cBhvr>
                                    </p:animEffect>
                                  </p:childTnLst>
                                </p:cTn>
                              </p:par>
                            </p:childTnLst>
                          </p:cTn>
                        </p:par>
                        <p:par>
                          <p:cTn id="76" fill="hold">
                            <p:stCondLst>
                              <p:cond delay="9500"/>
                            </p:stCondLst>
                            <p:childTnLst>
                              <p:par>
                                <p:cTn id="77" presetID="18" presetClass="entr" presetSubtype="6" fill="hold" grpId="0" nodeType="afterEffect">
                                  <p:stCondLst>
                                    <p:cond delay="0"/>
                                  </p:stCondLst>
                                  <p:childTnLst>
                                    <p:set>
                                      <p:cBhvr>
                                        <p:cTn id="78" dur="1" fill="hold">
                                          <p:stCondLst>
                                            <p:cond delay="0"/>
                                          </p:stCondLst>
                                        </p:cTn>
                                        <p:tgtEl>
                                          <p:spTgt spid="14">
                                            <p:graphicEl>
                                              <a:dgm id="{0C2C8BA5-EB92-4B6F-8B3E-0C0AC880FA77}"/>
                                            </p:graphicEl>
                                          </p:spTgt>
                                        </p:tgtEl>
                                        <p:attrNameLst>
                                          <p:attrName>style.visibility</p:attrName>
                                        </p:attrNameLst>
                                      </p:cBhvr>
                                      <p:to>
                                        <p:strVal val="visible"/>
                                      </p:to>
                                    </p:set>
                                    <p:animEffect transition="in" filter="strips(downRight)">
                                      <p:cBhvr>
                                        <p:cTn id="79" dur="500"/>
                                        <p:tgtEl>
                                          <p:spTgt spid="14">
                                            <p:graphicEl>
                                              <a:dgm id="{0C2C8BA5-EB92-4B6F-8B3E-0C0AC880FA77}"/>
                                            </p:graphicEl>
                                          </p:spTgt>
                                        </p:tgtEl>
                                      </p:cBhvr>
                                    </p:animEffect>
                                  </p:childTnLst>
                                </p:cTn>
                              </p:par>
                            </p:childTnLst>
                          </p:cTn>
                        </p:par>
                        <p:par>
                          <p:cTn id="80" fill="hold">
                            <p:stCondLst>
                              <p:cond delay="10000"/>
                            </p:stCondLst>
                            <p:childTnLst>
                              <p:par>
                                <p:cTn id="81" presetID="18" presetClass="entr" presetSubtype="6" fill="hold" grpId="0" nodeType="afterEffect">
                                  <p:stCondLst>
                                    <p:cond delay="0"/>
                                  </p:stCondLst>
                                  <p:childTnLst>
                                    <p:set>
                                      <p:cBhvr>
                                        <p:cTn id="82" dur="1" fill="hold">
                                          <p:stCondLst>
                                            <p:cond delay="0"/>
                                          </p:stCondLst>
                                        </p:cTn>
                                        <p:tgtEl>
                                          <p:spTgt spid="14">
                                            <p:graphicEl>
                                              <a:dgm id="{AFD19896-6ACD-4BFD-8634-72AAD776AD7E}"/>
                                            </p:graphicEl>
                                          </p:spTgt>
                                        </p:tgtEl>
                                        <p:attrNameLst>
                                          <p:attrName>style.visibility</p:attrName>
                                        </p:attrNameLst>
                                      </p:cBhvr>
                                      <p:to>
                                        <p:strVal val="visible"/>
                                      </p:to>
                                    </p:set>
                                    <p:animEffect transition="in" filter="strips(downRight)">
                                      <p:cBhvr>
                                        <p:cTn id="83" dur="500"/>
                                        <p:tgtEl>
                                          <p:spTgt spid="14">
                                            <p:graphicEl>
                                              <a:dgm id="{AFD19896-6ACD-4BFD-8634-72AAD776AD7E}"/>
                                            </p:graphicEl>
                                          </p:spTgt>
                                        </p:tgtEl>
                                      </p:cBhvr>
                                    </p:animEffect>
                                  </p:childTnLst>
                                </p:cTn>
                              </p:par>
                            </p:childTnLst>
                          </p:cTn>
                        </p:par>
                        <p:par>
                          <p:cTn id="84" fill="hold">
                            <p:stCondLst>
                              <p:cond delay="10500"/>
                            </p:stCondLst>
                            <p:childTnLst>
                              <p:par>
                                <p:cTn id="85" presetID="18" presetClass="entr" presetSubtype="6" fill="hold" grpId="0" nodeType="afterEffect">
                                  <p:stCondLst>
                                    <p:cond delay="0"/>
                                  </p:stCondLst>
                                  <p:childTnLst>
                                    <p:set>
                                      <p:cBhvr>
                                        <p:cTn id="86" dur="1" fill="hold">
                                          <p:stCondLst>
                                            <p:cond delay="0"/>
                                          </p:stCondLst>
                                        </p:cTn>
                                        <p:tgtEl>
                                          <p:spTgt spid="14">
                                            <p:graphicEl>
                                              <a:dgm id="{7DFA49BD-FDC1-42DD-A192-BCF364652C8B}"/>
                                            </p:graphicEl>
                                          </p:spTgt>
                                        </p:tgtEl>
                                        <p:attrNameLst>
                                          <p:attrName>style.visibility</p:attrName>
                                        </p:attrNameLst>
                                      </p:cBhvr>
                                      <p:to>
                                        <p:strVal val="visible"/>
                                      </p:to>
                                    </p:set>
                                    <p:animEffect transition="in" filter="strips(downRight)">
                                      <p:cBhvr>
                                        <p:cTn id="87" dur="500"/>
                                        <p:tgtEl>
                                          <p:spTgt spid="14">
                                            <p:graphicEl>
                                              <a:dgm id="{7DFA49BD-FDC1-42DD-A192-BCF364652C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Graphic spid="14" grpId="0">
        <p:bldSub>
          <a:bldDgm bld="one"/>
        </p:bldSub>
      </p:bldGraphic>
      <p:bldGraphic spid="1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110C-5172-F523-7E47-8E9644F5ACB0}"/>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1986932A-8161-9007-FFEE-C304AF5A0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5627D591-29D3-9448-3FD0-B3101F74A655}"/>
              </a:ext>
            </a:extLst>
          </p:cNvPr>
          <p:cNvGraphicFramePr/>
          <p:nvPr>
            <p:extLst>
              <p:ext uri="{D42A27DB-BD31-4B8C-83A1-F6EECF244321}">
                <p14:modId xmlns:p14="http://schemas.microsoft.com/office/powerpoint/2010/main" val="2373411602"/>
              </p:ext>
            </p:extLst>
          </p:nvPr>
        </p:nvGraphicFramePr>
        <p:xfrm>
          <a:off x="171450" y="474010"/>
          <a:ext cx="6096000"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C3B8EC90-9B84-9BA6-23E2-3903301C24C0}"/>
              </a:ext>
            </a:extLst>
          </p:cNvPr>
          <p:cNvGraphicFramePr/>
          <p:nvPr>
            <p:extLst>
              <p:ext uri="{D42A27DB-BD31-4B8C-83A1-F6EECF244321}">
                <p14:modId xmlns:p14="http://schemas.microsoft.com/office/powerpoint/2010/main" val="2659754436"/>
              </p:ext>
            </p:extLst>
          </p:nvPr>
        </p:nvGraphicFramePr>
        <p:xfrm>
          <a:off x="171450" y="3533343"/>
          <a:ext cx="6096000" cy="23083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ma 12">
            <a:extLst>
              <a:ext uri="{FF2B5EF4-FFF2-40B4-BE49-F238E27FC236}">
                <a16:creationId xmlns:a16="http://schemas.microsoft.com/office/drawing/2014/main" id="{356851C2-71CE-1DD5-DE27-B7C94FFE5B5C}"/>
              </a:ext>
            </a:extLst>
          </p:cNvPr>
          <p:cNvGraphicFramePr/>
          <p:nvPr>
            <p:extLst>
              <p:ext uri="{D42A27DB-BD31-4B8C-83A1-F6EECF244321}">
                <p14:modId xmlns:p14="http://schemas.microsoft.com/office/powerpoint/2010/main" val="662047906"/>
              </p:ext>
            </p:extLst>
          </p:nvPr>
        </p:nvGraphicFramePr>
        <p:xfrm>
          <a:off x="6095999" y="838200"/>
          <a:ext cx="6096000" cy="500346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6855052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graphicEl>
                                              <a:dgm id="{0FE2E322-7C08-44DE-ADF5-0CD1EA0FA631}"/>
                                            </p:graphicEl>
                                          </p:spTgt>
                                        </p:tgtEl>
                                        <p:attrNameLst>
                                          <p:attrName>style.visibility</p:attrName>
                                        </p:attrNameLst>
                                      </p:cBhvr>
                                      <p:to>
                                        <p:strVal val="visible"/>
                                      </p:to>
                                    </p:set>
                                    <p:anim calcmode="lin" valueType="num">
                                      <p:cBhvr>
                                        <p:cTn id="7" dur="1000" fill="hold"/>
                                        <p:tgtEl>
                                          <p:spTgt spid="8">
                                            <p:graphicEl>
                                              <a:dgm id="{0FE2E322-7C08-44DE-ADF5-0CD1EA0FA631}"/>
                                            </p:graphicEl>
                                          </p:spTgt>
                                        </p:tgtEl>
                                        <p:attrNameLst>
                                          <p:attrName>ppt_w</p:attrName>
                                        </p:attrNameLst>
                                      </p:cBhvr>
                                      <p:tavLst>
                                        <p:tav tm="0">
                                          <p:val>
                                            <p:fltVal val="0"/>
                                          </p:val>
                                        </p:tav>
                                        <p:tav tm="100000">
                                          <p:val>
                                            <p:strVal val="#ppt_w"/>
                                          </p:val>
                                        </p:tav>
                                      </p:tavLst>
                                    </p:anim>
                                    <p:anim calcmode="lin" valueType="num">
                                      <p:cBhvr>
                                        <p:cTn id="8" dur="1000" fill="hold"/>
                                        <p:tgtEl>
                                          <p:spTgt spid="8">
                                            <p:graphicEl>
                                              <a:dgm id="{0FE2E322-7C08-44DE-ADF5-0CD1EA0FA631}"/>
                                            </p:graphicEl>
                                          </p:spTgt>
                                        </p:tgtEl>
                                        <p:attrNameLst>
                                          <p:attrName>ppt_h</p:attrName>
                                        </p:attrNameLst>
                                      </p:cBhvr>
                                      <p:tavLst>
                                        <p:tav tm="0">
                                          <p:val>
                                            <p:fltVal val="0"/>
                                          </p:val>
                                        </p:tav>
                                        <p:tav tm="100000">
                                          <p:val>
                                            <p:strVal val="#ppt_h"/>
                                          </p:val>
                                        </p:tav>
                                      </p:tavLst>
                                    </p:anim>
                                    <p:anim calcmode="lin" valueType="num">
                                      <p:cBhvr>
                                        <p:cTn id="9" dur="1000" fill="hold"/>
                                        <p:tgtEl>
                                          <p:spTgt spid="8">
                                            <p:graphicEl>
                                              <a:dgm id="{0FE2E322-7C08-44DE-ADF5-0CD1EA0FA631}"/>
                                            </p:graphicEl>
                                          </p:spTgt>
                                        </p:tgtEl>
                                        <p:attrNameLst>
                                          <p:attrName>style.rotation</p:attrName>
                                        </p:attrNameLst>
                                      </p:cBhvr>
                                      <p:tavLst>
                                        <p:tav tm="0">
                                          <p:val>
                                            <p:fltVal val="90"/>
                                          </p:val>
                                        </p:tav>
                                        <p:tav tm="100000">
                                          <p:val>
                                            <p:fltVal val="0"/>
                                          </p:val>
                                        </p:tav>
                                      </p:tavLst>
                                    </p:anim>
                                    <p:animEffect transition="in" filter="fade">
                                      <p:cBhvr>
                                        <p:cTn id="10" dur="1000"/>
                                        <p:tgtEl>
                                          <p:spTgt spid="8">
                                            <p:graphicEl>
                                              <a:dgm id="{0FE2E322-7C08-44DE-ADF5-0CD1EA0FA631}"/>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graphicEl>
                                              <a:dgm id="{850E8924-1473-4037-BB30-9CEEE3F6BDC6}"/>
                                            </p:graphicEl>
                                          </p:spTgt>
                                        </p:tgtEl>
                                        <p:attrNameLst>
                                          <p:attrName>style.visibility</p:attrName>
                                        </p:attrNameLst>
                                      </p:cBhvr>
                                      <p:to>
                                        <p:strVal val="visible"/>
                                      </p:to>
                                    </p:set>
                                    <p:anim calcmode="lin" valueType="num">
                                      <p:cBhvr>
                                        <p:cTn id="13" dur="1000" fill="hold"/>
                                        <p:tgtEl>
                                          <p:spTgt spid="8">
                                            <p:graphicEl>
                                              <a:dgm id="{850E8924-1473-4037-BB30-9CEEE3F6BDC6}"/>
                                            </p:graphicEl>
                                          </p:spTgt>
                                        </p:tgtEl>
                                        <p:attrNameLst>
                                          <p:attrName>ppt_w</p:attrName>
                                        </p:attrNameLst>
                                      </p:cBhvr>
                                      <p:tavLst>
                                        <p:tav tm="0">
                                          <p:val>
                                            <p:fltVal val="0"/>
                                          </p:val>
                                        </p:tav>
                                        <p:tav tm="100000">
                                          <p:val>
                                            <p:strVal val="#ppt_w"/>
                                          </p:val>
                                        </p:tav>
                                      </p:tavLst>
                                    </p:anim>
                                    <p:anim calcmode="lin" valueType="num">
                                      <p:cBhvr>
                                        <p:cTn id="14" dur="1000" fill="hold"/>
                                        <p:tgtEl>
                                          <p:spTgt spid="8">
                                            <p:graphicEl>
                                              <a:dgm id="{850E8924-1473-4037-BB30-9CEEE3F6BDC6}"/>
                                            </p:graphicEl>
                                          </p:spTgt>
                                        </p:tgtEl>
                                        <p:attrNameLst>
                                          <p:attrName>ppt_h</p:attrName>
                                        </p:attrNameLst>
                                      </p:cBhvr>
                                      <p:tavLst>
                                        <p:tav tm="0">
                                          <p:val>
                                            <p:fltVal val="0"/>
                                          </p:val>
                                        </p:tav>
                                        <p:tav tm="100000">
                                          <p:val>
                                            <p:strVal val="#ppt_h"/>
                                          </p:val>
                                        </p:tav>
                                      </p:tavLst>
                                    </p:anim>
                                    <p:anim calcmode="lin" valueType="num">
                                      <p:cBhvr>
                                        <p:cTn id="15" dur="1000" fill="hold"/>
                                        <p:tgtEl>
                                          <p:spTgt spid="8">
                                            <p:graphicEl>
                                              <a:dgm id="{850E8924-1473-4037-BB30-9CEEE3F6BDC6}"/>
                                            </p:graphicEl>
                                          </p:spTgt>
                                        </p:tgtEl>
                                        <p:attrNameLst>
                                          <p:attrName>style.rotation</p:attrName>
                                        </p:attrNameLst>
                                      </p:cBhvr>
                                      <p:tavLst>
                                        <p:tav tm="0">
                                          <p:val>
                                            <p:fltVal val="90"/>
                                          </p:val>
                                        </p:tav>
                                        <p:tav tm="100000">
                                          <p:val>
                                            <p:fltVal val="0"/>
                                          </p:val>
                                        </p:tav>
                                      </p:tavLst>
                                    </p:anim>
                                    <p:animEffect transition="in" filter="fade">
                                      <p:cBhvr>
                                        <p:cTn id="16" dur="1000"/>
                                        <p:tgtEl>
                                          <p:spTgt spid="8">
                                            <p:graphicEl>
                                              <a:dgm id="{850E8924-1473-4037-BB30-9CEEE3F6BDC6}"/>
                                            </p:graphicEl>
                                          </p:spTgt>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2">
                                            <p:graphicEl>
                                              <a:dgm id="{121827AC-3F81-48A9-B142-208B9CE72713}"/>
                                            </p:graphicEl>
                                          </p:spTgt>
                                        </p:tgtEl>
                                        <p:attrNameLst>
                                          <p:attrName>style.visibility</p:attrName>
                                        </p:attrNameLst>
                                      </p:cBhvr>
                                      <p:to>
                                        <p:strVal val="visible"/>
                                      </p:to>
                                    </p:set>
                                    <p:animEffect transition="in" filter="fade">
                                      <p:cBhvr>
                                        <p:cTn id="20" dur="1000"/>
                                        <p:tgtEl>
                                          <p:spTgt spid="12">
                                            <p:graphicEl>
                                              <a:dgm id="{121827AC-3F81-48A9-B142-208B9CE72713}"/>
                                            </p:graphicEl>
                                          </p:spTgt>
                                        </p:tgtEl>
                                      </p:cBhvr>
                                    </p:animEffect>
                                    <p:anim calcmode="lin" valueType="num">
                                      <p:cBhvr>
                                        <p:cTn id="21" dur="1000" fill="hold"/>
                                        <p:tgtEl>
                                          <p:spTgt spid="12">
                                            <p:graphicEl>
                                              <a:dgm id="{121827AC-3F81-48A9-B142-208B9CE72713}"/>
                                            </p:graphicEl>
                                          </p:spTgt>
                                        </p:tgtEl>
                                        <p:attrNameLst>
                                          <p:attrName>ppt_x</p:attrName>
                                        </p:attrNameLst>
                                      </p:cBhvr>
                                      <p:tavLst>
                                        <p:tav tm="0">
                                          <p:val>
                                            <p:strVal val="#ppt_x"/>
                                          </p:val>
                                        </p:tav>
                                        <p:tav tm="100000">
                                          <p:val>
                                            <p:strVal val="#ppt_x"/>
                                          </p:val>
                                        </p:tav>
                                      </p:tavLst>
                                    </p:anim>
                                    <p:anim calcmode="lin" valueType="num">
                                      <p:cBhvr>
                                        <p:cTn id="22" dur="1000" fill="hold"/>
                                        <p:tgtEl>
                                          <p:spTgt spid="12">
                                            <p:graphicEl>
                                              <a:dgm id="{121827AC-3F81-48A9-B142-208B9CE72713}"/>
                                            </p:graphicEl>
                                          </p:spTgt>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2">
                                            <p:graphicEl>
                                              <a:dgm id="{3BD774EA-86D1-4827-BBFC-AF8C676E154C}"/>
                                            </p:graphicEl>
                                          </p:spTgt>
                                        </p:tgtEl>
                                        <p:attrNameLst>
                                          <p:attrName>style.visibility</p:attrName>
                                        </p:attrNameLst>
                                      </p:cBhvr>
                                      <p:to>
                                        <p:strVal val="visible"/>
                                      </p:to>
                                    </p:set>
                                    <p:animEffect transition="in" filter="fade">
                                      <p:cBhvr>
                                        <p:cTn id="26" dur="1000"/>
                                        <p:tgtEl>
                                          <p:spTgt spid="12">
                                            <p:graphicEl>
                                              <a:dgm id="{3BD774EA-86D1-4827-BBFC-AF8C676E154C}"/>
                                            </p:graphicEl>
                                          </p:spTgt>
                                        </p:tgtEl>
                                      </p:cBhvr>
                                    </p:animEffect>
                                    <p:anim calcmode="lin" valueType="num">
                                      <p:cBhvr>
                                        <p:cTn id="27" dur="1000" fill="hold"/>
                                        <p:tgtEl>
                                          <p:spTgt spid="12">
                                            <p:graphicEl>
                                              <a:dgm id="{3BD774EA-86D1-4827-BBFC-AF8C676E154C}"/>
                                            </p:graphicEl>
                                          </p:spTgt>
                                        </p:tgtEl>
                                        <p:attrNameLst>
                                          <p:attrName>ppt_x</p:attrName>
                                        </p:attrNameLst>
                                      </p:cBhvr>
                                      <p:tavLst>
                                        <p:tav tm="0">
                                          <p:val>
                                            <p:strVal val="#ppt_x"/>
                                          </p:val>
                                        </p:tav>
                                        <p:tav tm="100000">
                                          <p:val>
                                            <p:strVal val="#ppt_x"/>
                                          </p:val>
                                        </p:tav>
                                      </p:tavLst>
                                    </p:anim>
                                    <p:anim calcmode="lin" valueType="num">
                                      <p:cBhvr>
                                        <p:cTn id="28" dur="1000" fill="hold"/>
                                        <p:tgtEl>
                                          <p:spTgt spid="12">
                                            <p:graphicEl>
                                              <a:dgm id="{3BD774EA-86D1-4827-BBFC-AF8C676E154C}"/>
                                            </p:graphicEl>
                                          </p:spTgt>
                                        </p:tgtEl>
                                        <p:attrNameLst>
                                          <p:attrName>ppt_y</p:attrName>
                                        </p:attrNameLst>
                                      </p:cBhvr>
                                      <p:tavLst>
                                        <p:tav tm="0">
                                          <p:val>
                                            <p:strVal val="#ppt_y+.1"/>
                                          </p:val>
                                        </p:tav>
                                        <p:tav tm="100000">
                                          <p:val>
                                            <p:strVal val="#ppt_y"/>
                                          </p:val>
                                        </p:tav>
                                      </p:tavLst>
                                    </p:anim>
                                  </p:childTnLst>
                                </p:cTn>
                              </p:par>
                              <p:par>
                                <p:cTn id="29" presetID="26"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80">
                                          <p:stCondLst>
                                            <p:cond delay="0"/>
                                          </p:stCondLst>
                                        </p:cTn>
                                        <p:tgtEl>
                                          <p:spTgt spid="13"/>
                                        </p:tgtEl>
                                      </p:cBhvr>
                                    </p:animEffect>
                                    <p:anim calcmode="lin" valueType="num">
                                      <p:cBhvr>
                                        <p:cTn id="3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7" dur="26">
                                          <p:stCondLst>
                                            <p:cond delay="650"/>
                                          </p:stCondLst>
                                        </p:cTn>
                                        <p:tgtEl>
                                          <p:spTgt spid="13"/>
                                        </p:tgtEl>
                                      </p:cBhvr>
                                      <p:to x="100000" y="60000"/>
                                    </p:animScale>
                                    <p:animScale>
                                      <p:cBhvr>
                                        <p:cTn id="38" dur="166" decel="50000">
                                          <p:stCondLst>
                                            <p:cond delay="676"/>
                                          </p:stCondLst>
                                        </p:cTn>
                                        <p:tgtEl>
                                          <p:spTgt spid="13"/>
                                        </p:tgtEl>
                                      </p:cBhvr>
                                      <p:to x="100000" y="100000"/>
                                    </p:animScale>
                                    <p:animScale>
                                      <p:cBhvr>
                                        <p:cTn id="39" dur="26">
                                          <p:stCondLst>
                                            <p:cond delay="1312"/>
                                          </p:stCondLst>
                                        </p:cTn>
                                        <p:tgtEl>
                                          <p:spTgt spid="13"/>
                                        </p:tgtEl>
                                      </p:cBhvr>
                                      <p:to x="100000" y="80000"/>
                                    </p:animScale>
                                    <p:animScale>
                                      <p:cBhvr>
                                        <p:cTn id="40" dur="166" decel="50000">
                                          <p:stCondLst>
                                            <p:cond delay="1338"/>
                                          </p:stCondLst>
                                        </p:cTn>
                                        <p:tgtEl>
                                          <p:spTgt spid="13"/>
                                        </p:tgtEl>
                                      </p:cBhvr>
                                      <p:to x="100000" y="100000"/>
                                    </p:animScale>
                                    <p:animScale>
                                      <p:cBhvr>
                                        <p:cTn id="41" dur="26">
                                          <p:stCondLst>
                                            <p:cond delay="1642"/>
                                          </p:stCondLst>
                                        </p:cTn>
                                        <p:tgtEl>
                                          <p:spTgt spid="13"/>
                                        </p:tgtEl>
                                      </p:cBhvr>
                                      <p:to x="100000" y="90000"/>
                                    </p:animScale>
                                    <p:animScale>
                                      <p:cBhvr>
                                        <p:cTn id="42" dur="166" decel="50000">
                                          <p:stCondLst>
                                            <p:cond delay="1668"/>
                                          </p:stCondLst>
                                        </p:cTn>
                                        <p:tgtEl>
                                          <p:spTgt spid="13"/>
                                        </p:tgtEl>
                                      </p:cBhvr>
                                      <p:to x="100000" y="100000"/>
                                    </p:animScale>
                                    <p:animScale>
                                      <p:cBhvr>
                                        <p:cTn id="43" dur="26">
                                          <p:stCondLst>
                                            <p:cond delay="1808"/>
                                          </p:stCondLst>
                                        </p:cTn>
                                        <p:tgtEl>
                                          <p:spTgt spid="13"/>
                                        </p:tgtEl>
                                      </p:cBhvr>
                                      <p:to x="100000" y="95000"/>
                                    </p:animScale>
                                    <p:animScale>
                                      <p:cBhvr>
                                        <p:cTn id="4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p:bldSub>
      </p:bldGraphic>
      <p:bldGraphic spid="12" grpId="0">
        <p:bldSub>
          <a:bldDgm bld="lvlOne"/>
        </p:bldSub>
      </p:bldGraphic>
      <p:bldGraphic spid="1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6FD4F-3B26-6384-D80A-FF2555D32736}"/>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39373204-F4DE-DB4B-E64C-197E8C187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F36E89FE-AD5A-FE91-C1B2-78F6CDA7DD07}"/>
              </a:ext>
            </a:extLst>
          </p:cNvPr>
          <p:cNvGraphicFramePr/>
          <p:nvPr>
            <p:extLst>
              <p:ext uri="{D42A27DB-BD31-4B8C-83A1-F6EECF244321}">
                <p14:modId xmlns:p14="http://schemas.microsoft.com/office/powerpoint/2010/main" val="1454496365"/>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a:extLst>
              <a:ext uri="{FF2B5EF4-FFF2-40B4-BE49-F238E27FC236}">
                <a16:creationId xmlns:a16="http://schemas.microsoft.com/office/drawing/2014/main" id="{5594CFE8-0D39-333B-FFEB-EE46DEC1FB93}"/>
              </a:ext>
            </a:extLst>
          </p:cNvPr>
          <p:cNvGraphicFramePr/>
          <p:nvPr>
            <p:extLst>
              <p:ext uri="{D42A27DB-BD31-4B8C-83A1-F6EECF244321}">
                <p14:modId xmlns:p14="http://schemas.microsoft.com/office/powerpoint/2010/main" val="1954771764"/>
              </p:ext>
            </p:extLst>
          </p:nvPr>
        </p:nvGraphicFramePr>
        <p:xfrm>
          <a:off x="180974" y="2191226"/>
          <a:ext cx="11830050" cy="31393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1" name="Diagramma 10">
            <a:extLst>
              <a:ext uri="{FF2B5EF4-FFF2-40B4-BE49-F238E27FC236}">
                <a16:creationId xmlns:a16="http://schemas.microsoft.com/office/drawing/2014/main" id="{827A2117-4E3A-2961-DAE6-CC8326472AEB}"/>
              </a:ext>
            </a:extLst>
          </p:cNvPr>
          <p:cNvGraphicFramePr/>
          <p:nvPr>
            <p:extLst>
              <p:ext uri="{D42A27DB-BD31-4B8C-83A1-F6EECF244321}">
                <p14:modId xmlns:p14="http://schemas.microsoft.com/office/powerpoint/2010/main" val="952745291"/>
              </p:ext>
            </p:extLst>
          </p:nvPr>
        </p:nvGraphicFramePr>
        <p:xfrm>
          <a:off x="180975" y="4178258"/>
          <a:ext cx="11830049" cy="313932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2" name="Picture 8" descr="Curved Arrow Png - Cliparts.co">
            <a:extLst>
              <a:ext uri="{FF2B5EF4-FFF2-40B4-BE49-F238E27FC236}">
                <a16:creationId xmlns:a16="http://schemas.microsoft.com/office/drawing/2014/main" id="{04DA791F-DF01-3C9C-AA23-74C219A457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1093679" flipV="1">
            <a:off x="3139852" y="4277811"/>
            <a:ext cx="7080172" cy="4777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ma 12">
            <a:extLst>
              <a:ext uri="{FF2B5EF4-FFF2-40B4-BE49-F238E27FC236}">
                <a16:creationId xmlns:a16="http://schemas.microsoft.com/office/drawing/2014/main" id="{A7CBF116-9650-A174-D753-2A38ED04A979}"/>
              </a:ext>
            </a:extLst>
          </p:cNvPr>
          <p:cNvGraphicFramePr/>
          <p:nvPr>
            <p:extLst>
              <p:ext uri="{D42A27DB-BD31-4B8C-83A1-F6EECF244321}">
                <p14:modId xmlns:p14="http://schemas.microsoft.com/office/powerpoint/2010/main" val="2630480667"/>
              </p:ext>
            </p:extLst>
          </p:nvPr>
        </p:nvGraphicFramePr>
        <p:xfrm>
          <a:off x="-549546" y="2310410"/>
          <a:ext cx="4844660" cy="36933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14" name="Diagramma 13">
            <a:extLst>
              <a:ext uri="{FF2B5EF4-FFF2-40B4-BE49-F238E27FC236}">
                <a16:creationId xmlns:a16="http://schemas.microsoft.com/office/drawing/2014/main" id="{E3509945-1ADA-5E2D-CCBA-8A04619C5042}"/>
              </a:ext>
            </a:extLst>
          </p:cNvPr>
          <p:cNvGraphicFramePr/>
          <p:nvPr>
            <p:extLst>
              <p:ext uri="{D42A27DB-BD31-4B8C-83A1-F6EECF244321}">
                <p14:modId xmlns:p14="http://schemas.microsoft.com/office/powerpoint/2010/main" val="986814965"/>
              </p:ext>
            </p:extLst>
          </p:nvPr>
        </p:nvGraphicFramePr>
        <p:xfrm>
          <a:off x="7113587" y="189666"/>
          <a:ext cx="4987925" cy="2911791"/>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pic>
        <p:nvPicPr>
          <p:cNvPr id="3074" name="Picture 2" descr="Att instruera | Personlig Assistans tips">
            <a:extLst>
              <a:ext uri="{FF2B5EF4-FFF2-40B4-BE49-F238E27FC236}">
                <a16:creationId xmlns:a16="http://schemas.microsoft.com/office/drawing/2014/main" id="{C4ED3F6F-C5E7-3597-CB74-502D7898EA73}"/>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1351" b="98986" l="1235" r="98519">
                        <a14:foregroundMark x1="12840" y1="19595" x2="12840" y2="19595"/>
                        <a14:foregroundMark x1="9136" y1="26014" x2="29136" y2="25000"/>
                        <a14:foregroundMark x1="29136" y1="25000" x2="17037" y2="8446"/>
                        <a14:foregroundMark x1="17037" y1="8446" x2="3704" y2="26014"/>
                        <a14:foregroundMark x1="3704" y1="26014" x2="7901" y2="43243"/>
                        <a14:foregroundMark x1="3704" y1="34122" x2="10370" y2="12500"/>
                        <a14:foregroundMark x1="10370" y1="12500" x2="27407" y2="11486"/>
                        <a14:foregroundMark x1="27407" y1="11486" x2="33086" y2="22973"/>
                        <a14:foregroundMark x1="2285" y1="35416" x2="7654" y2="16892"/>
                        <a14:foregroundMark x1="7654" y1="16892" x2="16296" y2="9459"/>
                        <a14:foregroundMark x1="67407" y1="45946" x2="72840" y2="67568"/>
                        <a14:foregroundMark x1="4938" y1="29054" x2="13580" y2="8784"/>
                        <a14:foregroundMark x1="13580" y1="8784" x2="14321" y2="8784"/>
                        <a14:foregroundMark x1="12840" y1="87500" x2="29630" y2="94595"/>
                        <a14:foregroundMark x1="29630" y1="94595" x2="46173" y2="81419"/>
                        <a14:foregroundMark x1="46173" y1="81419" x2="54074" y2="60473"/>
                        <a14:foregroundMark x1="54074" y1="60473" x2="41728" y2="39865"/>
                        <a14:foregroundMark x1="41728" y1="39865" x2="41975" y2="14527"/>
                        <a14:foregroundMark x1="41975" y1="14527" x2="52593" y2="33108"/>
                        <a14:foregroundMark x1="52593" y1="33108" x2="75802" y2="17905"/>
                        <a14:foregroundMark x1="75802" y1="17905" x2="79753" y2="55068"/>
                        <a14:foregroundMark x1="79753" y1="55068" x2="71111" y2="18919"/>
                        <a14:foregroundMark x1="71111" y1="18919" x2="91605" y2="20946"/>
                        <a14:foregroundMark x1="91605" y1="20946" x2="95309" y2="46959"/>
                        <a14:foregroundMark x1="95309" y1="46959" x2="91111" y2="93581"/>
                        <a14:foregroundMark x1="91111" y1="93581" x2="63457" y2="96622"/>
                        <a14:foregroundMark x1="63457" y1="96622" x2="87654" y2="83784"/>
                        <a14:foregroundMark x1="87654" y1="83784" x2="68889" y2="86486"/>
                        <a14:foregroundMark x1="68889" y1="86486" x2="83704" y2="71959"/>
                        <a14:foregroundMark x1="83704" y1="71959" x2="83951" y2="71959"/>
                        <a14:foregroundMark x1="42469" y1="19932" x2="62963" y2="2027"/>
                        <a14:foregroundMark x1="62963" y1="2027" x2="84691" y2="338"/>
                        <a14:foregroundMark x1="84691" y1="338" x2="98519" y2="12162"/>
                        <a14:foregroundMark x1="98519" y1="12162" x2="98025" y2="88514"/>
                        <a14:foregroundMark x1="98025" y1="88514" x2="82963" y2="96959"/>
                        <a14:foregroundMark x1="82963" y1="96959" x2="43704" y2="98311"/>
                        <a14:foregroundMark x1="43704" y1="98311" x2="38025" y2="77027"/>
                        <a14:foregroundMark x1="38440" y1="56419" x2="39012" y2="28041"/>
                        <a14:foregroundMark x1="38420" y1="57432" x2="38440" y2="56419"/>
                        <a14:foregroundMark x1="38412" y1="57804" x2="38420" y2="57432"/>
                        <a14:foregroundMark x1="38365" y1="60135" x2="38378" y2="59459"/>
                        <a14:foregroundMark x1="38351" y1="60811" x2="38365" y2="60135"/>
                        <a14:foregroundMark x1="38263" y1="65203" x2="38351" y2="60811"/>
                        <a14:foregroundMark x1="38025" y1="77027" x2="38263" y2="65203"/>
                        <a14:foregroundMark x1="39012" y1="28041" x2="50617" y2="5405"/>
                        <a14:foregroundMark x1="50617" y1="5405" x2="85679" y2="16216"/>
                        <a14:foregroundMark x1="85679" y1="16216" x2="95062" y2="37838"/>
                        <a14:foregroundMark x1="95062" y1="37838" x2="95802" y2="87838"/>
                        <a14:foregroundMark x1="38765" y1="22635" x2="48642" y2="1689"/>
                        <a14:foregroundMark x1="48642" y1="1689" x2="98765" y2="3378"/>
                        <a14:foregroundMark x1="98765" y1="3378" x2="98519" y2="99324"/>
                        <a14:foregroundMark x1="38765" y1="19257" x2="45432" y2="1351"/>
                        <a14:foregroundMark x1="36790" y1="29392" x2="36790" y2="29392"/>
                        <a14:foregroundMark x1="10617" y1="37500" x2="10617" y2="37500"/>
                        <a14:foregroundMark x1="21728" y1="34797" x2="26914" y2="73649"/>
                        <a14:foregroundMark x1="26914" y1="73649" x2="20988" y2="85135"/>
                        <a14:foregroundMark x1="21728" y1="70270" x2="19012" y2="27703"/>
                        <a14:foregroundMark x1="29383" y1="26689" x2="24198" y2="55068"/>
                        <a14:foregroundMark x1="24198" y1="55068" x2="30617" y2="68581"/>
                        <a14:foregroundMark x1="37037" y1="56419" x2="39506" y2="47973"/>
                        <a14:foregroundMark x1="36741" y1="57432" x2="37037" y2="56419"/>
                        <a14:foregroundMark x1="36246" y1="59122" x2="36286" y2="58985"/>
                        <a14:foregroundMark x1="36148" y1="59459" x2="36246" y2="59122"/>
                        <a14:foregroundMark x1="35950" y1="60135" x2="36148" y2="59459"/>
                        <a14:foregroundMark x1="35752" y1="60811" x2="35950" y2="60135"/>
                        <a14:foregroundMark x1="34469" y1="65203" x2="35752" y2="60811"/>
                        <a14:foregroundMark x1="33580" y1="68243" x2="34469" y2="65203"/>
                        <a14:foregroundMark x1="33037" y1="56352" x2="36296" y2="44595"/>
                        <a14:foregroundMark x1="32550" y1="58108" x2="32773" y2="57302"/>
                        <a14:foregroundMark x1="32269" y1="59122" x2="32550" y2="58108"/>
                        <a14:foregroundMark x1="31988" y1="60135" x2="32269" y2="59122"/>
                        <a14:foregroundMark x1="30864" y1="64189" x2="31988" y2="60135"/>
                        <a14:foregroundMark x1="36296" y1="38176" x2="36296" y2="38176"/>
                        <a14:foregroundMark x1="30864" y1="17568" x2="30864" y2="17568"/>
                        <a14:foregroundMark x1="31358" y1="18243" x2="31358" y2="21622"/>
                        <a14:foregroundMark x1="3210" y1="30743" x2="11852" y2="12162"/>
                        <a14:foregroundMark x1="11852" y1="12162" x2="15309" y2="10473"/>
                        <a14:foregroundMark x1="4198" y1="26014" x2="9877" y2="12162"/>
                        <a14:foregroundMark x1="4938" y1="22297" x2="9877" y2="13851"/>
                        <a14:foregroundMark x1="2963" y1="24324" x2="7901" y2="13851"/>
                        <a14:foregroundMark x1="4198" y1="19932" x2="11358" y2="11149"/>
                        <a14:foregroundMark x1="6667" y1="14527" x2="9877" y2="12838"/>
                        <a14:foregroundMark x1="9136" y1="12500" x2="5432" y2="15878"/>
                        <a14:foregroundMark x1="18025" y1="56757" x2="5185" y2="70608"/>
                        <a14:foregroundMark x1="5185" y1="70608" x2="12593" y2="80068"/>
                        <a14:foregroundMark x1="32346" y1="79392" x2="32593" y2="83108"/>
                        <a14:foregroundMark x1="24198" y1="83108" x2="24198" y2="83108"/>
                        <a14:foregroundMark x1="44938" y1="69932" x2="48148" y2="66216"/>
                        <a14:foregroundMark x1="38337" y1="57432" x2="38272" y2="56757"/>
                        <a14:foregroundMark x1="38370" y1="57770" x2="38337" y2="57432"/>
                        <a14:foregroundMark x1="38403" y1="58108" x2="38370" y2="57770"/>
                        <a14:foregroundMark x1="38502" y1="59122" x2="38403" y2="58108"/>
                        <a14:foregroundMark x1="38535" y1="59459" x2="38502" y2="59122"/>
                        <a14:foregroundMark x1="38600" y1="60135" x2="38535" y2="59459"/>
                        <a14:foregroundMark x1="38666" y1="60811" x2="38600" y2="60135"/>
                        <a14:foregroundMark x1="38765" y1="61824" x2="38666" y2="60811"/>
                        <a14:foregroundMark x1="38707" y1="60811" x2="38765" y2="61486"/>
                        <a14:foregroundMark x1="38649" y1="60135" x2="38707" y2="60811"/>
                        <a14:foregroundMark x1="38591" y1="59459" x2="38649" y2="60135"/>
                        <a14:foregroundMark x1="38562" y1="59122" x2="38591" y2="59459"/>
                        <a14:foregroundMark x1="38475" y1="58108" x2="38562" y2="59122"/>
                        <a14:foregroundMark x1="38446" y1="57770" x2="38475" y2="58108"/>
                        <a14:foregroundMark x1="38417" y1="57432" x2="38446" y2="57770"/>
                        <a14:foregroundMark x1="38272" y1="55743" x2="38417" y2="57432"/>
                        <a14:foregroundMark x1="5679" y1="15541" x2="15556" y2="9122"/>
                        <a14:foregroundMark x1="7901" y1="12500" x2="6914" y2="13176"/>
                        <a14:foregroundMark x1="10123" y1="10473" x2="10123" y2="10473"/>
                        <a14:foregroundMark x1="21235" y1="7770" x2="21235" y2="7770"/>
                        <a14:foregroundMark x1="11111" y1="9797" x2="12593" y2="9797"/>
                        <a14:backgroundMark x1="37037" y1="65203" x2="37037" y2="65203"/>
                        <a14:backgroundMark x1="37531" y1="60811" x2="37531" y2="60811"/>
                        <a14:backgroundMark x1="37037" y1="59122" x2="37037" y2="59122"/>
                        <a14:backgroundMark x1="37037" y1="59122" x2="37037" y2="59122"/>
                        <a14:backgroundMark x1="37037" y1="58108" x2="37037" y2="58108"/>
                        <a14:backgroundMark x1="36049" y1="60135" x2="36049" y2="60135"/>
                        <a14:backgroundMark x1="36790" y1="59459" x2="36790" y2="59459"/>
                        <a14:backgroundMark x1="36790" y1="59459" x2="36790" y2="59459"/>
                        <a14:backgroundMark x1="37037" y1="57770" x2="37037" y2="57770"/>
                        <a14:backgroundMark x1="37037" y1="57432" x2="37037" y2="57432"/>
                        <a14:backgroundMark x1="1235" y1="37838" x2="1235" y2="37838"/>
                        <a14:backgroundMark x1="1481" y1="36149" x2="1481" y2="36149"/>
                        <a14:backgroundMark x1="2469" y1="35811" x2="1481" y2="35811"/>
                      </a14:backgroundRemoval>
                    </a14:imgEffect>
                  </a14:imgLayer>
                </a14:imgProps>
              </a:ext>
              <a:ext uri="{28A0092B-C50C-407E-A947-70E740481C1C}">
                <a14:useLocalDpi xmlns:a14="http://schemas.microsoft.com/office/drawing/2010/main" val="0"/>
              </a:ext>
            </a:extLst>
          </a:blip>
          <a:srcRect/>
          <a:stretch>
            <a:fillRect/>
          </a:stretch>
        </p:blipFill>
        <p:spPr bwMode="auto">
          <a:xfrm>
            <a:off x="3965574" y="1555666"/>
            <a:ext cx="2130426" cy="15570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isultato immagine per exce">
            <a:extLst>
              <a:ext uri="{FF2B5EF4-FFF2-40B4-BE49-F238E27FC236}">
                <a16:creationId xmlns:a16="http://schemas.microsoft.com/office/drawing/2014/main" id="{6EB94C13-494E-00AF-FD20-86022FF72059}"/>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0" b="97778" l="2260" r="98305">
                        <a14:foregroundMark x1="18079" y1="64444" x2="11864" y2="31111"/>
                        <a14:foregroundMark x1="11864" y1="31111" x2="29379" y2="30000"/>
                        <a14:foregroundMark x1="3390" y1="69444" x2="2260" y2="43889"/>
                        <a14:foregroundMark x1="27684" y1="45556" x2="27684" y2="45556"/>
                        <a14:foregroundMark x1="29944" y1="52222" x2="21469" y2="47222"/>
                        <a14:foregroundMark x1="42938" y1="8889" x2="98305" y2="32778"/>
                        <a14:foregroundMark x1="98305" y1="32778" x2="87571" y2="76667"/>
                        <a14:foregroundMark x1="87571" y1="76667" x2="61582" y2="90000"/>
                        <a14:foregroundMark x1="45198" y1="93889" x2="85876" y2="91111"/>
                        <a14:foregroundMark x1="83051" y1="93333" x2="24294" y2="98333"/>
                        <a14:foregroundMark x1="78531" y1="46667" x2="75706" y2="8333"/>
                        <a14:foregroundMark x1="75706" y1="8333" x2="35028" y2="9444"/>
                        <a14:foregroundMark x1="35593" y1="6111" x2="77966" y2="5000"/>
                        <a14:foregroundMark x1="77966" y1="5000" x2="87571" y2="6667"/>
                        <a14:foregroundMark x1="84181" y1="18333" x2="84181" y2="18333"/>
                        <a14:foregroundMark x1="88701" y1="18333" x2="91525" y2="34444"/>
                        <a14:foregroundMark x1="93785" y1="50000" x2="98305" y2="0"/>
                        <a14:foregroundMark x1="44633" y1="85000" x2="44633" y2="85000"/>
                        <a14:foregroundMark x1="41243" y1="85000" x2="41243" y2="85000"/>
                        <a14:foregroundMark x1="34463" y1="84444" x2="34463" y2="84444"/>
                        <a14:foregroundMark x1="32203" y1="81111" x2="32203" y2="81111"/>
                      </a14:backgroundRemoval>
                    </a14:imgEffect>
                  </a14:imgLayer>
                </a14:imgProps>
              </a:ext>
              <a:ext uri="{28A0092B-C50C-407E-A947-70E740481C1C}">
                <a14:useLocalDpi xmlns:a14="http://schemas.microsoft.com/office/drawing/2010/main" val="0"/>
              </a:ext>
            </a:extLst>
          </a:blip>
          <a:srcRect/>
          <a:stretch>
            <a:fillRect/>
          </a:stretch>
        </p:blipFill>
        <p:spPr bwMode="auto">
          <a:xfrm>
            <a:off x="4827795" y="1657495"/>
            <a:ext cx="1184666" cy="13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0137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10">
                                            <p:graphicEl>
                                              <a:dgm id="{0CE78493-FBE0-490B-9E0A-5529F62063C2}"/>
                                            </p:graphicEl>
                                          </p:spTgt>
                                        </p:tgtEl>
                                        <p:attrNameLst>
                                          <p:attrName>style.visibility</p:attrName>
                                        </p:attrNameLst>
                                      </p:cBhvr>
                                      <p:to>
                                        <p:strVal val="visible"/>
                                      </p:to>
                                    </p:set>
                                    <p:animEffect transition="in" filter="strips(downRight)">
                                      <p:cBhvr>
                                        <p:cTn id="12" dur="500"/>
                                        <p:tgtEl>
                                          <p:spTgt spid="10">
                                            <p:graphicEl>
                                              <a:dgm id="{0CE78493-FBE0-490B-9E0A-5529F62063C2}"/>
                                            </p:graphicEl>
                                          </p:spTgt>
                                        </p:tgtEl>
                                      </p:cBhvr>
                                    </p:animEffect>
                                  </p:childTnLst>
                                </p:cTn>
                              </p:par>
                            </p:childTnLst>
                          </p:cTn>
                        </p:par>
                        <p:par>
                          <p:cTn id="13" fill="hold">
                            <p:stCondLst>
                              <p:cond delay="1000"/>
                            </p:stCondLst>
                            <p:childTnLst>
                              <p:par>
                                <p:cTn id="14" presetID="18" presetClass="entr" presetSubtype="6" fill="hold" grpId="0" nodeType="afterEffect">
                                  <p:stCondLst>
                                    <p:cond delay="0"/>
                                  </p:stCondLst>
                                  <p:childTnLst>
                                    <p:set>
                                      <p:cBhvr>
                                        <p:cTn id="15" dur="1" fill="hold">
                                          <p:stCondLst>
                                            <p:cond delay="0"/>
                                          </p:stCondLst>
                                        </p:cTn>
                                        <p:tgtEl>
                                          <p:spTgt spid="10">
                                            <p:graphicEl>
                                              <a:dgm id="{28A3E5FC-6A4D-414B-8098-49A1A1FCC7E9}"/>
                                            </p:graphicEl>
                                          </p:spTgt>
                                        </p:tgtEl>
                                        <p:attrNameLst>
                                          <p:attrName>style.visibility</p:attrName>
                                        </p:attrNameLst>
                                      </p:cBhvr>
                                      <p:to>
                                        <p:strVal val="visible"/>
                                      </p:to>
                                    </p:set>
                                    <p:animEffect transition="in" filter="strips(downRight)">
                                      <p:cBhvr>
                                        <p:cTn id="16" dur="500"/>
                                        <p:tgtEl>
                                          <p:spTgt spid="10">
                                            <p:graphicEl>
                                              <a:dgm id="{28A3E5FC-6A4D-414B-8098-49A1A1FCC7E9}"/>
                                            </p:graphicEl>
                                          </p:spTgt>
                                        </p:tgtEl>
                                      </p:cBhvr>
                                    </p:animEffect>
                                  </p:childTnLst>
                                </p:cTn>
                              </p:par>
                            </p:childTnLst>
                          </p:cTn>
                        </p:par>
                        <p:par>
                          <p:cTn id="17" fill="hold">
                            <p:stCondLst>
                              <p:cond delay="1500"/>
                            </p:stCondLst>
                            <p:childTnLst>
                              <p:par>
                                <p:cTn id="18" presetID="18" presetClass="entr" presetSubtype="6" fill="hold" grpId="0" nodeType="afterEffect">
                                  <p:stCondLst>
                                    <p:cond delay="0"/>
                                  </p:stCondLst>
                                  <p:childTnLst>
                                    <p:set>
                                      <p:cBhvr>
                                        <p:cTn id="19" dur="1" fill="hold">
                                          <p:stCondLst>
                                            <p:cond delay="0"/>
                                          </p:stCondLst>
                                        </p:cTn>
                                        <p:tgtEl>
                                          <p:spTgt spid="10">
                                            <p:graphicEl>
                                              <a:dgm id="{3FF65020-0808-4728-A89F-62C86964BF3C}"/>
                                            </p:graphicEl>
                                          </p:spTgt>
                                        </p:tgtEl>
                                        <p:attrNameLst>
                                          <p:attrName>style.visibility</p:attrName>
                                        </p:attrNameLst>
                                      </p:cBhvr>
                                      <p:to>
                                        <p:strVal val="visible"/>
                                      </p:to>
                                    </p:set>
                                    <p:animEffect transition="in" filter="strips(downRight)">
                                      <p:cBhvr>
                                        <p:cTn id="20" dur="500"/>
                                        <p:tgtEl>
                                          <p:spTgt spid="10">
                                            <p:graphicEl>
                                              <a:dgm id="{3FF65020-0808-4728-A89F-62C86964BF3C}"/>
                                            </p:graphicEl>
                                          </p:spTgt>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10">
                                            <p:graphicEl>
                                              <a:dgm id="{05C000E5-92F0-4A5C-A4CD-4C6717630C43}"/>
                                            </p:graphicEl>
                                          </p:spTgt>
                                        </p:tgtEl>
                                        <p:attrNameLst>
                                          <p:attrName>style.visibility</p:attrName>
                                        </p:attrNameLst>
                                      </p:cBhvr>
                                      <p:to>
                                        <p:strVal val="visible"/>
                                      </p:to>
                                    </p:set>
                                    <p:animEffect transition="in" filter="strips(downRight)">
                                      <p:cBhvr>
                                        <p:cTn id="24" dur="500"/>
                                        <p:tgtEl>
                                          <p:spTgt spid="10">
                                            <p:graphicEl>
                                              <a:dgm id="{05C000E5-92F0-4A5C-A4CD-4C6717630C43}"/>
                                            </p:graphicEl>
                                          </p:spTgt>
                                        </p:tgtEl>
                                      </p:cBhvr>
                                    </p:animEffect>
                                  </p:childTnLst>
                                </p:cTn>
                              </p:par>
                            </p:childTnLst>
                          </p:cTn>
                        </p:par>
                        <p:par>
                          <p:cTn id="25" fill="hold">
                            <p:stCondLst>
                              <p:cond delay="2500"/>
                            </p:stCondLst>
                            <p:childTnLst>
                              <p:par>
                                <p:cTn id="26" presetID="18" presetClass="entr" presetSubtype="6" fill="hold" grpId="0" nodeType="afterEffect">
                                  <p:stCondLst>
                                    <p:cond delay="0"/>
                                  </p:stCondLst>
                                  <p:childTnLst>
                                    <p:set>
                                      <p:cBhvr>
                                        <p:cTn id="27" dur="1" fill="hold">
                                          <p:stCondLst>
                                            <p:cond delay="0"/>
                                          </p:stCondLst>
                                        </p:cTn>
                                        <p:tgtEl>
                                          <p:spTgt spid="10">
                                            <p:graphicEl>
                                              <a:dgm id="{F78AE23B-1C9B-4B65-8F54-DEC24BC0E50B}"/>
                                            </p:graphicEl>
                                          </p:spTgt>
                                        </p:tgtEl>
                                        <p:attrNameLst>
                                          <p:attrName>style.visibility</p:attrName>
                                        </p:attrNameLst>
                                      </p:cBhvr>
                                      <p:to>
                                        <p:strVal val="visible"/>
                                      </p:to>
                                    </p:set>
                                    <p:animEffect transition="in" filter="strips(downRight)">
                                      <p:cBhvr>
                                        <p:cTn id="28" dur="500"/>
                                        <p:tgtEl>
                                          <p:spTgt spid="10">
                                            <p:graphicEl>
                                              <a:dgm id="{F78AE23B-1C9B-4B65-8F54-DEC24BC0E50B}"/>
                                            </p:graphicEl>
                                          </p:spTgt>
                                        </p:tgtEl>
                                      </p:cBhvr>
                                    </p:animEffect>
                                  </p:childTnLst>
                                </p:cTn>
                              </p:par>
                            </p:childTnLst>
                          </p:cTn>
                        </p:par>
                        <p:par>
                          <p:cTn id="29" fill="hold">
                            <p:stCondLst>
                              <p:cond delay="3000"/>
                            </p:stCondLst>
                            <p:childTnLst>
                              <p:par>
                                <p:cTn id="30" presetID="18" presetClass="entr" presetSubtype="6" fill="hold" grpId="0" nodeType="afterEffect">
                                  <p:stCondLst>
                                    <p:cond delay="0"/>
                                  </p:stCondLst>
                                  <p:childTnLst>
                                    <p:set>
                                      <p:cBhvr>
                                        <p:cTn id="31" dur="1" fill="hold">
                                          <p:stCondLst>
                                            <p:cond delay="0"/>
                                          </p:stCondLst>
                                        </p:cTn>
                                        <p:tgtEl>
                                          <p:spTgt spid="10">
                                            <p:graphicEl>
                                              <a:dgm id="{8A349D7C-47CC-40B4-BAAD-785A174E15E5}"/>
                                            </p:graphicEl>
                                          </p:spTgt>
                                        </p:tgtEl>
                                        <p:attrNameLst>
                                          <p:attrName>style.visibility</p:attrName>
                                        </p:attrNameLst>
                                      </p:cBhvr>
                                      <p:to>
                                        <p:strVal val="visible"/>
                                      </p:to>
                                    </p:set>
                                    <p:animEffect transition="in" filter="strips(downRight)">
                                      <p:cBhvr>
                                        <p:cTn id="32" dur="500"/>
                                        <p:tgtEl>
                                          <p:spTgt spid="10">
                                            <p:graphicEl>
                                              <a:dgm id="{8A349D7C-47CC-40B4-BAAD-785A174E15E5}"/>
                                            </p:graphicEl>
                                          </p:spTgt>
                                        </p:tgtEl>
                                      </p:cBhvr>
                                    </p:animEffec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10">
                                            <p:graphicEl>
                                              <a:dgm id="{DE9E2587-299F-438F-8CA2-5DEF1BB7C858}"/>
                                            </p:graphicEl>
                                          </p:spTgt>
                                        </p:tgtEl>
                                        <p:attrNameLst>
                                          <p:attrName>style.visibility</p:attrName>
                                        </p:attrNameLst>
                                      </p:cBhvr>
                                      <p:to>
                                        <p:strVal val="visible"/>
                                      </p:to>
                                    </p:set>
                                    <p:animEffect transition="in" filter="strips(downRight)">
                                      <p:cBhvr>
                                        <p:cTn id="36" dur="500"/>
                                        <p:tgtEl>
                                          <p:spTgt spid="10">
                                            <p:graphicEl>
                                              <a:dgm id="{DE9E2587-299F-438F-8CA2-5DEF1BB7C858}"/>
                                            </p:graphicEl>
                                          </p:spTgt>
                                        </p:tgtEl>
                                      </p:cBhvr>
                                    </p:animEffect>
                                  </p:childTnLst>
                                </p:cTn>
                              </p:par>
                              <p:par>
                                <p:cTn id="37" presetID="37" presetClass="entr" presetSubtype="0" fill="hold" nodeType="withEffect">
                                  <p:stCondLst>
                                    <p:cond delay="0"/>
                                  </p:stCondLst>
                                  <p:childTnLst>
                                    <p:set>
                                      <p:cBhvr>
                                        <p:cTn id="38" dur="1" fill="hold">
                                          <p:stCondLst>
                                            <p:cond delay="0"/>
                                          </p:stCondLst>
                                        </p:cTn>
                                        <p:tgtEl>
                                          <p:spTgt spid="3074"/>
                                        </p:tgtEl>
                                        <p:attrNameLst>
                                          <p:attrName>style.visibility</p:attrName>
                                        </p:attrNameLst>
                                      </p:cBhvr>
                                      <p:to>
                                        <p:strVal val="visible"/>
                                      </p:to>
                                    </p:set>
                                    <p:animEffect transition="in" filter="fade">
                                      <p:cBhvr>
                                        <p:cTn id="39" dur="1000"/>
                                        <p:tgtEl>
                                          <p:spTgt spid="3074"/>
                                        </p:tgtEl>
                                      </p:cBhvr>
                                    </p:animEffect>
                                    <p:anim calcmode="lin" valueType="num">
                                      <p:cBhvr>
                                        <p:cTn id="40" dur="1000" fill="hold"/>
                                        <p:tgtEl>
                                          <p:spTgt spid="3074"/>
                                        </p:tgtEl>
                                        <p:attrNameLst>
                                          <p:attrName>ppt_x</p:attrName>
                                        </p:attrNameLst>
                                      </p:cBhvr>
                                      <p:tavLst>
                                        <p:tav tm="0">
                                          <p:val>
                                            <p:strVal val="#ppt_x"/>
                                          </p:val>
                                        </p:tav>
                                        <p:tav tm="100000">
                                          <p:val>
                                            <p:strVal val="#ppt_x"/>
                                          </p:val>
                                        </p:tav>
                                      </p:tavLst>
                                    </p:anim>
                                    <p:anim calcmode="lin" valueType="num">
                                      <p:cBhvr>
                                        <p:cTn id="41" dur="900" decel="100000" fill="hold"/>
                                        <p:tgtEl>
                                          <p:spTgt spid="307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074"/>
                                        </p:tgtEl>
                                        <p:attrNameLst>
                                          <p:attrName>ppt_y</p:attrName>
                                        </p:attrNameLst>
                                      </p:cBhvr>
                                      <p:tavLst>
                                        <p:tav tm="0">
                                          <p:val>
                                            <p:strVal val="#ppt_y-.03"/>
                                          </p:val>
                                        </p:tav>
                                        <p:tav tm="100000">
                                          <p:val>
                                            <p:strVal val="#ppt_y"/>
                                          </p:val>
                                        </p:tav>
                                      </p:tavLst>
                                    </p:anim>
                                  </p:childTnLst>
                                </p:cTn>
                              </p:par>
                              <p:par>
                                <p:cTn id="43" presetID="37" presetClass="entr" presetSubtype="0" fill="hold" nodeType="withEffect">
                                  <p:stCondLst>
                                    <p:cond delay="0"/>
                                  </p:stCondLst>
                                  <p:childTnLst>
                                    <p:set>
                                      <p:cBhvr>
                                        <p:cTn id="44" dur="1" fill="hold">
                                          <p:stCondLst>
                                            <p:cond delay="0"/>
                                          </p:stCondLst>
                                        </p:cTn>
                                        <p:tgtEl>
                                          <p:spTgt spid="3076"/>
                                        </p:tgtEl>
                                        <p:attrNameLst>
                                          <p:attrName>style.visibility</p:attrName>
                                        </p:attrNameLst>
                                      </p:cBhvr>
                                      <p:to>
                                        <p:strVal val="visible"/>
                                      </p:to>
                                    </p:set>
                                    <p:animEffect transition="in" filter="fade">
                                      <p:cBhvr>
                                        <p:cTn id="45" dur="1000"/>
                                        <p:tgtEl>
                                          <p:spTgt spid="3076"/>
                                        </p:tgtEl>
                                      </p:cBhvr>
                                    </p:animEffect>
                                    <p:anim calcmode="lin" valueType="num">
                                      <p:cBhvr>
                                        <p:cTn id="46" dur="1000" fill="hold"/>
                                        <p:tgtEl>
                                          <p:spTgt spid="3076"/>
                                        </p:tgtEl>
                                        <p:attrNameLst>
                                          <p:attrName>ppt_x</p:attrName>
                                        </p:attrNameLst>
                                      </p:cBhvr>
                                      <p:tavLst>
                                        <p:tav tm="0">
                                          <p:val>
                                            <p:strVal val="#ppt_x"/>
                                          </p:val>
                                        </p:tav>
                                        <p:tav tm="100000">
                                          <p:val>
                                            <p:strVal val="#ppt_x"/>
                                          </p:val>
                                        </p:tav>
                                      </p:tavLst>
                                    </p:anim>
                                    <p:anim calcmode="lin" valueType="num">
                                      <p:cBhvr>
                                        <p:cTn id="47" dur="900" decel="100000" fill="hold"/>
                                        <p:tgtEl>
                                          <p:spTgt spid="3076"/>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3076"/>
                                        </p:tgtEl>
                                        <p:attrNameLst>
                                          <p:attrName>ppt_y</p:attrName>
                                        </p:attrNameLst>
                                      </p:cBhvr>
                                      <p:tavLst>
                                        <p:tav tm="0">
                                          <p:val>
                                            <p:strVal val="#ppt_y-.03"/>
                                          </p:val>
                                        </p:tav>
                                        <p:tav tm="100000">
                                          <p:val>
                                            <p:strVal val="#ppt_y"/>
                                          </p:val>
                                        </p:tav>
                                      </p:tavLst>
                                    </p:anim>
                                  </p:childTnLst>
                                </p:cTn>
                              </p:par>
                            </p:childTnLst>
                          </p:cTn>
                        </p:par>
                        <p:par>
                          <p:cTn id="49" fill="hold">
                            <p:stCondLst>
                              <p:cond delay="4500"/>
                            </p:stCondLst>
                            <p:childTnLst>
                              <p:par>
                                <p:cTn id="50" presetID="26"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725">
                                          <p:stCondLst>
                                            <p:cond delay="0"/>
                                          </p:stCondLst>
                                        </p:cTn>
                                        <p:tgtEl>
                                          <p:spTgt spid="14"/>
                                        </p:tgtEl>
                                      </p:cBhvr>
                                    </p:animEffect>
                                    <p:anim calcmode="lin" valueType="num">
                                      <p:cBhvr>
                                        <p:cTn id="53" dur="2278"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4" dur="830"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5" dur="830" tmFilter="0, 0; 0.125,0.2665; 0.25,0.4; 0.375,0.465; 0.5,0.5;  0.625,0.535; 0.75,0.6; 0.875,0.7335; 1,1">
                                          <p:stCondLst>
                                            <p:cond delay="830"/>
                                          </p:stCondLst>
                                        </p:cTn>
                                        <p:tgtEl>
                                          <p:spTgt spid="14"/>
                                        </p:tgtEl>
                                        <p:attrNameLst>
                                          <p:attrName>ppt_y</p:attrName>
                                        </p:attrNameLst>
                                      </p:cBhvr>
                                      <p:tavLst>
                                        <p:tav tm="0" fmla="#ppt_y-sin(pi*$)/9">
                                          <p:val>
                                            <p:fltVal val="0"/>
                                          </p:val>
                                        </p:tav>
                                        <p:tav tm="100000">
                                          <p:val>
                                            <p:fltVal val="1"/>
                                          </p:val>
                                        </p:tav>
                                      </p:tavLst>
                                    </p:anim>
                                    <p:anim calcmode="lin" valueType="num">
                                      <p:cBhvr>
                                        <p:cTn id="56" dur="415" tmFilter="0, 0; 0.125,0.2665; 0.25,0.4; 0.375,0.465; 0.5,0.5;  0.625,0.535; 0.75,0.6; 0.875,0.7335; 1,1">
                                          <p:stCondLst>
                                            <p:cond delay="1655"/>
                                          </p:stCondLst>
                                        </p:cTn>
                                        <p:tgtEl>
                                          <p:spTgt spid="14"/>
                                        </p:tgtEl>
                                        <p:attrNameLst>
                                          <p:attrName>ppt_y</p:attrName>
                                        </p:attrNameLst>
                                      </p:cBhvr>
                                      <p:tavLst>
                                        <p:tav tm="0" fmla="#ppt_y-sin(pi*$)/27">
                                          <p:val>
                                            <p:fltVal val="0"/>
                                          </p:val>
                                        </p:tav>
                                        <p:tav tm="100000">
                                          <p:val>
                                            <p:fltVal val="1"/>
                                          </p:val>
                                        </p:tav>
                                      </p:tavLst>
                                    </p:anim>
                                    <p:anim calcmode="lin" valueType="num">
                                      <p:cBhvr>
                                        <p:cTn id="57" dur="205" tmFilter="0, 0; 0.125,0.2665; 0.25,0.4; 0.375,0.465; 0.5,0.5;  0.625,0.535; 0.75,0.6; 0.875,0.7335; 1,1">
                                          <p:stCondLst>
                                            <p:cond delay="2070"/>
                                          </p:stCondLst>
                                        </p:cTn>
                                        <p:tgtEl>
                                          <p:spTgt spid="14"/>
                                        </p:tgtEl>
                                        <p:attrNameLst>
                                          <p:attrName>ppt_y</p:attrName>
                                        </p:attrNameLst>
                                      </p:cBhvr>
                                      <p:tavLst>
                                        <p:tav tm="0" fmla="#ppt_y-sin(pi*$)/81">
                                          <p:val>
                                            <p:fltVal val="0"/>
                                          </p:val>
                                        </p:tav>
                                        <p:tav tm="100000">
                                          <p:val>
                                            <p:fltVal val="1"/>
                                          </p:val>
                                        </p:tav>
                                      </p:tavLst>
                                    </p:anim>
                                    <p:animScale>
                                      <p:cBhvr>
                                        <p:cTn id="58" dur="33">
                                          <p:stCondLst>
                                            <p:cond delay="812"/>
                                          </p:stCondLst>
                                        </p:cTn>
                                        <p:tgtEl>
                                          <p:spTgt spid="14"/>
                                        </p:tgtEl>
                                      </p:cBhvr>
                                      <p:to x="100000" y="60000"/>
                                    </p:animScale>
                                    <p:animScale>
                                      <p:cBhvr>
                                        <p:cTn id="59" dur="207" decel="50000">
                                          <p:stCondLst>
                                            <p:cond delay="845"/>
                                          </p:stCondLst>
                                        </p:cTn>
                                        <p:tgtEl>
                                          <p:spTgt spid="14"/>
                                        </p:tgtEl>
                                      </p:cBhvr>
                                      <p:to x="100000" y="100000"/>
                                    </p:animScale>
                                    <p:animScale>
                                      <p:cBhvr>
                                        <p:cTn id="60" dur="33">
                                          <p:stCondLst>
                                            <p:cond delay="1640"/>
                                          </p:stCondLst>
                                        </p:cTn>
                                        <p:tgtEl>
                                          <p:spTgt spid="14"/>
                                        </p:tgtEl>
                                      </p:cBhvr>
                                      <p:to x="100000" y="80000"/>
                                    </p:animScale>
                                    <p:animScale>
                                      <p:cBhvr>
                                        <p:cTn id="61" dur="207" decel="50000">
                                          <p:stCondLst>
                                            <p:cond delay="1673"/>
                                          </p:stCondLst>
                                        </p:cTn>
                                        <p:tgtEl>
                                          <p:spTgt spid="14"/>
                                        </p:tgtEl>
                                      </p:cBhvr>
                                      <p:to x="100000" y="100000"/>
                                    </p:animScale>
                                    <p:animScale>
                                      <p:cBhvr>
                                        <p:cTn id="62" dur="33">
                                          <p:stCondLst>
                                            <p:cond delay="2052"/>
                                          </p:stCondLst>
                                        </p:cTn>
                                        <p:tgtEl>
                                          <p:spTgt spid="14"/>
                                        </p:tgtEl>
                                      </p:cBhvr>
                                      <p:to x="100000" y="90000"/>
                                    </p:animScale>
                                    <p:animScale>
                                      <p:cBhvr>
                                        <p:cTn id="63" dur="207" decel="50000">
                                          <p:stCondLst>
                                            <p:cond delay="2085"/>
                                          </p:stCondLst>
                                        </p:cTn>
                                        <p:tgtEl>
                                          <p:spTgt spid="14"/>
                                        </p:tgtEl>
                                      </p:cBhvr>
                                      <p:to x="100000" y="100000"/>
                                    </p:animScale>
                                    <p:animScale>
                                      <p:cBhvr>
                                        <p:cTn id="64" dur="33">
                                          <p:stCondLst>
                                            <p:cond delay="2260"/>
                                          </p:stCondLst>
                                        </p:cTn>
                                        <p:tgtEl>
                                          <p:spTgt spid="14"/>
                                        </p:tgtEl>
                                      </p:cBhvr>
                                      <p:to x="100000" y="95000"/>
                                    </p:animScale>
                                    <p:animScale>
                                      <p:cBhvr>
                                        <p:cTn id="65" dur="207" decel="50000">
                                          <p:stCondLst>
                                            <p:cond delay="2293"/>
                                          </p:stCondLst>
                                        </p:cTn>
                                        <p:tgtEl>
                                          <p:spTgt spid="14"/>
                                        </p:tgtEl>
                                      </p:cBhvr>
                                      <p:to x="100000" y="100000"/>
                                    </p:animScale>
                                  </p:childTnLst>
                                </p:cTn>
                              </p:par>
                            </p:childTnLst>
                          </p:cTn>
                        </p:par>
                        <p:par>
                          <p:cTn id="66" fill="hold">
                            <p:stCondLst>
                              <p:cond delay="7000"/>
                            </p:stCondLst>
                            <p:childTnLst>
                              <p:par>
                                <p:cTn id="67" presetID="2" presetClass="entr" presetSubtype="4"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par>
                          <p:cTn id="71" fill="hold">
                            <p:stCondLst>
                              <p:cond delay="7500"/>
                            </p:stCondLst>
                            <p:childTnLst>
                              <p:par>
                                <p:cTn id="72" presetID="18" presetClass="entr" presetSubtype="6" fill="hold" grpId="0" nodeType="afterEffect">
                                  <p:stCondLst>
                                    <p:cond delay="0"/>
                                  </p:stCondLst>
                                  <p:childTnLst>
                                    <p:set>
                                      <p:cBhvr>
                                        <p:cTn id="73" dur="1" fill="hold">
                                          <p:stCondLst>
                                            <p:cond delay="0"/>
                                          </p:stCondLst>
                                        </p:cTn>
                                        <p:tgtEl>
                                          <p:spTgt spid="11">
                                            <p:graphicEl>
                                              <a:dgm id="{010C28AF-01EB-4C22-BA52-A44735F01913}"/>
                                            </p:graphicEl>
                                          </p:spTgt>
                                        </p:tgtEl>
                                        <p:attrNameLst>
                                          <p:attrName>style.visibility</p:attrName>
                                        </p:attrNameLst>
                                      </p:cBhvr>
                                      <p:to>
                                        <p:strVal val="visible"/>
                                      </p:to>
                                    </p:set>
                                    <p:animEffect transition="in" filter="strips(downRight)">
                                      <p:cBhvr>
                                        <p:cTn id="74" dur="500"/>
                                        <p:tgtEl>
                                          <p:spTgt spid="11">
                                            <p:graphicEl>
                                              <a:dgm id="{010C28AF-01EB-4C22-BA52-A44735F01913}"/>
                                            </p:graphicEl>
                                          </p:spTgt>
                                        </p:tgtEl>
                                      </p:cBhvr>
                                    </p:animEffect>
                                  </p:childTnLst>
                                </p:cTn>
                              </p:par>
                            </p:childTnLst>
                          </p:cTn>
                        </p:par>
                        <p:par>
                          <p:cTn id="75" fill="hold">
                            <p:stCondLst>
                              <p:cond delay="8000"/>
                            </p:stCondLst>
                            <p:childTnLst>
                              <p:par>
                                <p:cTn id="76" presetID="18" presetClass="entr" presetSubtype="6" fill="hold" grpId="0" nodeType="afterEffect">
                                  <p:stCondLst>
                                    <p:cond delay="0"/>
                                  </p:stCondLst>
                                  <p:childTnLst>
                                    <p:set>
                                      <p:cBhvr>
                                        <p:cTn id="77" dur="1" fill="hold">
                                          <p:stCondLst>
                                            <p:cond delay="0"/>
                                          </p:stCondLst>
                                        </p:cTn>
                                        <p:tgtEl>
                                          <p:spTgt spid="11">
                                            <p:graphicEl>
                                              <a:dgm id="{9A565CFB-DDC5-4441-8E14-807877C7F4CE}"/>
                                            </p:graphicEl>
                                          </p:spTgt>
                                        </p:tgtEl>
                                        <p:attrNameLst>
                                          <p:attrName>style.visibility</p:attrName>
                                        </p:attrNameLst>
                                      </p:cBhvr>
                                      <p:to>
                                        <p:strVal val="visible"/>
                                      </p:to>
                                    </p:set>
                                    <p:animEffect transition="in" filter="strips(downRight)">
                                      <p:cBhvr>
                                        <p:cTn id="78" dur="500"/>
                                        <p:tgtEl>
                                          <p:spTgt spid="11">
                                            <p:graphicEl>
                                              <a:dgm id="{9A565CFB-DDC5-4441-8E14-807877C7F4CE}"/>
                                            </p:graphicEl>
                                          </p:spTgt>
                                        </p:tgtEl>
                                      </p:cBhvr>
                                    </p:animEffect>
                                  </p:childTnLst>
                                </p:cTn>
                              </p:par>
                            </p:childTnLst>
                          </p:cTn>
                        </p:par>
                        <p:par>
                          <p:cTn id="79" fill="hold">
                            <p:stCondLst>
                              <p:cond delay="8500"/>
                            </p:stCondLst>
                            <p:childTnLst>
                              <p:par>
                                <p:cTn id="80" presetID="18" presetClass="entr" presetSubtype="6" fill="hold" grpId="0" nodeType="afterEffect">
                                  <p:stCondLst>
                                    <p:cond delay="0"/>
                                  </p:stCondLst>
                                  <p:childTnLst>
                                    <p:set>
                                      <p:cBhvr>
                                        <p:cTn id="81" dur="1" fill="hold">
                                          <p:stCondLst>
                                            <p:cond delay="0"/>
                                          </p:stCondLst>
                                        </p:cTn>
                                        <p:tgtEl>
                                          <p:spTgt spid="11">
                                            <p:graphicEl>
                                              <a:dgm id="{F9E635A0-E80C-418C-B8FF-5D2F2ACF1C99}"/>
                                            </p:graphicEl>
                                          </p:spTgt>
                                        </p:tgtEl>
                                        <p:attrNameLst>
                                          <p:attrName>style.visibility</p:attrName>
                                        </p:attrNameLst>
                                      </p:cBhvr>
                                      <p:to>
                                        <p:strVal val="visible"/>
                                      </p:to>
                                    </p:set>
                                    <p:animEffect transition="in" filter="strips(downRight)">
                                      <p:cBhvr>
                                        <p:cTn id="82" dur="500"/>
                                        <p:tgtEl>
                                          <p:spTgt spid="11">
                                            <p:graphicEl>
                                              <a:dgm id="{F9E635A0-E80C-418C-B8FF-5D2F2ACF1C99}"/>
                                            </p:graphicEl>
                                          </p:spTgt>
                                        </p:tgtEl>
                                      </p:cBhvr>
                                    </p:animEffect>
                                  </p:childTnLst>
                                </p:cTn>
                              </p:par>
                            </p:childTnLst>
                          </p:cTn>
                        </p:par>
                        <p:par>
                          <p:cTn id="83" fill="hold">
                            <p:stCondLst>
                              <p:cond delay="9000"/>
                            </p:stCondLst>
                            <p:childTnLst>
                              <p:par>
                                <p:cTn id="84" presetID="18" presetClass="entr" presetSubtype="6" fill="hold" grpId="0" nodeType="afterEffect">
                                  <p:stCondLst>
                                    <p:cond delay="0"/>
                                  </p:stCondLst>
                                  <p:childTnLst>
                                    <p:set>
                                      <p:cBhvr>
                                        <p:cTn id="85" dur="1" fill="hold">
                                          <p:stCondLst>
                                            <p:cond delay="0"/>
                                          </p:stCondLst>
                                        </p:cTn>
                                        <p:tgtEl>
                                          <p:spTgt spid="11">
                                            <p:graphicEl>
                                              <a:dgm id="{02A698AE-EC61-4322-8FE2-1B96AB4C1002}"/>
                                            </p:graphicEl>
                                          </p:spTgt>
                                        </p:tgtEl>
                                        <p:attrNameLst>
                                          <p:attrName>style.visibility</p:attrName>
                                        </p:attrNameLst>
                                      </p:cBhvr>
                                      <p:to>
                                        <p:strVal val="visible"/>
                                      </p:to>
                                    </p:set>
                                    <p:animEffect transition="in" filter="strips(downRight)">
                                      <p:cBhvr>
                                        <p:cTn id="86" dur="500"/>
                                        <p:tgtEl>
                                          <p:spTgt spid="11">
                                            <p:graphicEl>
                                              <a:dgm id="{02A698AE-EC61-4322-8FE2-1B96AB4C1002}"/>
                                            </p:graphicEl>
                                          </p:spTgt>
                                        </p:tgtEl>
                                      </p:cBhvr>
                                    </p:animEffect>
                                  </p:childTnLst>
                                </p:cTn>
                              </p:par>
                            </p:childTnLst>
                          </p:cTn>
                        </p:par>
                        <p:par>
                          <p:cTn id="87" fill="hold">
                            <p:stCondLst>
                              <p:cond delay="9500"/>
                            </p:stCondLst>
                            <p:childTnLst>
                              <p:par>
                                <p:cTn id="88" presetID="18" presetClass="entr" presetSubtype="6" fill="hold" grpId="0" nodeType="afterEffect">
                                  <p:stCondLst>
                                    <p:cond delay="0"/>
                                  </p:stCondLst>
                                  <p:childTnLst>
                                    <p:set>
                                      <p:cBhvr>
                                        <p:cTn id="89" dur="1" fill="hold">
                                          <p:stCondLst>
                                            <p:cond delay="0"/>
                                          </p:stCondLst>
                                        </p:cTn>
                                        <p:tgtEl>
                                          <p:spTgt spid="11">
                                            <p:graphicEl>
                                              <a:dgm id="{38417C3B-9046-499D-8018-C69D1C2EEF9F}"/>
                                            </p:graphicEl>
                                          </p:spTgt>
                                        </p:tgtEl>
                                        <p:attrNameLst>
                                          <p:attrName>style.visibility</p:attrName>
                                        </p:attrNameLst>
                                      </p:cBhvr>
                                      <p:to>
                                        <p:strVal val="visible"/>
                                      </p:to>
                                    </p:set>
                                    <p:animEffect transition="in" filter="strips(downRight)">
                                      <p:cBhvr>
                                        <p:cTn id="90" dur="500"/>
                                        <p:tgtEl>
                                          <p:spTgt spid="11">
                                            <p:graphicEl>
                                              <a:dgm id="{38417C3B-9046-499D-8018-C69D1C2EEF9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Graphic spid="11" grpId="0">
        <p:bldSub>
          <a:bldDgm bld="one"/>
        </p:bldSub>
      </p:bldGraphic>
      <p:bldGraphic spid="13" grpId="0">
        <p:bldAsOne/>
      </p:bldGraphic>
      <p:bldGraphic spid="1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5EAF-CF61-D88C-1E06-270E4D2E9568}"/>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46F4EB9E-CB19-9F14-3CBB-802421E91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6" name="Diagramma 5">
            <a:extLst>
              <a:ext uri="{FF2B5EF4-FFF2-40B4-BE49-F238E27FC236}">
                <a16:creationId xmlns:a16="http://schemas.microsoft.com/office/drawing/2014/main" id="{0D392BB6-8307-4E50-3480-C91CD5A987D0}"/>
              </a:ext>
            </a:extLst>
          </p:cNvPr>
          <p:cNvGraphicFramePr/>
          <p:nvPr>
            <p:extLst>
              <p:ext uri="{D42A27DB-BD31-4B8C-83A1-F6EECF244321}">
                <p14:modId xmlns:p14="http://schemas.microsoft.com/office/powerpoint/2010/main" val="1729366337"/>
              </p:ext>
            </p:extLst>
          </p:nvPr>
        </p:nvGraphicFramePr>
        <p:xfrm>
          <a:off x="257175" y="279738"/>
          <a:ext cx="6096000"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ma 7">
            <a:extLst>
              <a:ext uri="{FF2B5EF4-FFF2-40B4-BE49-F238E27FC236}">
                <a16:creationId xmlns:a16="http://schemas.microsoft.com/office/drawing/2014/main" id="{5086488A-5A06-75B2-571A-5C962B915DFE}"/>
              </a:ext>
            </a:extLst>
          </p:cNvPr>
          <p:cNvGraphicFramePr/>
          <p:nvPr>
            <p:extLst>
              <p:ext uri="{D42A27DB-BD31-4B8C-83A1-F6EECF244321}">
                <p14:modId xmlns:p14="http://schemas.microsoft.com/office/powerpoint/2010/main" val="3842089825"/>
              </p:ext>
            </p:extLst>
          </p:nvPr>
        </p:nvGraphicFramePr>
        <p:xfrm>
          <a:off x="257175" y="4352062"/>
          <a:ext cx="6096000"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ma 8">
            <a:extLst>
              <a:ext uri="{FF2B5EF4-FFF2-40B4-BE49-F238E27FC236}">
                <a16:creationId xmlns:a16="http://schemas.microsoft.com/office/drawing/2014/main" id="{D37EF954-72C7-B2F7-0B4A-1DA63A532341}"/>
              </a:ext>
            </a:extLst>
          </p:cNvPr>
          <p:cNvGraphicFramePr/>
          <p:nvPr>
            <p:extLst>
              <p:ext uri="{D42A27DB-BD31-4B8C-83A1-F6EECF244321}">
                <p14:modId xmlns:p14="http://schemas.microsoft.com/office/powerpoint/2010/main" val="2313919460"/>
              </p:ext>
            </p:extLst>
          </p:nvPr>
        </p:nvGraphicFramePr>
        <p:xfrm>
          <a:off x="6353175" y="342470"/>
          <a:ext cx="5657850" cy="597818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098" name="Picture 2" descr="La Gente Di Bianco 3d Ingegnere Meccanico Illustrazione di Stock ...">
            <a:extLst>
              <a:ext uri="{FF2B5EF4-FFF2-40B4-BE49-F238E27FC236}">
                <a16:creationId xmlns:a16="http://schemas.microsoft.com/office/drawing/2014/main" id="{71D33E9B-2A24-5D37-2412-08DEDC431949}"/>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5250" b="95875" l="5250" r="94875">
                        <a14:foregroundMark x1="52375" y1="13375" x2="52375" y2="13375"/>
                        <a14:foregroundMark x1="54125" y1="10125" x2="61250" y2="5250"/>
                        <a14:foregroundMark x1="61250" y1="5250" x2="62750" y2="12500"/>
                        <a14:foregroundMark x1="57125" y1="31000" x2="62000" y2="31250"/>
                        <a14:foregroundMark x1="61250" y1="30000" x2="63875" y2="32750"/>
                        <a14:foregroundMark x1="88750" y1="24750" x2="94875" y2="20875"/>
                        <a14:foregroundMark x1="94875" y1="20875" x2="93625" y2="16250"/>
                        <a14:foregroundMark x1="94500" y1="21750" x2="94875" y2="21750"/>
                        <a14:foregroundMark x1="92125" y1="23250" x2="86125" y2="30000"/>
                        <a14:foregroundMark x1="86125" y1="30000" x2="80375" y2="45000"/>
                        <a14:foregroundMark x1="82750" y1="46125" x2="82750" y2="46125"/>
                        <a14:foregroundMark x1="82375" y1="45125" x2="82375" y2="45125"/>
                        <a14:foregroundMark x1="66250" y1="89750" x2="71250" y2="93875"/>
                        <a14:foregroundMark x1="68875" y1="89250" x2="72625" y2="91750"/>
                        <a14:foregroundMark x1="70750" y1="85500" x2="69875" y2="84125"/>
                        <a14:foregroundMark x1="71250" y1="86250" x2="70000" y2="79000"/>
                        <a14:foregroundMark x1="70000" y1="79000" x2="76500" y2="54750"/>
                        <a14:foregroundMark x1="74250" y1="65500" x2="76625" y2="55250"/>
                        <a14:foregroundMark x1="76750" y1="57375" x2="77500" y2="54250"/>
                        <a14:foregroundMark x1="76625" y1="57500" x2="74750" y2="62750"/>
                        <a14:foregroundMark x1="61127" y1="94250" x2="65375" y2="94250"/>
                        <a14:foregroundMark x1="59625" y1="94250" x2="59952" y2="94250"/>
                        <a14:foregroundMark x1="64625" y1="95125" x2="61007" y2="94050"/>
                        <a14:foregroundMark x1="61858" y1="95287" x2="58875" y2="93750"/>
                        <a14:foregroundMark x1="32125" y1="25250" x2="32000" y2="21375"/>
                        <a14:foregroundMark x1="30125" y1="22875" x2="28625" y2="26375"/>
                        <a14:foregroundMark x1="28000" y1="25250" x2="28500" y2="22125"/>
                        <a14:foregroundMark x1="16250" y1="27250" x2="19000" y2="27250"/>
                        <a14:foregroundMark x1="9875" y1="42375" x2="12250" y2="42750"/>
                        <a14:foregroundMark x1="9750" y1="47750" x2="7875" y2="44125"/>
                        <a14:foregroundMark x1="5875" y1="45500" x2="9875" y2="48375"/>
                        <a14:foregroundMark x1="5250" y1="44875" x2="5750" y2="44000"/>
                        <a14:foregroundMark x1="13750" y1="76625" x2="16625" y2="78500"/>
                        <a14:foregroundMark x1="11625" y1="76125" x2="20750" y2="81375"/>
                        <a14:foregroundMark x1="11750" y1="76375" x2="17000" y2="80000"/>
                        <a14:foregroundMark x1="13000" y1="76375" x2="14875" y2="80000"/>
                        <a14:foregroundMark x1="15000" y1="80125" x2="18875" y2="81000"/>
                        <a14:foregroundMark x1="20000" y1="81750" x2="13500" y2="77875"/>
                        <a14:foregroundMark x1="13500" y1="77875" x2="13250" y2="77375"/>
                        <a14:foregroundMark x1="11625" y1="76250" x2="17500" y2="81375"/>
                        <a14:foregroundMark x1="17500" y1="81375" x2="19750" y2="81375"/>
                        <a14:foregroundMark x1="17625" y1="81250" x2="14000" y2="79125"/>
                        <a14:foregroundMark x1="15500" y1="80500" x2="16750" y2="81750"/>
                        <a14:foregroundMark x1="15250" y1="81000" x2="11250" y2="76000"/>
                        <a14:foregroundMark x1="16000" y1="81125" x2="16750" y2="82125"/>
                        <a14:foregroundMark x1="15750" y1="81375" x2="20500" y2="82125"/>
                        <a14:foregroundMark x1="23750" y1="84625" x2="27000" y2="83750"/>
                        <a14:foregroundMark x1="24250" y1="84750" x2="30125" y2="85000"/>
                        <a14:foregroundMark x1="64750" y1="15375" x2="65250" y2="7625"/>
                        <a14:foregroundMark x1="65250" y1="7625" x2="64875" y2="6250"/>
                        <a14:foregroundMark x1="63875" y1="94750" x2="62125" y2="95000"/>
                        <a14:foregroundMark x1="61625" y1="95000" x2="56750" y2="91625"/>
                        <a14:foregroundMark x1="61250" y1="95000" x2="57125" y2="92375"/>
                        <a14:foregroundMark x1="60875" y1="95000" x2="57125" y2="92875"/>
                        <a14:foregroundMark x1="57625" y1="93500" x2="60375" y2="94875"/>
                        <a14:foregroundMark x1="82625" y1="44625" x2="82625" y2="44625"/>
                        <a14:backgroundMark x1="63143" y1="96455" x2="62500" y2="96375"/>
                        <a14:backgroundMark x1="62500" y1="71750" x2="62500" y2="71750"/>
                        <a14:backgroundMark x1="49000" y1="88875" x2="49000" y2="88875"/>
                        <a14:backgroundMark x1="49000" y1="88875" x2="49500" y2="88500"/>
                        <a14:backgroundMark x1="49625" y1="88250" x2="48625" y2="88250"/>
                        <a14:backgroundMark x1="49750" y1="88250" x2="50125" y2="87875"/>
                        <a14:backgroundMark x1="82375" y1="43625" x2="83000" y2="43000"/>
                        <a14:backgroundMark x1="83250" y1="40875" x2="84000" y2="38250"/>
                      </a14:backgroundRemoval>
                    </a14:imgEffect>
                  </a14:imgLayer>
                </a14:imgProps>
              </a:ext>
              <a:ext uri="{28A0092B-C50C-407E-A947-70E740481C1C}">
                <a14:useLocalDpi xmlns:a14="http://schemas.microsoft.com/office/drawing/2010/main" val="0"/>
              </a:ext>
            </a:extLst>
          </a:blip>
          <a:srcRect/>
          <a:stretch>
            <a:fillRect/>
          </a:stretch>
        </p:blipFill>
        <p:spPr bwMode="auto">
          <a:xfrm>
            <a:off x="781050" y="2069500"/>
            <a:ext cx="25241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ggiornamento RSPP Datori di Lavoro - IRECOOP Emilia-Romagna">
            <a:extLst>
              <a:ext uri="{FF2B5EF4-FFF2-40B4-BE49-F238E27FC236}">
                <a16:creationId xmlns:a16="http://schemas.microsoft.com/office/drawing/2014/main" id="{98086DAA-4F56-A61A-22AB-CEF944AC87B6}"/>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5051" b="92785" l="9957" r="89899">
                        <a14:foregroundMark x1="35354" y1="7359" x2="45743" y2="7648"/>
                        <a14:foregroundMark x1="45743" y1="7648" x2="45887" y2="7792"/>
                        <a14:foregroundMark x1="65801" y1="6638" x2="74170" y2="7071"/>
                        <a14:foregroundMark x1="74170" y1="7071" x2="74315" y2="7504"/>
                        <a14:foregroundMark x1="71140" y1="5772" x2="65224" y2="5772"/>
                        <a14:foregroundMark x1="40404" y1="5772" x2="39105" y2="5195"/>
                        <a14:foregroundMark x1="68831" y1="5483" x2="69553" y2="5195"/>
                        <a14:foregroundMark x1="70563" y1="5051" x2="68831" y2="5051"/>
                        <a14:foregroundMark x1="57720" y1="43290" x2="62482" y2="41991"/>
                        <a14:foregroundMark x1="70130" y1="89322" x2="70996" y2="85281"/>
                        <a14:foregroundMark x1="69553" y1="92785" x2="69553" y2="92785"/>
                        <a14:foregroundMark x1="43290" y1="91631" x2="47475" y2="86291"/>
                        <a14:foregroundMark x1="22222" y1="50216" x2="23377" y2="46465"/>
                        <a14:foregroundMark x1="21291" y1="47325" x2="22222" y2="46032"/>
                        <a14:foregroundMark x1="19625" y1="49639" x2="20715" y2="48125"/>
                        <a14:foregroundMark x1="15007" y1="49495" x2="16450" y2="51227"/>
                        <a14:foregroundMark x1="15152" y1="48773" x2="17316" y2="51227"/>
                        <a14:backgroundMark x1="17749" y1="49351" x2="17605" y2="48052"/>
                        <a14:backgroundMark x1="19481" y1="47763" x2="20058" y2="47042"/>
                        <a14:backgroundMark x1="20058" y1="46753" x2="19625" y2="47619"/>
                        <a14:backgroundMark x1="39538" y1="68398" x2="41703" y2="77489"/>
                        <a14:backgroundMark x1="41703" y1="77489" x2="40981" y2="87879"/>
                        <a14:backgroundMark x1="40981" y1="87879" x2="36508" y2="91775"/>
                        <a14:backgroundMark x1="64791" y1="88167" x2="66667" y2="86291"/>
                        <a14:backgroundMark x1="49351" y1="43290" x2="49351" y2="43290"/>
                        <a14:backgroundMark x1="53680" y1="49639" x2="53680" y2="49639"/>
                        <a14:backgroundMark x1="48052" y1="50649" x2="48052" y2="50649"/>
                        <a14:backgroundMark x1="78644" y1="50938" x2="78644" y2="50938"/>
                      </a14:backgroundRemoval>
                    </a14:imgEffect>
                  </a14:imgLayer>
                </a14:imgProps>
              </a:ext>
              <a:ext uri="{28A0092B-C50C-407E-A947-70E740481C1C}">
                <a14:useLocalDpi xmlns:a14="http://schemas.microsoft.com/office/drawing/2010/main" val="0"/>
              </a:ext>
            </a:extLst>
          </a:blip>
          <a:srcRect/>
          <a:stretch>
            <a:fillRect/>
          </a:stretch>
        </p:blipFill>
        <p:spPr bwMode="auto">
          <a:xfrm>
            <a:off x="4057652" y="2164750"/>
            <a:ext cx="3043238" cy="304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9914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6" presetClass="entr" presetSubtype="32"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out)">
                                      <p:cBhvr>
                                        <p:cTn id="14" dur="2000"/>
                                        <p:tgtEl>
                                          <p:spTgt spid="8"/>
                                        </p:tgtEl>
                                      </p:cBhvr>
                                    </p:animEffect>
                                  </p:childTnLst>
                                </p:cTn>
                              </p:par>
                              <p:par>
                                <p:cTn id="15" presetID="47"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1000"/>
                                        <p:tgtEl>
                                          <p:spTgt spid="4098"/>
                                        </p:tgtEl>
                                      </p:cBhvr>
                                    </p:animEffect>
                                    <p:anim calcmode="lin" valueType="num">
                                      <p:cBhvr>
                                        <p:cTn id="18" dur="1000" fill="hold"/>
                                        <p:tgtEl>
                                          <p:spTgt spid="4098"/>
                                        </p:tgtEl>
                                        <p:attrNameLst>
                                          <p:attrName>ppt_x</p:attrName>
                                        </p:attrNameLst>
                                      </p:cBhvr>
                                      <p:tavLst>
                                        <p:tav tm="0">
                                          <p:val>
                                            <p:strVal val="#ppt_x"/>
                                          </p:val>
                                        </p:tav>
                                        <p:tav tm="100000">
                                          <p:val>
                                            <p:strVal val="#ppt_x"/>
                                          </p:val>
                                        </p:tav>
                                      </p:tavLst>
                                    </p:anim>
                                    <p:anim calcmode="lin" valueType="num">
                                      <p:cBhvr>
                                        <p:cTn id="19" dur="1000" fill="hold"/>
                                        <p:tgtEl>
                                          <p:spTgt spid="4098"/>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12" presetClass="entr" presetSubtype="4" fill="hold" nodeType="afterEffect">
                                  <p:stCondLst>
                                    <p:cond delay="0"/>
                                  </p:stCondLst>
                                  <p:childTnLst>
                                    <p:set>
                                      <p:cBhvr>
                                        <p:cTn id="22" dur="1" fill="hold">
                                          <p:stCondLst>
                                            <p:cond delay="0"/>
                                          </p:stCondLst>
                                        </p:cTn>
                                        <p:tgtEl>
                                          <p:spTgt spid="4100"/>
                                        </p:tgtEl>
                                        <p:attrNameLst>
                                          <p:attrName>style.visibility</p:attrName>
                                        </p:attrNameLst>
                                      </p:cBhvr>
                                      <p:to>
                                        <p:strVal val="visible"/>
                                      </p:to>
                                    </p:set>
                                    <p:anim calcmode="lin" valueType="num">
                                      <p:cBhvr additive="base">
                                        <p:cTn id="23" dur="500"/>
                                        <p:tgtEl>
                                          <p:spTgt spid="4100"/>
                                        </p:tgtEl>
                                        <p:attrNameLst>
                                          <p:attrName>ppt_y</p:attrName>
                                        </p:attrNameLst>
                                      </p:cBhvr>
                                      <p:tavLst>
                                        <p:tav tm="0">
                                          <p:val>
                                            <p:strVal val="#ppt_y+#ppt_h*1.125000"/>
                                          </p:val>
                                        </p:tav>
                                        <p:tav tm="100000">
                                          <p:val>
                                            <p:strVal val="#ppt_y"/>
                                          </p:val>
                                        </p:tav>
                                      </p:tavLst>
                                    </p:anim>
                                    <p:animEffect transition="in" filter="wipe(up)">
                                      <p:cBhvr>
                                        <p:cTn id="24" dur="500"/>
                                        <p:tgtEl>
                                          <p:spTgt spid="4100"/>
                                        </p:tgtEl>
                                      </p:cBhvr>
                                    </p:animEffect>
                                  </p:childTnLst>
                                </p:cTn>
                              </p:par>
                            </p:childTnLst>
                          </p:cTn>
                        </p:par>
                        <p:par>
                          <p:cTn id="25" fill="hold">
                            <p:stCondLst>
                              <p:cond delay="3500"/>
                            </p:stCondLst>
                            <p:childTnLst>
                              <p:par>
                                <p:cTn id="26" presetID="26"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80">
                                          <p:stCondLst>
                                            <p:cond delay="0"/>
                                          </p:stCondLst>
                                        </p:cTn>
                                        <p:tgtEl>
                                          <p:spTgt spid="9"/>
                                        </p:tgtEl>
                                      </p:cBhvr>
                                    </p:animEffect>
                                    <p:anim calcmode="lin" valueType="num">
                                      <p:cBhvr>
                                        <p:cTn id="2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4" dur="26">
                                          <p:stCondLst>
                                            <p:cond delay="650"/>
                                          </p:stCondLst>
                                        </p:cTn>
                                        <p:tgtEl>
                                          <p:spTgt spid="9"/>
                                        </p:tgtEl>
                                      </p:cBhvr>
                                      <p:to x="100000" y="60000"/>
                                    </p:animScale>
                                    <p:animScale>
                                      <p:cBhvr>
                                        <p:cTn id="35" dur="166" decel="50000">
                                          <p:stCondLst>
                                            <p:cond delay="676"/>
                                          </p:stCondLst>
                                        </p:cTn>
                                        <p:tgtEl>
                                          <p:spTgt spid="9"/>
                                        </p:tgtEl>
                                      </p:cBhvr>
                                      <p:to x="100000" y="100000"/>
                                    </p:animScale>
                                    <p:animScale>
                                      <p:cBhvr>
                                        <p:cTn id="36" dur="26">
                                          <p:stCondLst>
                                            <p:cond delay="1312"/>
                                          </p:stCondLst>
                                        </p:cTn>
                                        <p:tgtEl>
                                          <p:spTgt spid="9"/>
                                        </p:tgtEl>
                                      </p:cBhvr>
                                      <p:to x="100000" y="80000"/>
                                    </p:animScale>
                                    <p:animScale>
                                      <p:cBhvr>
                                        <p:cTn id="37" dur="166" decel="50000">
                                          <p:stCondLst>
                                            <p:cond delay="1338"/>
                                          </p:stCondLst>
                                        </p:cTn>
                                        <p:tgtEl>
                                          <p:spTgt spid="9"/>
                                        </p:tgtEl>
                                      </p:cBhvr>
                                      <p:to x="100000" y="100000"/>
                                    </p:animScale>
                                    <p:animScale>
                                      <p:cBhvr>
                                        <p:cTn id="38" dur="26">
                                          <p:stCondLst>
                                            <p:cond delay="1642"/>
                                          </p:stCondLst>
                                        </p:cTn>
                                        <p:tgtEl>
                                          <p:spTgt spid="9"/>
                                        </p:tgtEl>
                                      </p:cBhvr>
                                      <p:to x="100000" y="90000"/>
                                    </p:animScale>
                                    <p:animScale>
                                      <p:cBhvr>
                                        <p:cTn id="39" dur="166" decel="50000">
                                          <p:stCondLst>
                                            <p:cond delay="1668"/>
                                          </p:stCondLst>
                                        </p:cTn>
                                        <p:tgtEl>
                                          <p:spTgt spid="9"/>
                                        </p:tgtEl>
                                      </p:cBhvr>
                                      <p:to x="100000" y="100000"/>
                                    </p:animScale>
                                    <p:animScale>
                                      <p:cBhvr>
                                        <p:cTn id="40" dur="26">
                                          <p:stCondLst>
                                            <p:cond delay="1808"/>
                                          </p:stCondLst>
                                        </p:cTn>
                                        <p:tgtEl>
                                          <p:spTgt spid="9"/>
                                        </p:tgtEl>
                                      </p:cBhvr>
                                      <p:to x="100000" y="95000"/>
                                    </p:animScale>
                                    <p:animScale>
                                      <p:cBhvr>
                                        <p:cTn id="4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Graphic spid="9"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28099-32C4-4F26-BE22-FA19A3450090}"/>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DF9807F-5B20-E756-E961-FEEECAFD0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947108081"/>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a:extLst>
              <a:ext uri="{FF2B5EF4-FFF2-40B4-BE49-F238E27FC236}">
                <a16:creationId xmlns:a16="http://schemas.microsoft.com/office/drawing/2014/main" id="{D8182D6D-DA7D-91D0-BEBD-B37F516510C6}"/>
              </a:ext>
            </a:extLst>
          </p:cNvPr>
          <p:cNvGraphicFramePr/>
          <p:nvPr>
            <p:extLst>
              <p:ext uri="{D42A27DB-BD31-4B8C-83A1-F6EECF244321}">
                <p14:modId xmlns:p14="http://schemas.microsoft.com/office/powerpoint/2010/main" val="1883934327"/>
              </p:ext>
            </p:extLst>
          </p:nvPr>
        </p:nvGraphicFramePr>
        <p:xfrm>
          <a:off x="38098" y="2306447"/>
          <a:ext cx="12115801" cy="46206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6" name="Diagramma 5">
            <a:extLst>
              <a:ext uri="{FF2B5EF4-FFF2-40B4-BE49-F238E27FC236}">
                <a16:creationId xmlns:a16="http://schemas.microsoft.com/office/drawing/2014/main" id="{A00F8AAB-A2B0-9B6A-0C24-7CD40D2F8B2D}"/>
              </a:ext>
            </a:extLst>
          </p:cNvPr>
          <p:cNvGraphicFramePr/>
          <p:nvPr>
            <p:extLst>
              <p:ext uri="{D42A27DB-BD31-4B8C-83A1-F6EECF244321}">
                <p14:modId xmlns:p14="http://schemas.microsoft.com/office/powerpoint/2010/main" val="3139987381"/>
              </p:ext>
            </p:extLst>
          </p:nvPr>
        </p:nvGraphicFramePr>
        <p:xfrm>
          <a:off x="-644796" y="1937115"/>
          <a:ext cx="4844660" cy="3693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8" name="Diagramma 7">
            <a:extLst>
              <a:ext uri="{FF2B5EF4-FFF2-40B4-BE49-F238E27FC236}">
                <a16:creationId xmlns:a16="http://schemas.microsoft.com/office/drawing/2014/main" id="{6CAEAF18-B1BF-C151-515F-9A8EF7951CA0}"/>
              </a:ext>
            </a:extLst>
          </p:cNvPr>
          <p:cNvGraphicFramePr/>
          <p:nvPr>
            <p:extLst>
              <p:ext uri="{D42A27DB-BD31-4B8C-83A1-F6EECF244321}">
                <p14:modId xmlns:p14="http://schemas.microsoft.com/office/powerpoint/2010/main" val="4200148308"/>
              </p:ext>
            </p:extLst>
          </p:nvPr>
        </p:nvGraphicFramePr>
        <p:xfrm>
          <a:off x="7886700" y="224146"/>
          <a:ext cx="3140075" cy="208230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1796005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6" fill="hold" grpId="0" nodeType="afterEffect">
                                  <p:stCondLst>
                                    <p:cond delay="0"/>
                                  </p:stCondLst>
                                  <p:childTnLst>
                                    <p:set>
                                      <p:cBhvr>
                                        <p:cTn id="11" dur="1" fill="hold">
                                          <p:stCondLst>
                                            <p:cond delay="0"/>
                                          </p:stCondLst>
                                        </p:cTn>
                                        <p:tgtEl>
                                          <p:spTgt spid="5">
                                            <p:graphicEl>
                                              <a:dgm id="{2626DE54-CB23-4B4D-95C3-D90647850B7F}"/>
                                            </p:graphicEl>
                                          </p:spTgt>
                                        </p:tgtEl>
                                        <p:attrNameLst>
                                          <p:attrName>style.visibility</p:attrName>
                                        </p:attrNameLst>
                                      </p:cBhvr>
                                      <p:to>
                                        <p:strVal val="visible"/>
                                      </p:to>
                                    </p:set>
                                    <p:animEffect transition="in" filter="strips(downRight)">
                                      <p:cBhvr>
                                        <p:cTn id="12" dur="500"/>
                                        <p:tgtEl>
                                          <p:spTgt spid="5">
                                            <p:graphicEl>
                                              <a:dgm id="{2626DE54-CB23-4B4D-95C3-D90647850B7F}"/>
                                            </p:graphicEl>
                                          </p:spTgt>
                                        </p:tgtEl>
                                      </p:cBhvr>
                                    </p:animEffect>
                                  </p:childTnLst>
                                </p:cTn>
                              </p:par>
                            </p:childTnLst>
                          </p:cTn>
                        </p:par>
                        <p:par>
                          <p:cTn id="13" fill="hold">
                            <p:stCondLst>
                              <p:cond delay="1000"/>
                            </p:stCondLst>
                            <p:childTnLst>
                              <p:par>
                                <p:cTn id="14" presetID="18" presetClass="entr" presetSubtype="6" fill="hold" grpId="0" nodeType="afterEffect">
                                  <p:stCondLst>
                                    <p:cond delay="0"/>
                                  </p:stCondLst>
                                  <p:childTnLst>
                                    <p:set>
                                      <p:cBhvr>
                                        <p:cTn id="15" dur="1" fill="hold">
                                          <p:stCondLst>
                                            <p:cond delay="0"/>
                                          </p:stCondLst>
                                        </p:cTn>
                                        <p:tgtEl>
                                          <p:spTgt spid="5">
                                            <p:graphicEl>
                                              <a:dgm id="{DE1D09D4-4351-42D4-BC69-B8B7C50AA9A1}"/>
                                            </p:graphicEl>
                                          </p:spTgt>
                                        </p:tgtEl>
                                        <p:attrNameLst>
                                          <p:attrName>style.visibility</p:attrName>
                                        </p:attrNameLst>
                                      </p:cBhvr>
                                      <p:to>
                                        <p:strVal val="visible"/>
                                      </p:to>
                                    </p:set>
                                    <p:animEffect transition="in" filter="strips(downRight)">
                                      <p:cBhvr>
                                        <p:cTn id="16" dur="500"/>
                                        <p:tgtEl>
                                          <p:spTgt spid="5">
                                            <p:graphicEl>
                                              <a:dgm id="{DE1D09D4-4351-42D4-BC69-B8B7C50AA9A1}"/>
                                            </p:graphicEl>
                                          </p:spTgt>
                                        </p:tgtEl>
                                      </p:cBhvr>
                                    </p:animEffect>
                                  </p:childTnLst>
                                </p:cTn>
                              </p:par>
                            </p:childTnLst>
                          </p:cTn>
                        </p:par>
                        <p:par>
                          <p:cTn id="17" fill="hold">
                            <p:stCondLst>
                              <p:cond delay="1500"/>
                            </p:stCondLst>
                            <p:childTnLst>
                              <p:par>
                                <p:cTn id="18" presetID="18" presetClass="entr" presetSubtype="6" fill="hold" grpId="0" nodeType="afterEffect">
                                  <p:stCondLst>
                                    <p:cond delay="0"/>
                                  </p:stCondLst>
                                  <p:childTnLst>
                                    <p:set>
                                      <p:cBhvr>
                                        <p:cTn id="19" dur="1" fill="hold">
                                          <p:stCondLst>
                                            <p:cond delay="0"/>
                                          </p:stCondLst>
                                        </p:cTn>
                                        <p:tgtEl>
                                          <p:spTgt spid="5">
                                            <p:graphicEl>
                                              <a:dgm id="{43B6860D-B373-4C38-8F6A-93D8C8B2B76F}"/>
                                            </p:graphicEl>
                                          </p:spTgt>
                                        </p:tgtEl>
                                        <p:attrNameLst>
                                          <p:attrName>style.visibility</p:attrName>
                                        </p:attrNameLst>
                                      </p:cBhvr>
                                      <p:to>
                                        <p:strVal val="visible"/>
                                      </p:to>
                                    </p:set>
                                    <p:animEffect transition="in" filter="strips(downRight)">
                                      <p:cBhvr>
                                        <p:cTn id="20" dur="500"/>
                                        <p:tgtEl>
                                          <p:spTgt spid="5">
                                            <p:graphicEl>
                                              <a:dgm id="{43B6860D-B373-4C38-8F6A-93D8C8B2B76F}"/>
                                            </p:graphicEl>
                                          </p:spTgt>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5">
                                            <p:graphicEl>
                                              <a:dgm id="{7343CCE1-D9BA-4482-9EBA-2A0376E90AB2}"/>
                                            </p:graphicEl>
                                          </p:spTgt>
                                        </p:tgtEl>
                                        <p:attrNameLst>
                                          <p:attrName>style.visibility</p:attrName>
                                        </p:attrNameLst>
                                      </p:cBhvr>
                                      <p:to>
                                        <p:strVal val="visible"/>
                                      </p:to>
                                    </p:set>
                                    <p:animEffect transition="in" filter="strips(downRight)">
                                      <p:cBhvr>
                                        <p:cTn id="24" dur="500"/>
                                        <p:tgtEl>
                                          <p:spTgt spid="5">
                                            <p:graphicEl>
                                              <a:dgm id="{7343CCE1-D9BA-4482-9EBA-2A0376E90AB2}"/>
                                            </p:graphicEl>
                                          </p:spTgt>
                                        </p:tgtEl>
                                      </p:cBhvr>
                                    </p:animEffect>
                                  </p:childTnLst>
                                </p:cTn>
                              </p:par>
                            </p:childTnLst>
                          </p:cTn>
                        </p:par>
                        <p:par>
                          <p:cTn id="25" fill="hold">
                            <p:stCondLst>
                              <p:cond delay="2500"/>
                            </p:stCondLst>
                            <p:childTnLst>
                              <p:par>
                                <p:cTn id="26" presetID="18" presetClass="entr" presetSubtype="6" fill="hold" grpId="0" nodeType="afterEffect">
                                  <p:stCondLst>
                                    <p:cond delay="0"/>
                                  </p:stCondLst>
                                  <p:childTnLst>
                                    <p:set>
                                      <p:cBhvr>
                                        <p:cTn id="27" dur="1" fill="hold">
                                          <p:stCondLst>
                                            <p:cond delay="0"/>
                                          </p:stCondLst>
                                        </p:cTn>
                                        <p:tgtEl>
                                          <p:spTgt spid="5">
                                            <p:graphicEl>
                                              <a:dgm id="{F85F39B0-30D1-46CE-B918-64CD14C2000B}"/>
                                            </p:graphicEl>
                                          </p:spTgt>
                                        </p:tgtEl>
                                        <p:attrNameLst>
                                          <p:attrName>style.visibility</p:attrName>
                                        </p:attrNameLst>
                                      </p:cBhvr>
                                      <p:to>
                                        <p:strVal val="visible"/>
                                      </p:to>
                                    </p:set>
                                    <p:animEffect transition="in" filter="strips(downRight)">
                                      <p:cBhvr>
                                        <p:cTn id="28" dur="500"/>
                                        <p:tgtEl>
                                          <p:spTgt spid="5">
                                            <p:graphicEl>
                                              <a:dgm id="{F85F39B0-30D1-46CE-B918-64CD14C2000B}"/>
                                            </p:graphicEl>
                                          </p:spTgt>
                                        </p:tgtEl>
                                      </p:cBhvr>
                                    </p:animEffect>
                                  </p:childTnLst>
                                </p:cTn>
                              </p:par>
                            </p:childTnLst>
                          </p:cTn>
                        </p:par>
                        <p:par>
                          <p:cTn id="29" fill="hold">
                            <p:stCondLst>
                              <p:cond delay="3000"/>
                            </p:stCondLst>
                            <p:childTnLst>
                              <p:par>
                                <p:cTn id="30" presetID="18" presetClass="entr" presetSubtype="6" fill="hold" grpId="0" nodeType="afterEffect">
                                  <p:stCondLst>
                                    <p:cond delay="0"/>
                                  </p:stCondLst>
                                  <p:childTnLst>
                                    <p:set>
                                      <p:cBhvr>
                                        <p:cTn id="31" dur="1" fill="hold">
                                          <p:stCondLst>
                                            <p:cond delay="0"/>
                                          </p:stCondLst>
                                        </p:cTn>
                                        <p:tgtEl>
                                          <p:spTgt spid="5">
                                            <p:graphicEl>
                                              <a:dgm id="{6FB76A25-CDFD-4CCE-9519-710284C753BA}"/>
                                            </p:graphicEl>
                                          </p:spTgt>
                                        </p:tgtEl>
                                        <p:attrNameLst>
                                          <p:attrName>style.visibility</p:attrName>
                                        </p:attrNameLst>
                                      </p:cBhvr>
                                      <p:to>
                                        <p:strVal val="visible"/>
                                      </p:to>
                                    </p:set>
                                    <p:animEffect transition="in" filter="strips(downRight)">
                                      <p:cBhvr>
                                        <p:cTn id="32" dur="500"/>
                                        <p:tgtEl>
                                          <p:spTgt spid="5">
                                            <p:graphicEl>
                                              <a:dgm id="{6FB76A25-CDFD-4CCE-9519-710284C753BA}"/>
                                            </p:graphicEl>
                                          </p:spTgt>
                                        </p:tgtEl>
                                      </p:cBhvr>
                                    </p:animEffec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5">
                                            <p:graphicEl>
                                              <a:dgm id="{A6E75D6D-3716-40B6-8382-C06BACF00070}"/>
                                            </p:graphicEl>
                                          </p:spTgt>
                                        </p:tgtEl>
                                        <p:attrNameLst>
                                          <p:attrName>style.visibility</p:attrName>
                                        </p:attrNameLst>
                                      </p:cBhvr>
                                      <p:to>
                                        <p:strVal val="visible"/>
                                      </p:to>
                                    </p:set>
                                    <p:animEffect transition="in" filter="strips(downRight)">
                                      <p:cBhvr>
                                        <p:cTn id="36" dur="500"/>
                                        <p:tgtEl>
                                          <p:spTgt spid="5">
                                            <p:graphicEl>
                                              <a:dgm id="{A6E75D6D-3716-40B6-8382-C06BACF00070}"/>
                                            </p:graphicEl>
                                          </p:spTgt>
                                        </p:tgtEl>
                                      </p:cBhvr>
                                    </p:animEffect>
                                  </p:childTnLst>
                                </p:cTn>
                              </p:par>
                            </p:childTnLst>
                          </p:cTn>
                        </p:par>
                        <p:par>
                          <p:cTn id="37" fill="hold">
                            <p:stCondLst>
                              <p:cond delay="4000"/>
                            </p:stCondLst>
                            <p:childTnLst>
                              <p:par>
                                <p:cTn id="38" presetID="18" presetClass="entr" presetSubtype="6" fill="hold" grpId="0" nodeType="afterEffect">
                                  <p:stCondLst>
                                    <p:cond delay="0"/>
                                  </p:stCondLst>
                                  <p:childTnLst>
                                    <p:set>
                                      <p:cBhvr>
                                        <p:cTn id="39" dur="1" fill="hold">
                                          <p:stCondLst>
                                            <p:cond delay="0"/>
                                          </p:stCondLst>
                                        </p:cTn>
                                        <p:tgtEl>
                                          <p:spTgt spid="5">
                                            <p:graphicEl>
                                              <a:dgm id="{43F342BE-2657-467B-82F7-7D57AC502F75}"/>
                                            </p:graphicEl>
                                          </p:spTgt>
                                        </p:tgtEl>
                                        <p:attrNameLst>
                                          <p:attrName>style.visibility</p:attrName>
                                        </p:attrNameLst>
                                      </p:cBhvr>
                                      <p:to>
                                        <p:strVal val="visible"/>
                                      </p:to>
                                    </p:set>
                                    <p:animEffect transition="in" filter="strips(downRight)">
                                      <p:cBhvr>
                                        <p:cTn id="40" dur="500"/>
                                        <p:tgtEl>
                                          <p:spTgt spid="5">
                                            <p:graphicEl>
                                              <a:dgm id="{43F342BE-2657-467B-82F7-7D57AC502F75}"/>
                                            </p:graphicEl>
                                          </p:spTgt>
                                        </p:tgtEl>
                                      </p:cBhvr>
                                    </p:animEffect>
                                  </p:childTnLst>
                                </p:cTn>
                              </p:par>
                            </p:childTnLst>
                          </p:cTn>
                        </p:par>
                        <p:par>
                          <p:cTn id="41" fill="hold">
                            <p:stCondLst>
                              <p:cond delay="4500"/>
                            </p:stCondLst>
                            <p:childTnLst>
                              <p:par>
                                <p:cTn id="42" presetID="18" presetClass="entr" presetSubtype="6" fill="hold" grpId="0" nodeType="afterEffect">
                                  <p:stCondLst>
                                    <p:cond delay="0"/>
                                  </p:stCondLst>
                                  <p:childTnLst>
                                    <p:set>
                                      <p:cBhvr>
                                        <p:cTn id="43" dur="1" fill="hold">
                                          <p:stCondLst>
                                            <p:cond delay="0"/>
                                          </p:stCondLst>
                                        </p:cTn>
                                        <p:tgtEl>
                                          <p:spTgt spid="5">
                                            <p:graphicEl>
                                              <a:dgm id="{8E81B27E-2DB2-4877-B207-BFD49BB07D69}"/>
                                            </p:graphicEl>
                                          </p:spTgt>
                                        </p:tgtEl>
                                        <p:attrNameLst>
                                          <p:attrName>style.visibility</p:attrName>
                                        </p:attrNameLst>
                                      </p:cBhvr>
                                      <p:to>
                                        <p:strVal val="visible"/>
                                      </p:to>
                                    </p:set>
                                    <p:animEffect transition="in" filter="strips(downRight)">
                                      <p:cBhvr>
                                        <p:cTn id="44" dur="500"/>
                                        <p:tgtEl>
                                          <p:spTgt spid="5">
                                            <p:graphicEl>
                                              <a:dgm id="{8E81B27E-2DB2-4877-B207-BFD49BB07D69}"/>
                                            </p:graphicEl>
                                          </p:spTgt>
                                        </p:tgtEl>
                                      </p:cBhvr>
                                    </p:animEffect>
                                  </p:childTnLst>
                                </p:cTn>
                              </p:par>
                            </p:childTnLst>
                          </p:cTn>
                        </p:par>
                        <p:par>
                          <p:cTn id="45" fill="hold">
                            <p:stCondLst>
                              <p:cond delay="5000"/>
                            </p:stCondLst>
                            <p:childTnLst>
                              <p:par>
                                <p:cTn id="46" presetID="18" presetClass="entr" presetSubtype="6" fill="hold" grpId="0" nodeType="afterEffect">
                                  <p:stCondLst>
                                    <p:cond delay="0"/>
                                  </p:stCondLst>
                                  <p:childTnLst>
                                    <p:set>
                                      <p:cBhvr>
                                        <p:cTn id="47" dur="1" fill="hold">
                                          <p:stCondLst>
                                            <p:cond delay="0"/>
                                          </p:stCondLst>
                                        </p:cTn>
                                        <p:tgtEl>
                                          <p:spTgt spid="5">
                                            <p:graphicEl>
                                              <a:dgm id="{8D699593-DE27-426B-B9F3-F8CAD0F7C7F6}"/>
                                            </p:graphicEl>
                                          </p:spTgt>
                                        </p:tgtEl>
                                        <p:attrNameLst>
                                          <p:attrName>style.visibility</p:attrName>
                                        </p:attrNameLst>
                                      </p:cBhvr>
                                      <p:to>
                                        <p:strVal val="visible"/>
                                      </p:to>
                                    </p:set>
                                    <p:animEffect transition="in" filter="strips(downRight)">
                                      <p:cBhvr>
                                        <p:cTn id="48" dur="500"/>
                                        <p:tgtEl>
                                          <p:spTgt spid="5">
                                            <p:graphicEl>
                                              <a:dgm id="{8D699593-DE27-426B-B9F3-F8CAD0F7C7F6}"/>
                                            </p:graphicEl>
                                          </p:spTgt>
                                        </p:tgtEl>
                                      </p:cBhvr>
                                    </p:animEffect>
                                  </p:childTnLst>
                                </p:cTn>
                              </p:par>
                            </p:childTnLst>
                          </p:cTn>
                        </p:par>
                        <p:par>
                          <p:cTn id="49" fill="hold">
                            <p:stCondLst>
                              <p:cond delay="5500"/>
                            </p:stCondLst>
                            <p:childTnLst>
                              <p:par>
                                <p:cTn id="50" presetID="18" presetClass="entr" presetSubtype="6" fill="hold" grpId="0" nodeType="afterEffect">
                                  <p:stCondLst>
                                    <p:cond delay="0"/>
                                  </p:stCondLst>
                                  <p:childTnLst>
                                    <p:set>
                                      <p:cBhvr>
                                        <p:cTn id="51" dur="1" fill="hold">
                                          <p:stCondLst>
                                            <p:cond delay="0"/>
                                          </p:stCondLst>
                                        </p:cTn>
                                        <p:tgtEl>
                                          <p:spTgt spid="5">
                                            <p:graphicEl>
                                              <a:dgm id="{D75B347A-30C4-4EF5-82E0-BCF6EB8E7448}"/>
                                            </p:graphicEl>
                                          </p:spTgt>
                                        </p:tgtEl>
                                        <p:attrNameLst>
                                          <p:attrName>style.visibility</p:attrName>
                                        </p:attrNameLst>
                                      </p:cBhvr>
                                      <p:to>
                                        <p:strVal val="visible"/>
                                      </p:to>
                                    </p:set>
                                    <p:animEffect transition="in" filter="strips(downRight)">
                                      <p:cBhvr>
                                        <p:cTn id="52" dur="500"/>
                                        <p:tgtEl>
                                          <p:spTgt spid="5">
                                            <p:graphicEl>
                                              <a:dgm id="{D75B347A-30C4-4EF5-82E0-BCF6EB8E7448}"/>
                                            </p:graphicEl>
                                          </p:spTgt>
                                        </p:tgtEl>
                                      </p:cBhvr>
                                    </p:animEffect>
                                  </p:childTnLst>
                                </p:cTn>
                              </p:par>
                              <p:par>
                                <p:cTn id="53" presetID="26"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80">
                                          <p:stCondLst>
                                            <p:cond delay="0"/>
                                          </p:stCondLst>
                                        </p:cTn>
                                        <p:tgtEl>
                                          <p:spTgt spid="8"/>
                                        </p:tgtEl>
                                      </p:cBhvr>
                                    </p:animEffect>
                                    <p:anim calcmode="lin" valueType="num">
                                      <p:cBhvr>
                                        <p:cTn id="5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1" dur="26">
                                          <p:stCondLst>
                                            <p:cond delay="650"/>
                                          </p:stCondLst>
                                        </p:cTn>
                                        <p:tgtEl>
                                          <p:spTgt spid="8"/>
                                        </p:tgtEl>
                                      </p:cBhvr>
                                      <p:to x="100000" y="60000"/>
                                    </p:animScale>
                                    <p:animScale>
                                      <p:cBhvr>
                                        <p:cTn id="62" dur="166" decel="50000">
                                          <p:stCondLst>
                                            <p:cond delay="676"/>
                                          </p:stCondLst>
                                        </p:cTn>
                                        <p:tgtEl>
                                          <p:spTgt spid="8"/>
                                        </p:tgtEl>
                                      </p:cBhvr>
                                      <p:to x="100000" y="100000"/>
                                    </p:animScale>
                                    <p:animScale>
                                      <p:cBhvr>
                                        <p:cTn id="63" dur="26">
                                          <p:stCondLst>
                                            <p:cond delay="1312"/>
                                          </p:stCondLst>
                                        </p:cTn>
                                        <p:tgtEl>
                                          <p:spTgt spid="8"/>
                                        </p:tgtEl>
                                      </p:cBhvr>
                                      <p:to x="100000" y="80000"/>
                                    </p:animScale>
                                    <p:animScale>
                                      <p:cBhvr>
                                        <p:cTn id="64" dur="166" decel="50000">
                                          <p:stCondLst>
                                            <p:cond delay="1338"/>
                                          </p:stCondLst>
                                        </p:cTn>
                                        <p:tgtEl>
                                          <p:spTgt spid="8"/>
                                        </p:tgtEl>
                                      </p:cBhvr>
                                      <p:to x="100000" y="100000"/>
                                    </p:animScale>
                                    <p:animScale>
                                      <p:cBhvr>
                                        <p:cTn id="65" dur="26">
                                          <p:stCondLst>
                                            <p:cond delay="1642"/>
                                          </p:stCondLst>
                                        </p:cTn>
                                        <p:tgtEl>
                                          <p:spTgt spid="8"/>
                                        </p:tgtEl>
                                      </p:cBhvr>
                                      <p:to x="100000" y="90000"/>
                                    </p:animScale>
                                    <p:animScale>
                                      <p:cBhvr>
                                        <p:cTn id="66" dur="166" decel="50000">
                                          <p:stCondLst>
                                            <p:cond delay="1668"/>
                                          </p:stCondLst>
                                        </p:cTn>
                                        <p:tgtEl>
                                          <p:spTgt spid="8"/>
                                        </p:tgtEl>
                                      </p:cBhvr>
                                      <p:to x="100000" y="100000"/>
                                    </p:animScale>
                                    <p:animScale>
                                      <p:cBhvr>
                                        <p:cTn id="67" dur="26">
                                          <p:stCondLst>
                                            <p:cond delay="1808"/>
                                          </p:stCondLst>
                                        </p:cTn>
                                        <p:tgtEl>
                                          <p:spTgt spid="8"/>
                                        </p:tgtEl>
                                      </p:cBhvr>
                                      <p:to x="100000" y="95000"/>
                                    </p:animScale>
                                    <p:animScale>
                                      <p:cBhvr>
                                        <p:cTn id="6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6" grpId="0">
        <p:bldAsOne/>
      </p:bldGraphic>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774FE-F724-5D2A-101B-251FAA6DA97A}"/>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AF6FFDC-00D3-9C2F-5354-6639857C9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9A377B3C-CC57-4CD2-ABB1-D9C2C8BDF93C}"/>
              </a:ext>
            </a:extLst>
          </p:cNvPr>
          <p:cNvGraphicFramePr/>
          <p:nvPr>
            <p:extLst>
              <p:ext uri="{D42A27DB-BD31-4B8C-83A1-F6EECF244321}">
                <p14:modId xmlns:p14="http://schemas.microsoft.com/office/powerpoint/2010/main" val="2430747126"/>
              </p:ext>
            </p:extLst>
          </p:nvPr>
        </p:nvGraphicFramePr>
        <p:xfrm>
          <a:off x="228600" y="613113"/>
          <a:ext cx="6096000"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ma 8">
            <a:extLst>
              <a:ext uri="{FF2B5EF4-FFF2-40B4-BE49-F238E27FC236}">
                <a16:creationId xmlns:a16="http://schemas.microsoft.com/office/drawing/2014/main" id="{A70B2CC6-E4A3-355D-01E5-B208B4487ADE}"/>
              </a:ext>
            </a:extLst>
          </p:cNvPr>
          <p:cNvGraphicFramePr/>
          <p:nvPr>
            <p:extLst>
              <p:ext uri="{D42A27DB-BD31-4B8C-83A1-F6EECF244321}">
                <p14:modId xmlns:p14="http://schemas.microsoft.com/office/powerpoint/2010/main" val="2067265933"/>
              </p:ext>
            </p:extLst>
          </p:nvPr>
        </p:nvGraphicFramePr>
        <p:xfrm>
          <a:off x="195263" y="4473744"/>
          <a:ext cx="6162674"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ma 9">
            <a:extLst>
              <a:ext uri="{FF2B5EF4-FFF2-40B4-BE49-F238E27FC236}">
                <a16:creationId xmlns:a16="http://schemas.microsoft.com/office/drawing/2014/main" id="{0CF6D3E0-11B0-CAA9-3D5E-7E4EC2593951}"/>
              </a:ext>
            </a:extLst>
          </p:cNvPr>
          <p:cNvGraphicFramePr/>
          <p:nvPr>
            <p:extLst>
              <p:ext uri="{D42A27DB-BD31-4B8C-83A1-F6EECF244321}">
                <p14:modId xmlns:p14="http://schemas.microsoft.com/office/powerpoint/2010/main" val="1073796943"/>
              </p:ext>
            </p:extLst>
          </p:nvPr>
        </p:nvGraphicFramePr>
        <p:xfrm>
          <a:off x="7045326" y="904768"/>
          <a:ext cx="4359274" cy="443285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5122" name="Picture 2" descr="Cerca immagini: &quot;omino bianco&quot;">
            <a:extLst>
              <a:ext uri="{FF2B5EF4-FFF2-40B4-BE49-F238E27FC236}">
                <a16:creationId xmlns:a16="http://schemas.microsoft.com/office/drawing/2014/main" id="{56E59582-9394-6909-E6E6-024270CB3C28}"/>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7917" b="93750" l="10000" r="90000">
                        <a14:foregroundMark x1="26667" y1="24167" x2="21667" y2="16667"/>
                        <a14:foregroundMark x1="21667" y1="16250" x2="24167" y2="11250"/>
                        <a14:foregroundMark x1="18750" y1="15000" x2="24583" y2="10417"/>
                        <a14:foregroundMark x1="14167" y1="19167" x2="24583" y2="10417"/>
                        <a14:foregroundMark x1="15833" y1="14583" x2="24583" y2="9167"/>
                        <a14:foregroundMark x1="16667" y1="14167" x2="20417" y2="9167"/>
                        <a14:foregroundMark x1="16667" y1="18333" x2="16393" y2="13399"/>
                        <a14:foregroundMark x1="17917" y1="11250" x2="25000" y2="8750"/>
                        <a14:foregroundMark x1="22500" y1="9583" x2="18456" y2="9583"/>
                        <a14:foregroundMark x1="24167" y1="8750" x2="22083" y2="9167"/>
                        <a14:foregroundMark x1="22500" y1="9167" x2="20417" y2="9167"/>
                        <a14:foregroundMark x1="22917" y1="8333" x2="21250" y2="8333"/>
                        <a14:foregroundMark x1="20000" y1="9583" x2="18998" y2="8581"/>
                        <a14:foregroundMark x1="12083" y1="54167" x2="14167" y2="39583"/>
                        <a14:foregroundMark x1="49583" y1="41250" x2="45417" y2="42500"/>
                        <a14:foregroundMark x1="73333" y1="23750" x2="77917" y2="25833"/>
                        <a14:foregroundMark x1="70778" y1="14148" x2="79583" y2="17083"/>
                        <a14:foregroundMark x1="77083" y1="12500" x2="74353" y2="11590"/>
                        <a14:foregroundMark x1="75833" y1="10833" x2="74781" y2="10833"/>
                        <a14:foregroundMark x1="75417" y1="10000" x2="75268" y2="9973"/>
                        <a14:foregroundMark x1="88895" y1="57917" x2="89167" y2="58750"/>
                        <a14:foregroundMark x1="88759" y1="57500" x2="88895" y2="57917"/>
                        <a14:foregroundMark x1="86854" y1="51667" x2="88759" y2="57500"/>
                        <a14:foregroundMark x1="86582" y1="50833" x2="86854" y2="51667"/>
                        <a14:foregroundMark x1="86174" y1="49583" x2="86582" y2="50833"/>
                        <a14:foregroundMark x1="85902" y1="48750" x2="86174" y2="49583"/>
                        <a14:foregroundMark x1="85766" y1="48333" x2="85902" y2="48750"/>
                        <a14:foregroundMark x1="85630" y1="47917" x2="85766" y2="48333"/>
                        <a14:foregroundMark x1="85468" y1="47422" x2="85630" y2="47917"/>
                        <a14:foregroundMark x1="82500" y1="38333" x2="84768" y2="45276"/>
                        <a14:foregroundMark x1="84167" y1="90000" x2="84583" y2="87083"/>
                        <a14:foregroundMark x1="62917" y1="87500" x2="59167" y2="86250"/>
                        <a14:foregroundMark x1="82500" y1="93750" x2="86667" y2="92917"/>
                        <a14:foregroundMark x1="65833" y1="13333" x2="72917" y2="10417"/>
                        <a14:foregroundMark x1="66667" y1="12083" x2="73333" y2="10000"/>
                        <a14:foregroundMark x1="67917" y1="11250" x2="74583" y2="10000"/>
                        <a14:foregroundMark x1="67500" y1="11667" x2="74583" y2="9583"/>
                        <a14:foregroundMark x1="68333" y1="11667" x2="71667" y2="10417"/>
                        <a14:foregroundMark x1="69583" y1="12917" x2="72500" y2="8750"/>
                        <a14:foregroundMark x1="65833" y1="13750" x2="68333" y2="9583"/>
                        <a14:backgroundMark x1="16667" y1="8333" x2="19583" y2="7500"/>
                        <a14:backgroundMark x1="85833" y1="49583" x2="85833" y2="49583"/>
                        <a14:backgroundMark x1="85417" y1="48750" x2="85417" y2="48750"/>
                        <a14:backgroundMark x1="85417" y1="48333" x2="85417" y2="48333"/>
                        <a14:backgroundMark x1="85000" y1="47917" x2="85000" y2="47917"/>
                        <a14:backgroundMark x1="84167" y1="45833" x2="85833" y2="47083"/>
                        <a14:backgroundMark x1="85417" y1="51667" x2="85417" y2="51667"/>
                        <a14:backgroundMark x1="85833" y1="50833" x2="85833" y2="50833"/>
                        <a14:backgroundMark x1="86250" y1="57500" x2="86250" y2="57500"/>
                        <a14:backgroundMark x1="85417" y1="57917" x2="85417" y2="57917"/>
                        <a14:backgroundMark x1="84167" y1="95000" x2="84167" y2="95000"/>
                        <a14:backgroundMark x1="82917" y1="95000" x2="82917" y2="95000"/>
                        <a14:backgroundMark x1="82917" y1="93750" x2="82917" y2="93750"/>
                        <a14:backgroundMark x1="85000" y1="93750" x2="85000" y2="93750"/>
                        <a14:backgroundMark x1="85000" y1="93750" x2="85000" y2="93750"/>
                        <a14:backgroundMark x1="84167" y1="93750" x2="84167" y2="93750"/>
                        <a14:backgroundMark x1="82500" y1="94583" x2="82500" y2="94583"/>
                        <a14:backgroundMark x1="86250" y1="94583" x2="86250" y2="94583"/>
                        <a14:backgroundMark x1="75922" y1="7649" x2="76667" y2="7500"/>
                      </a14:backgroundRemoval>
                    </a14:imgEffect>
                  </a14:imgLayer>
                </a14:imgProps>
              </a:ext>
              <a:ext uri="{28A0092B-C50C-407E-A947-70E740481C1C}">
                <a14:useLocalDpi xmlns:a14="http://schemas.microsoft.com/office/drawing/2010/main" val="0"/>
              </a:ext>
            </a:extLst>
          </a:blip>
          <a:srcRect/>
          <a:stretch>
            <a:fillRect/>
          </a:stretch>
        </p:blipFill>
        <p:spPr bwMode="auto">
          <a:xfrm>
            <a:off x="2689225" y="2505076"/>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1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graphicEl>
                                              <a:dgm id="{EA8B5EB9-7850-47FA-A048-902ECDD8674C}"/>
                                            </p:graphicEl>
                                          </p:spTgt>
                                        </p:tgtEl>
                                        <p:attrNameLst>
                                          <p:attrName>style.visibility</p:attrName>
                                        </p:attrNameLst>
                                      </p:cBhvr>
                                      <p:to>
                                        <p:strVal val="visible"/>
                                      </p:to>
                                    </p:set>
                                    <p:animEffect transition="in" filter="barn(inVertical)">
                                      <p:cBhvr>
                                        <p:cTn id="16" dur="500"/>
                                        <p:tgtEl>
                                          <p:spTgt spid="10">
                                            <p:graphicEl>
                                              <a:dgm id="{EA8B5EB9-7850-47FA-A048-902ECDD8674C}"/>
                                            </p:graphic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graphicEl>
                                              <a:dgm id="{AE21360E-9E95-40E8-9489-6E4F61A2A0E6}"/>
                                            </p:graphicEl>
                                          </p:spTgt>
                                        </p:tgtEl>
                                        <p:attrNameLst>
                                          <p:attrName>style.visibility</p:attrName>
                                        </p:attrNameLst>
                                      </p:cBhvr>
                                      <p:to>
                                        <p:strVal val="visible"/>
                                      </p:to>
                                    </p:set>
                                    <p:animEffect transition="in" filter="barn(inVertical)">
                                      <p:cBhvr>
                                        <p:cTn id="19" dur="500"/>
                                        <p:tgtEl>
                                          <p:spTgt spid="10">
                                            <p:graphicEl>
                                              <a:dgm id="{AE21360E-9E95-40E8-9489-6E4F61A2A0E6}"/>
                                            </p:graphic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graphicEl>
                                              <a:dgm id="{D6DF7901-F42F-4D97-BBE0-4656217A4CD2}"/>
                                            </p:graphicEl>
                                          </p:spTgt>
                                        </p:tgtEl>
                                        <p:attrNameLst>
                                          <p:attrName>style.visibility</p:attrName>
                                        </p:attrNameLst>
                                      </p:cBhvr>
                                      <p:to>
                                        <p:strVal val="visible"/>
                                      </p:to>
                                    </p:set>
                                    <p:animEffect transition="in" filter="barn(inVertical)">
                                      <p:cBhvr>
                                        <p:cTn id="22" dur="500"/>
                                        <p:tgtEl>
                                          <p:spTgt spid="10">
                                            <p:graphicEl>
                                              <a:dgm id="{D6DF7901-F42F-4D97-BBE0-4656217A4CD2}"/>
                                            </p:graphic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graphicEl>
                                              <a:dgm id="{278E3959-182A-403F-AA8B-A2A28F59D9A6}"/>
                                            </p:graphicEl>
                                          </p:spTgt>
                                        </p:tgtEl>
                                        <p:attrNameLst>
                                          <p:attrName>style.visibility</p:attrName>
                                        </p:attrNameLst>
                                      </p:cBhvr>
                                      <p:to>
                                        <p:strVal val="visible"/>
                                      </p:to>
                                    </p:set>
                                    <p:animEffect transition="in" filter="barn(inVertical)">
                                      <p:cBhvr>
                                        <p:cTn id="25" dur="500"/>
                                        <p:tgtEl>
                                          <p:spTgt spid="10">
                                            <p:graphicEl>
                                              <a:dgm id="{278E3959-182A-403F-AA8B-A2A28F59D9A6}"/>
                                            </p:graphicEl>
                                          </p:spTgt>
                                        </p:tgtEl>
                                      </p:cBhvr>
                                    </p:animEffect>
                                  </p:childTnLst>
                                </p:cTn>
                              </p:par>
                            </p:childTnLst>
                          </p:cTn>
                        </p:par>
                        <p:par>
                          <p:cTn id="26" fill="hold">
                            <p:stCondLst>
                              <p:cond delay="1000"/>
                            </p:stCondLst>
                            <p:childTnLst>
                              <p:par>
                                <p:cTn id="27" presetID="37" presetClass="entr" presetSubtype="0" fill="hold" nodeType="afterEffect">
                                  <p:stCondLst>
                                    <p:cond delay="0"/>
                                  </p:stCondLst>
                                  <p:childTnLst>
                                    <p:set>
                                      <p:cBhvr>
                                        <p:cTn id="28" dur="1" fill="hold">
                                          <p:stCondLst>
                                            <p:cond delay="0"/>
                                          </p:stCondLst>
                                        </p:cTn>
                                        <p:tgtEl>
                                          <p:spTgt spid="5122"/>
                                        </p:tgtEl>
                                        <p:attrNameLst>
                                          <p:attrName>style.visibility</p:attrName>
                                        </p:attrNameLst>
                                      </p:cBhvr>
                                      <p:to>
                                        <p:strVal val="visible"/>
                                      </p:to>
                                    </p:set>
                                    <p:animEffect transition="in" filter="fade">
                                      <p:cBhvr>
                                        <p:cTn id="29" dur="1000"/>
                                        <p:tgtEl>
                                          <p:spTgt spid="5122"/>
                                        </p:tgtEl>
                                      </p:cBhvr>
                                    </p:animEffect>
                                    <p:anim calcmode="lin" valueType="num">
                                      <p:cBhvr>
                                        <p:cTn id="30" dur="1000" fill="hold"/>
                                        <p:tgtEl>
                                          <p:spTgt spid="5122"/>
                                        </p:tgtEl>
                                        <p:attrNameLst>
                                          <p:attrName>ppt_x</p:attrName>
                                        </p:attrNameLst>
                                      </p:cBhvr>
                                      <p:tavLst>
                                        <p:tav tm="0">
                                          <p:val>
                                            <p:strVal val="#ppt_x"/>
                                          </p:val>
                                        </p:tav>
                                        <p:tav tm="100000">
                                          <p:val>
                                            <p:strVal val="#ppt_x"/>
                                          </p:val>
                                        </p:tav>
                                      </p:tavLst>
                                    </p:anim>
                                    <p:anim calcmode="lin" valueType="num">
                                      <p:cBhvr>
                                        <p:cTn id="31" dur="900" decel="100000" fill="hold"/>
                                        <p:tgtEl>
                                          <p:spTgt spid="5122"/>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51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4" name="Diagramma 3">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2220909468"/>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a 5"/>
          <p:cNvGraphicFramePr/>
          <p:nvPr>
            <p:extLst>
              <p:ext uri="{D42A27DB-BD31-4B8C-83A1-F6EECF244321}">
                <p14:modId xmlns:p14="http://schemas.microsoft.com/office/powerpoint/2010/main" val="1688084762"/>
              </p:ext>
            </p:extLst>
          </p:nvPr>
        </p:nvGraphicFramePr>
        <p:xfrm>
          <a:off x="204786" y="2377143"/>
          <a:ext cx="11782426" cy="48013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ma 7"/>
          <p:cNvGraphicFramePr/>
          <p:nvPr>
            <p:extLst>
              <p:ext uri="{D42A27DB-BD31-4B8C-83A1-F6EECF244321}">
                <p14:modId xmlns:p14="http://schemas.microsoft.com/office/powerpoint/2010/main" val="3774592235"/>
              </p:ext>
            </p:extLst>
          </p:nvPr>
        </p:nvGraphicFramePr>
        <p:xfrm>
          <a:off x="7886700" y="-174966"/>
          <a:ext cx="3178175" cy="318147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026" name="Picture 2" descr="3d People Man Person Folder Running Stock Illustration 110637695 ..."/>
          <p:cNvPicPr>
            <a:picLocks noChangeAspect="1" noChangeArrowheads="1"/>
          </p:cNvPicPr>
          <p:nvPr/>
        </p:nvPicPr>
        <p:blipFill>
          <a:blip r:embed="rId19" cstate="hqprint">
            <a:extLst>
              <a:ext uri="{BEBA8EAE-BF5A-486C-A8C5-ECC9F3942E4B}">
                <a14:imgProps xmlns:a14="http://schemas.microsoft.com/office/drawing/2010/main">
                  <a14:imgLayer r:embed="rId20">
                    <a14:imgEffect>
                      <a14:backgroundRemoval t="273" b="89980" l="10000" r="90000">
                        <a14:foregroundMark x1="74800" y1="63122" x2="74800" y2="63122"/>
                        <a14:foregroundMark x1="74800" y1="62781" x2="74800" y2="62781"/>
                        <a14:foregroundMark x1="74800" y1="62100" x2="77000" y2="61759"/>
                        <a14:foregroundMark x1="76067" y1="61145" x2="76067" y2="61145"/>
                        <a14:foregroundMark x1="75067" y1="60123" x2="75067" y2="60123"/>
                        <a14:foregroundMark x1="32933" y1="12406" x2="50667" y2="10157"/>
                        <a14:foregroundMark x1="49333" y1="10429" x2="50000" y2="7498"/>
                        <a14:foregroundMark x1="50000" y1="7498" x2="50000" y2="2590"/>
                        <a14:foregroundMark x1="42267" y1="6817" x2="42267" y2="6817"/>
                        <a14:foregroundMark x1="38733" y1="6817" x2="45200" y2="5862"/>
                        <a14:foregroundMark x1="50000" y1="2863" x2="50933" y2="273"/>
                        <a14:backgroundMark x1="44200" y1="2590" x2="44200" y2="2590"/>
                        <a14:backgroundMark x1="47733" y1="2590" x2="51933" y2="2590"/>
                        <a14:backgroundMark x1="48067" y1="2590" x2="54533" y2="6817"/>
                        <a14:backgroundMark x1="51600" y1="7157" x2="47733" y2="3545"/>
                      </a14:backgroundRemoval>
                    </a14:imgEffect>
                  </a14:imgLayer>
                </a14:imgProps>
              </a:ext>
              <a:ext uri="{28A0092B-C50C-407E-A947-70E740481C1C}">
                <a14:useLocalDpi xmlns:a14="http://schemas.microsoft.com/office/drawing/2010/main" val="0"/>
              </a:ext>
            </a:extLst>
          </a:blip>
          <a:srcRect/>
          <a:stretch>
            <a:fillRect/>
          </a:stretch>
        </p:blipFill>
        <p:spPr bwMode="auto">
          <a:xfrm>
            <a:off x="1224732" y="1484826"/>
            <a:ext cx="1988819" cy="19450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mino 3d che corre con libro e matita Stock Illustration | Adobe Stock"/>
          <p:cNvPicPr>
            <a:picLocks noChangeAspect="1" noChangeArrowheads="1"/>
          </p:cNvPicPr>
          <p:nvPr/>
        </p:nvPicPr>
        <p:blipFill>
          <a:blip r:embed="rId21" cstate="hqprint">
            <a:extLst>
              <a:ext uri="{BEBA8EAE-BF5A-486C-A8C5-ECC9F3942E4B}">
                <a14:imgProps xmlns:a14="http://schemas.microsoft.com/office/drawing/2010/main">
                  <a14:imgLayer r:embed="rId22">
                    <a14:imgEffect>
                      <a14:backgroundRemoval t="6400" b="88600" l="10500" r="90500">
                        <a14:foregroundMark x1="41200" y1="46600" x2="41200" y2="46600"/>
                        <a14:foregroundMark x1="29500" y1="14400" x2="39300" y2="11100"/>
                        <a14:foregroundMark x1="29200" y1="14800" x2="37900" y2="7800"/>
                        <a14:foregroundMark x1="31300" y1="13900" x2="31300" y2="9000"/>
                        <a14:foregroundMark x1="34600" y1="9200" x2="34900" y2="7600"/>
                      </a14:backgroundRemoval>
                    </a14:imgEffect>
                  </a14:imgLayer>
                </a14:imgProps>
              </a:ext>
              <a:ext uri="{28A0092B-C50C-407E-A947-70E740481C1C}">
                <a14:useLocalDpi xmlns:a14="http://schemas.microsoft.com/office/drawing/2010/main" val="0"/>
              </a:ext>
            </a:extLst>
          </a:blip>
          <a:srcRect/>
          <a:stretch>
            <a:fillRect/>
          </a:stretch>
        </p:blipFill>
        <p:spPr bwMode="auto">
          <a:xfrm>
            <a:off x="5245100" y="1263756"/>
            <a:ext cx="2088665" cy="208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7550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6">
                                            <p:graphicEl>
                                              <a:dgm id="{91AF0E6C-9262-40B1-96B5-DE9024FD6515}"/>
                                            </p:graphicEl>
                                          </p:spTgt>
                                        </p:tgtEl>
                                        <p:attrNameLst>
                                          <p:attrName>style.visibility</p:attrName>
                                        </p:attrNameLst>
                                      </p:cBhvr>
                                      <p:to>
                                        <p:strVal val="visible"/>
                                      </p:to>
                                    </p:set>
                                    <p:animEffect transition="in" filter="strips(downRight)">
                                      <p:cBhvr>
                                        <p:cTn id="7" dur="500"/>
                                        <p:tgtEl>
                                          <p:spTgt spid="6">
                                            <p:graphicEl>
                                              <a:dgm id="{91AF0E6C-9262-40B1-96B5-DE9024FD6515}"/>
                                            </p:graphic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
                                            <p:graphicEl>
                                              <a:dgm id="{6CBE35C3-AEC8-4340-B180-E40D9D6EB16A}"/>
                                            </p:graphicEl>
                                          </p:spTgt>
                                        </p:tgtEl>
                                        <p:attrNameLst>
                                          <p:attrName>style.visibility</p:attrName>
                                        </p:attrNameLst>
                                      </p:cBhvr>
                                      <p:to>
                                        <p:strVal val="visible"/>
                                      </p:to>
                                    </p:set>
                                    <p:animEffect transition="in" filter="strips(downRight)">
                                      <p:cBhvr>
                                        <p:cTn id="10" dur="500"/>
                                        <p:tgtEl>
                                          <p:spTgt spid="6">
                                            <p:graphicEl>
                                              <a:dgm id="{6CBE35C3-AEC8-4340-B180-E40D9D6EB16A}"/>
                                            </p:graphic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
                                            <p:graphicEl>
                                              <a:dgm id="{2F281A87-E2FB-4AAF-B5F4-BD5A72718AA0}"/>
                                            </p:graphicEl>
                                          </p:spTgt>
                                        </p:tgtEl>
                                        <p:attrNameLst>
                                          <p:attrName>style.visibility</p:attrName>
                                        </p:attrNameLst>
                                      </p:cBhvr>
                                      <p:to>
                                        <p:strVal val="visible"/>
                                      </p:to>
                                    </p:set>
                                    <p:animEffect transition="in" filter="strips(downRight)">
                                      <p:cBhvr>
                                        <p:cTn id="13" dur="500"/>
                                        <p:tgtEl>
                                          <p:spTgt spid="6">
                                            <p:graphicEl>
                                              <a:dgm id="{2F281A87-E2FB-4AAF-B5F4-BD5A72718AA0}"/>
                                            </p:graphic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6">
                                            <p:graphicEl>
                                              <a:dgm id="{AE5427D7-B4CF-4B6A-9ABA-6B70BC144366}"/>
                                            </p:graphicEl>
                                          </p:spTgt>
                                        </p:tgtEl>
                                        <p:attrNameLst>
                                          <p:attrName>style.visibility</p:attrName>
                                        </p:attrNameLst>
                                      </p:cBhvr>
                                      <p:to>
                                        <p:strVal val="visible"/>
                                      </p:to>
                                    </p:set>
                                    <p:animEffect transition="in" filter="strips(downRight)">
                                      <p:cBhvr>
                                        <p:cTn id="16" dur="500"/>
                                        <p:tgtEl>
                                          <p:spTgt spid="6">
                                            <p:graphicEl>
                                              <a:dgm id="{AE5427D7-B4CF-4B6A-9ABA-6B70BC144366}"/>
                                            </p:graphic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6">
                                            <p:graphicEl>
                                              <a:dgm id="{86FFD6D6-5607-47BE-9DFD-A0F5CC3A3B8A}"/>
                                            </p:graphicEl>
                                          </p:spTgt>
                                        </p:tgtEl>
                                        <p:attrNameLst>
                                          <p:attrName>style.visibility</p:attrName>
                                        </p:attrNameLst>
                                      </p:cBhvr>
                                      <p:to>
                                        <p:strVal val="visible"/>
                                      </p:to>
                                    </p:set>
                                    <p:animEffect transition="in" filter="strips(downRight)">
                                      <p:cBhvr>
                                        <p:cTn id="19" dur="500"/>
                                        <p:tgtEl>
                                          <p:spTgt spid="6">
                                            <p:graphicEl>
                                              <a:dgm id="{86FFD6D6-5607-47BE-9DFD-A0F5CC3A3B8A}"/>
                                            </p:graphicEl>
                                          </p:spTgt>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500"/>
                            </p:stCondLst>
                            <p:childTnLst>
                              <p:par>
                                <p:cTn id="30" presetID="18" presetClass="entr" presetSubtype="6" fill="hold" nodeType="after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strips(downRight)">
                                      <p:cBhvr>
                                        <p:cTn id="3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3463114331"/>
              </p:ext>
            </p:extLst>
          </p:nvPr>
        </p:nvGraphicFramePr>
        <p:xfrm>
          <a:off x="-809624" y="215383"/>
          <a:ext cx="8801832"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ma 12"/>
          <p:cNvGraphicFramePr/>
          <p:nvPr>
            <p:extLst>
              <p:ext uri="{D42A27DB-BD31-4B8C-83A1-F6EECF244321}">
                <p14:modId xmlns:p14="http://schemas.microsoft.com/office/powerpoint/2010/main" val="722122899"/>
              </p:ext>
            </p:extLst>
          </p:nvPr>
        </p:nvGraphicFramePr>
        <p:xfrm>
          <a:off x="167052" y="5688482"/>
          <a:ext cx="11895992" cy="1081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 name="Diagramma 4"/>
          <p:cNvGraphicFramePr/>
          <p:nvPr>
            <p:extLst>
              <p:ext uri="{D42A27DB-BD31-4B8C-83A1-F6EECF244321}">
                <p14:modId xmlns:p14="http://schemas.microsoft.com/office/powerpoint/2010/main" val="1986639908"/>
              </p:ext>
            </p:extLst>
          </p:nvPr>
        </p:nvGraphicFramePr>
        <p:xfrm>
          <a:off x="167054" y="1120257"/>
          <a:ext cx="6095999" cy="17543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Diagramma 9"/>
          <p:cNvGraphicFramePr/>
          <p:nvPr>
            <p:extLst>
              <p:ext uri="{D42A27DB-BD31-4B8C-83A1-F6EECF244321}">
                <p14:modId xmlns:p14="http://schemas.microsoft.com/office/powerpoint/2010/main" val="1105792896"/>
              </p:ext>
            </p:extLst>
          </p:nvPr>
        </p:nvGraphicFramePr>
        <p:xfrm>
          <a:off x="167052" y="3055543"/>
          <a:ext cx="6096001" cy="82589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2" name="Diagramma 11"/>
          <p:cNvGraphicFramePr/>
          <p:nvPr>
            <p:extLst>
              <p:ext uri="{D42A27DB-BD31-4B8C-83A1-F6EECF244321}">
                <p14:modId xmlns:p14="http://schemas.microsoft.com/office/powerpoint/2010/main" val="853889365"/>
              </p:ext>
            </p:extLst>
          </p:nvPr>
        </p:nvGraphicFramePr>
        <p:xfrm>
          <a:off x="167054" y="4123234"/>
          <a:ext cx="6096000" cy="1477328"/>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6" name="Diagramma 15"/>
          <p:cNvGraphicFramePr/>
          <p:nvPr>
            <p:extLst>
              <p:ext uri="{D42A27DB-BD31-4B8C-83A1-F6EECF244321}">
                <p14:modId xmlns:p14="http://schemas.microsoft.com/office/powerpoint/2010/main" val="3088353222"/>
              </p:ext>
            </p:extLst>
          </p:nvPr>
        </p:nvGraphicFramePr>
        <p:xfrm>
          <a:off x="6430105" y="1189154"/>
          <a:ext cx="5962909" cy="338930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707091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26" presetClass="entr" presetSubtype="0" fill="hold" grpId="0" nodeType="withEffect">
                                  <p:stCondLst>
                                    <p:cond delay="10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80">
                                          <p:stCondLst>
                                            <p:cond delay="0"/>
                                          </p:stCondLst>
                                        </p:cTn>
                                        <p:tgtEl>
                                          <p:spTgt spid="16"/>
                                        </p:tgtEl>
                                      </p:cBhvr>
                                    </p:animEffect>
                                    <p:anim calcmode="lin" valueType="num">
                                      <p:cBhvr>
                                        <p:cTn id="1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 dur="26">
                                          <p:stCondLst>
                                            <p:cond delay="650"/>
                                          </p:stCondLst>
                                        </p:cTn>
                                        <p:tgtEl>
                                          <p:spTgt spid="16"/>
                                        </p:tgtEl>
                                      </p:cBhvr>
                                      <p:to x="100000" y="60000"/>
                                    </p:animScale>
                                    <p:animScale>
                                      <p:cBhvr>
                                        <p:cTn id="17" dur="166" decel="50000">
                                          <p:stCondLst>
                                            <p:cond delay="676"/>
                                          </p:stCondLst>
                                        </p:cTn>
                                        <p:tgtEl>
                                          <p:spTgt spid="16"/>
                                        </p:tgtEl>
                                      </p:cBhvr>
                                      <p:to x="100000" y="100000"/>
                                    </p:animScale>
                                    <p:animScale>
                                      <p:cBhvr>
                                        <p:cTn id="18" dur="26">
                                          <p:stCondLst>
                                            <p:cond delay="1312"/>
                                          </p:stCondLst>
                                        </p:cTn>
                                        <p:tgtEl>
                                          <p:spTgt spid="16"/>
                                        </p:tgtEl>
                                      </p:cBhvr>
                                      <p:to x="100000" y="80000"/>
                                    </p:animScale>
                                    <p:animScale>
                                      <p:cBhvr>
                                        <p:cTn id="19" dur="166" decel="50000">
                                          <p:stCondLst>
                                            <p:cond delay="1338"/>
                                          </p:stCondLst>
                                        </p:cTn>
                                        <p:tgtEl>
                                          <p:spTgt spid="16"/>
                                        </p:tgtEl>
                                      </p:cBhvr>
                                      <p:to x="100000" y="100000"/>
                                    </p:animScale>
                                    <p:animScale>
                                      <p:cBhvr>
                                        <p:cTn id="20" dur="26">
                                          <p:stCondLst>
                                            <p:cond delay="1642"/>
                                          </p:stCondLst>
                                        </p:cTn>
                                        <p:tgtEl>
                                          <p:spTgt spid="16"/>
                                        </p:tgtEl>
                                      </p:cBhvr>
                                      <p:to x="100000" y="90000"/>
                                    </p:animScale>
                                    <p:animScale>
                                      <p:cBhvr>
                                        <p:cTn id="21" dur="166" decel="50000">
                                          <p:stCondLst>
                                            <p:cond delay="1668"/>
                                          </p:stCondLst>
                                        </p:cTn>
                                        <p:tgtEl>
                                          <p:spTgt spid="16"/>
                                        </p:tgtEl>
                                      </p:cBhvr>
                                      <p:to x="100000" y="100000"/>
                                    </p:animScale>
                                    <p:animScale>
                                      <p:cBhvr>
                                        <p:cTn id="22" dur="26">
                                          <p:stCondLst>
                                            <p:cond delay="1808"/>
                                          </p:stCondLst>
                                        </p:cTn>
                                        <p:tgtEl>
                                          <p:spTgt spid="16"/>
                                        </p:tgtEl>
                                      </p:cBhvr>
                                      <p:to x="100000" y="95000"/>
                                    </p:animScale>
                                    <p:animScale>
                                      <p:cBhvr>
                                        <p:cTn id="23" dur="166" decel="50000">
                                          <p:stCondLst>
                                            <p:cond delay="1834"/>
                                          </p:stCondLst>
                                        </p:cTn>
                                        <p:tgtEl>
                                          <p:spTgt spid="16"/>
                                        </p:tgtEl>
                                      </p:cBhvr>
                                      <p:to x="100000" y="100000"/>
                                    </p:animScale>
                                  </p:childTnLst>
                                </p:cTn>
                              </p:par>
                            </p:childTnLst>
                          </p:cTn>
                        </p:par>
                        <p:par>
                          <p:cTn id="24" fill="hold">
                            <p:stCondLst>
                              <p:cond delay="3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fltVal val="0"/>
                                          </p:val>
                                        </p:tav>
                                        <p:tav tm="100000">
                                          <p:val>
                                            <p:strVal val="#ppt_w"/>
                                          </p:val>
                                        </p:tav>
                                      </p:tavLst>
                                    </p:anim>
                                    <p:anim calcmode="lin" valueType="num">
                                      <p:cBhvr>
                                        <p:cTn id="35" dur="1000" fill="hold"/>
                                        <p:tgtEl>
                                          <p:spTgt spid="13"/>
                                        </p:tgtEl>
                                        <p:attrNameLst>
                                          <p:attrName>ppt_h</p:attrName>
                                        </p:attrNameLst>
                                      </p:cBhvr>
                                      <p:tavLst>
                                        <p:tav tm="0">
                                          <p:val>
                                            <p:fltVal val="0"/>
                                          </p:val>
                                        </p:tav>
                                        <p:tav tm="100000">
                                          <p:val>
                                            <p:strVal val="#ppt_h"/>
                                          </p:val>
                                        </p:tav>
                                      </p:tavLst>
                                    </p:anim>
                                    <p:anim calcmode="lin" valueType="num">
                                      <p:cBhvr>
                                        <p:cTn id="36" dur="1000" fill="hold"/>
                                        <p:tgtEl>
                                          <p:spTgt spid="13"/>
                                        </p:tgtEl>
                                        <p:attrNameLst>
                                          <p:attrName>style.rotation</p:attrName>
                                        </p:attrNameLst>
                                      </p:cBhvr>
                                      <p:tavLst>
                                        <p:tav tm="0">
                                          <p:val>
                                            <p:fltVal val="90"/>
                                          </p:val>
                                        </p:tav>
                                        <p:tav tm="100000">
                                          <p:val>
                                            <p:fltVal val="0"/>
                                          </p:val>
                                        </p:tav>
                                      </p:tavLst>
                                    </p:anim>
                                    <p:animEffect transition="in" filter="fade">
                                      <p:cBhvr>
                                        <p:cTn id="3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5" grpId="0">
        <p:bldAsOne/>
      </p:bldGraphic>
      <p:bldGraphic spid="10" grpId="0">
        <p:bldAsOne/>
      </p:bldGraphic>
      <p:bldGraphic spid="12" grpId="0">
        <p:bldAsOne/>
      </p:bldGraphic>
      <p:bldGraphic spid="16"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9" name="Diagramma 8">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283780017"/>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p:cNvGraphicFramePr/>
          <p:nvPr>
            <p:extLst>
              <p:ext uri="{D42A27DB-BD31-4B8C-83A1-F6EECF244321}">
                <p14:modId xmlns:p14="http://schemas.microsoft.com/office/powerpoint/2010/main" val="625537991"/>
              </p:ext>
            </p:extLst>
          </p:nvPr>
        </p:nvGraphicFramePr>
        <p:xfrm>
          <a:off x="90486" y="1895475"/>
          <a:ext cx="12011025" cy="48768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2" name="Immagine 11"/>
          <p:cNvPicPr>
            <a:picLocks noChangeAspect="1"/>
          </p:cNvPicPr>
          <p:nvPr/>
        </p:nvPicPr>
        <p:blipFill>
          <a:blip r:embed="rId14"/>
          <a:stretch>
            <a:fillRect/>
          </a:stretch>
        </p:blipFill>
        <p:spPr>
          <a:xfrm>
            <a:off x="7581900" y="117876"/>
            <a:ext cx="3490912" cy="1691875"/>
          </a:xfrm>
          <a:prstGeom prst="rect">
            <a:avLst/>
          </a:prstGeom>
        </p:spPr>
      </p:pic>
      <p:pic>
        <p:nvPicPr>
          <p:cNvPr id="22552" name="Picture 24" descr="omino bianco con pacchi Stock Illustration | Adobe Stock"/>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8400" b="94600" l="8360" r="89925">
                        <a14:foregroundMark x1="25723" y1="42100" x2="28832" y2="14000"/>
                        <a14:foregroundMark x1="26688" y1="30400" x2="50054" y2="42300"/>
                        <a14:foregroundMark x1="17363" y1="15800" x2="26474" y2="8400"/>
                        <a14:foregroundMark x1="8467" y1="82900" x2="8467" y2="82900"/>
                        <a14:foregroundMark x1="41908" y1="86100" x2="66881" y2="85400"/>
                        <a14:foregroundMark x1="35906" y1="51700" x2="35370" y2="43900"/>
                        <a14:foregroundMark x1="44266" y1="94600" x2="44266" y2="94600"/>
                        <a14:foregroundMark x1="26259" y1="68100" x2="27867" y2="54400"/>
                        <a14:foregroundMark x1="19507" y1="85900" x2="12540" y2="80200"/>
                        <a14:foregroundMark x1="10825" y1="82700" x2="9646" y2="78900"/>
                        <a14:foregroundMark x1="9432" y1="79600" x2="9432" y2="79600"/>
                        <a14:foregroundMark x1="8682" y1="79600" x2="8467" y2="80500"/>
                        <a14:foregroundMark x1="52733" y1="40000" x2="52733" y2="40000"/>
                        <a14:foregroundMark x1="52733" y1="38500" x2="52733" y2="38500"/>
                        <a14:backgroundMark x1="13505" y1="88800" x2="16077" y2="89900"/>
                        <a14:backgroundMark x1="42122" y1="62700" x2="42122" y2="62700"/>
                        <a14:backgroundMark x1="42551" y1="63600" x2="42551" y2="63600"/>
                        <a14:backgroundMark x1="45230" y1="77100" x2="45230" y2="77100"/>
                      </a14:backgroundRemoval>
                    </a14:imgEffect>
                  </a14:imgLayer>
                </a14:imgProps>
              </a:ext>
              <a:ext uri="{28A0092B-C50C-407E-A947-70E740481C1C}">
                <a14:useLocalDpi xmlns:a14="http://schemas.microsoft.com/office/drawing/2010/main" val="0"/>
              </a:ext>
            </a:extLst>
          </a:blip>
          <a:srcRect/>
          <a:stretch>
            <a:fillRect/>
          </a:stretch>
        </p:blipFill>
        <p:spPr bwMode="auto">
          <a:xfrm>
            <a:off x="8803473" y="3077055"/>
            <a:ext cx="3607602" cy="3866669"/>
          </a:xfrm>
          <a:prstGeom prst="rect">
            <a:avLst/>
          </a:prstGeom>
          <a:noFill/>
          <a:extLst>
            <a:ext uri="{909E8E84-426E-40DD-AFC4-6F175D3DCCD1}">
              <a14:hiddenFill xmlns:a14="http://schemas.microsoft.com/office/drawing/2010/main">
                <a:solidFill>
                  <a:srgbClr val="FFFFFF"/>
                </a:solidFill>
              </a14:hiddenFill>
            </a:ext>
          </a:extLst>
        </p:spPr>
      </p:pic>
      <p:pic>
        <p:nvPicPr>
          <p:cNvPr id="37" name="Immagine 36">
            <a:extLst>
              <a:ext uri="{FF2B5EF4-FFF2-40B4-BE49-F238E27FC236}">
                <a16:creationId xmlns:a16="http://schemas.microsoft.com/office/drawing/2014/main" id="{A529C18D-C63F-996E-0E9F-087D27D70BC3}"/>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000" b="90000" l="9607" r="89738">
                        <a14:foregroundMark x1="50437" y1="10000" x2="43450" y2="12000"/>
                        <a14:foregroundMark x1="63100" y1="12200" x2="53057" y2="5200"/>
                        <a14:foregroundMark x1="53057" y1="5200" x2="40175" y2="8200"/>
                        <a14:foregroundMark x1="40175" y1="8200" x2="37991" y2="10000"/>
                        <a14:foregroundMark x1="36245" y1="11000" x2="47380" y2="5400"/>
                        <a14:foregroundMark x1="47380" y1="5400" x2="60480" y2="8800"/>
                        <a14:foregroundMark x1="60480" y1="8800" x2="62445" y2="10400"/>
                        <a14:foregroundMark x1="38428" y1="9200" x2="49563" y2="5200"/>
                        <a14:foregroundMark x1="49563" y1="5200" x2="57205" y2="5600"/>
                        <a14:foregroundMark x1="40611" y1="7000" x2="54148" y2="5000"/>
                        <a14:foregroundMark x1="54148" y1="5000" x2="55895" y2="6000"/>
                        <a14:foregroundMark x1="43668" y1="6200" x2="53275" y2="4200"/>
                        <a14:foregroundMark x1="42358" y1="6800" x2="54803" y2="4600"/>
                        <a14:foregroundMark x1="54803" y1="4600" x2="56550" y2="5800"/>
                        <a14:foregroundMark x1="42576" y1="6800" x2="52620" y2="4000"/>
                        <a14:foregroundMark x1="43668" y1="5600" x2="42140" y2="5600"/>
                        <a14:foregroundMark x1="48253" y1="4200" x2="48253" y2="4200"/>
                        <a14:foregroundMark x1="46507" y1="4000" x2="46507" y2="4000"/>
                        <a14:foregroundMark x1="44323" y1="4800" x2="44323" y2="4800"/>
                        <a14:foregroundMark x1="73362" y1="49800" x2="73362" y2="49800"/>
                        <a14:foregroundMark x1="73362" y1="49800" x2="68996" y2="48800"/>
                        <a14:foregroundMark x1="18996" y1="39400" x2="14847" y2="37800"/>
                        <a14:foregroundMark x1="21616" y1="35400" x2="16376" y2="34800"/>
                        <a14:foregroundMark x1="37336" y1="12600" x2="50000" y2="4600"/>
                        <a14:foregroundMark x1="50000" y1="4600" x2="60262" y2="7800"/>
                        <a14:foregroundMark x1="37991" y1="9400" x2="42576" y2="6400"/>
                        <a14:foregroundMark x1="39301" y1="7800" x2="39301" y2="7800"/>
                        <a14:foregroundMark x1="39956" y1="7000" x2="39956" y2="7000"/>
                        <a14:foregroundMark x1="42795" y1="5800" x2="43450" y2="5400"/>
                        <a14:foregroundMark x1="43886" y1="5400" x2="44760" y2="5000"/>
                        <a14:foregroundMark x1="44978" y1="4800" x2="44978" y2="4800"/>
                        <a14:foregroundMark x1="44978" y1="4800" x2="46507" y2="4600"/>
                        <a14:foregroundMark x1="47162" y1="4600" x2="48253" y2="4400"/>
                        <a14:foregroundMark x1="55022" y1="4400" x2="59170" y2="7000"/>
                        <a14:foregroundMark x1="73799" y1="46800" x2="73799" y2="46800"/>
                        <a14:foregroundMark x1="75546" y1="46600" x2="75546" y2="46600"/>
                        <a14:foregroundMark x1="78821" y1="48000" x2="78821" y2="48000"/>
                        <a14:foregroundMark x1="76856" y1="46800" x2="76856" y2="46800"/>
                        <a14:foregroundMark x1="75328" y1="46200" x2="75328" y2="46200"/>
                        <a14:foregroundMark x1="74236" y1="46200" x2="74236" y2="46200"/>
                        <a14:foregroundMark x1="73362" y1="46200" x2="73362" y2="46200"/>
                        <a14:foregroundMark x1="72271" y1="45800" x2="72271" y2="45800"/>
                        <a14:foregroundMark x1="71616" y1="45600" x2="71616" y2="45600"/>
                        <a14:foregroundMark x1="78166" y1="48000" x2="78166" y2="48600"/>
                      </a14:backgroundRemoval>
                    </a14:imgEffect>
                  </a14:imgLayer>
                </a14:imgProps>
              </a:ext>
              <a:ext uri="{28A0092B-C50C-407E-A947-70E740481C1C}">
                <a14:useLocalDpi xmlns:a14="http://schemas.microsoft.com/office/drawing/2010/main" val="0"/>
              </a:ext>
            </a:extLst>
          </a:blip>
          <a:stretch>
            <a:fillRect/>
          </a:stretch>
        </p:blipFill>
        <p:spPr>
          <a:xfrm>
            <a:off x="6002584" y="753646"/>
            <a:ext cx="2091830" cy="2283657"/>
          </a:xfrm>
          <a:prstGeom prst="rect">
            <a:avLst/>
          </a:prstGeom>
        </p:spPr>
      </p:pic>
    </p:spTree>
    <p:extLst>
      <p:ext uri="{BB962C8B-B14F-4D97-AF65-F5344CB8AC3E}">
        <p14:creationId xmlns:p14="http://schemas.microsoft.com/office/powerpoint/2010/main" val="329746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
                                            <p:graphicEl>
                                              <a:dgm id="{39BB7F28-5049-4FBA-9359-CEC94A1D68F6}"/>
                                            </p:graphicEl>
                                          </p:spTgt>
                                        </p:tgtEl>
                                        <p:attrNameLst>
                                          <p:attrName>style.visibility</p:attrName>
                                        </p:attrNameLst>
                                      </p:cBhvr>
                                      <p:to>
                                        <p:strVal val="visible"/>
                                      </p:to>
                                    </p:set>
                                    <p:animEffect transition="in" filter="strips(downRight)">
                                      <p:cBhvr>
                                        <p:cTn id="7" dur="500"/>
                                        <p:tgtEl>
                                          <p:spTgt spid="10">
                                            <p:graphicEl>
                                              <a:dgm id="{39BB7F28-5049-4FBA-9359-CEC94A1D68F6}"/>
                                            </p:graphic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
                                            <p:graphicEl>
                                              <a:dgm id="{72533695-1958-44D0-8AE4-BE393E0BC805}"/>
                                            </p:graphicEl>
                                          </p:spTgt>
                                        </p:tgtEl>
                                        <p:attrNameLst>
                                          <p:attrName>style.visibility</p:attrName>
                                        </p:attrNameLst>
                                      </p:cBhvr>
                                      <p:to>
                                        <p:strVal val="visible"/>
                                      </p:to>
                                    </p:set>
                                    <p:animEffect transition="in" filter="strips(downRight)">
                                      <p:cBhvr>
                                        <p:cTn id="10" dur="500"/>
                                        <p:tgtEl>
                                          <p:spTgt spid="10">
                                            <p:graphicEl>
                                              <a:dgm id="{72533695-1958-44D0-8AE4-BE393E0BC805}"/>
                                            </p:graphic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0">
                                            <p:graphicEl>
                                              <a:dgm id="{CDEA93D6-6B72-4EB8-AA88-4342D5C3C762}"/>
                                            </p:graphicEl>
                                          </p:spTgt>
                                        </p:tgtEl>
                                        <p:attrNameLst>
                                          <p:attrName>style.visibility</p:attrName>
                                        </p:attrNameLst>
                                      </p:cBhvr>
                                      <p:to>
                                        <p:strVal val="visible"/>
                                      </p:to>
                                    </p:set>
                                    <p:animEffect transition="in" filter="strips(downRight)">
                                      <p:cBhvr>
                                        <p:cTn id="13" dur="500"/>
                                        <p:tgtEl>
                                          <p:spTgt spid="10">
                                            <p:graphicEl>
                                              <a:dgm id="{CDEA93D6-6B72-4EB8-AA88-4342D5C3C762}"/>
                                            </p:graphic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10">
                                            <p:graphicEl>
                                              <a:dgm id="{28CA9BD2-D4C7-4D0B-AAC8-944FE47DE077}"/>
                                            </p:graphicEl>
                                          </p:spTgt>
                                        </p:tgtEl>
                                        <p:attrNameLst>
                                          <p:attrName>style.visibility</p:attrName>
                                        </p:attrNameLst>
                                      </p:cBhvr>
                                      <p:to>
                                        <p:strVal val="visible"/>
                                      </p:to>
                                    </p:set>
                                    <p:animEffect transition="in" filter="strips(downRight)">
                                      <p:cBhvr>
                                        <p:cTn id="16" dur="500"/>
                                        <p:tgtEl>
                                          <p:spTgt spid="10">
                                            <p:graphicEl>
                                              <a:dgm id="{28CA9BD2-D4C7-4D0B-AAC8-944FE47DE077}"/>
                                            </p:graphic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10">
                                            <p:graphicEl>
                                              <a:dgm id="{50543752-B7E3-4843-B444-6295FB8A49AF}"/>
                                            </p:graphicEl>
                                          </p:spTgt>
                                        </p:tgtEl>
                                        <p:attrNameLst>
                                          <p:attrName>style.visibility</p:attrName>
                                        </p:attrNameLst>
                                      </p:cBhvr>
                                      <p:to>
                                        <p:strVal val="visible"/>
                                      </p:to>
                                    </p:set>
                                    <p:animEffect transition="in" filter="strips(downRight)">
                                      <p:cBhvr>
                                        <p:cTn id="19" dur="500"/>
                                        <p:tgtEl>
                                          <p:spTgt spid="10">
                                            <p:graphicEl>
                                              <a:dgm id="{50543752-B7E3-4843-B444-6295FB8A49AF}"/>
                                            </p:graphicEl>
                                          </p:spTgt>
                                        </p:tgtEl>
                                      </p:cBhvr>
                                    </p:animEffect>
                                  </p:childTnLst>
                                </p:cTn>
                              </p:par>
                            </p:childTnLst>
                          </p:cTn>
                        </p:par>
                        <p:par>
                          <p:cTn id="20" fill="hold">
                            <p:stCondLst>
                              <p:cond delay="500"/>
                            </p:stCondLst>
                            <p:childTnLst>
                              <p:par>
                                <p:cTn id="21" presetID="37"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900" decel="100000" fill="hold"/>
                                        <p:tgtEl>
                                          <p:spTgt spid="3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27" fill="hold">
                            <p:stCondLst>
                              <p:cond delay="1500"/>
                            </p:stCondLst>
                            <p:childTnLst>
                              <p:par>
                                <p:cTn id="28" presetID="26"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80">
                                          <p:stCondLst>
                                            <p:cond delay="0"/>
                                          </p:stCondLst>
                                        </p:cTn>
                                        <p:tgtEl>
                                          <p:spTgt spid="12"/>
                                        </p:tgtEl>
                                      </p:cBhvr>
                                    </p:animEffect>
                                    <p:anim calcmode="lin" valueType="num">
                                      <p:cBhvr>
                                        <p:cTn id="31"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 dur="26">
                                          <p:stCondLst>
                                            <p:cond delay="650"/>
                                          </p:stCondLst>
                                        </p:cTn>
                                        <p:tgtEl>
                                          <p:spTgt spid="12"/>
                                        </p:tgtEl>
                                      </p:cBhvr>
                                      <p:to x="100000" y="60000"/>
                                    </p:animScale>
                                    <p:animScale>
                                      <p:cBhvr>
                                        <p:cTn id="37" dur="166" decel="50000">
                                          <p:stCondLst>
                                            <p:cond delay="676"/>
                                          </p:stCondLst>
                                        </p:cTn>
                                        <p:tgtEl>
                                          <p:spTgt spid="12"/>
                                        </p:tgtEl>
                                      </p:cBhvr>
                                      <p:to x="100000" y="100000"/>
                                    </p:animScale>
                                    <p:animScale>
                                      <p:cBhvr>
                                        <p:cTn id="38" dur="26">
                                          <p:stCondLst>
                                            <p:cond delay="1312"/>
                                          </p:stCondLst>
                                        </p:cTn>
                                        <p:tgtEl>
                                          <p:spTgt spid="12"/>
                                        </p:tgtEl>
                                      </p:cBhvr>
                                      <p:to x="100000" y="80000"/>
                                    </p:animScale>
                                    <p:animScale>
                                      <p:cBhvr>
                                        <p:cTn id="39" dur="166" decel="50000">
                                          <p:stCondLst>
                                            <p:cond delay="1338"/>
                                          </p:stCondLst>
                                        </p:cTn>
                                        <p:tgtEl>
                                          <p:spTgt spid="12"/>
                                        </p:tgtEl>
                                      </p:cBhvr>
                                      <p:to x="100000" y="100000"/>
                                    </p:animScale>
                                    <p:animScale>
                                      <p:cBhvr>
                                        <p:cTn id="40" dur="26">
                                          <p:stCondLst>
                                            <p:cond delay="1642"/>
                                          </p:stCondLst>
                                        </p:cTn>
                                        <p:tgtEl>
                                          <p:spTgt spid="12"/>
                                        </p:tgtEl>
                                      </p:cBhvr>
                                      <p:to x="100000" y="90000"/>
                                    </p:animScale>
                                    <p:animScale>
                                      <p:cBhvr>
                                        <p:cTn id="41" dur="166" decel="50000">
                                          <p:stCondLst>
                                            <p:cond delay="1668"/>
                                          </p:stCondLst>
                                        </p:cTn>
                                        <p:tgtEl>
                                          <p:spTgt spid="12"/>
                                        </p:tgtEl>
                                      </p:cBhvr>
                                      <p:to x="100000" y="100000"/>
                                    </p:animScale>
                                    <p:animScale>
                                      <p:cBhvr>
                                        <p:cTn id="42" dur="26">
                                          <p:stCondLst>
                                            <p:cond delay="1808"/>
                                          </p:stCondLst>
                                        </p:cTn>
                                        <p:tgtEl>
                                          <p:spTgt spid="12"/>
                                        </p:tgtEl>
                                      </p:cBhvr>
                                      <p:to x="100000" y="95000"/>
                                    </p:animScale>
                                    <p:animScale>
                                      <p:cBhvr>
                                        <p:cTn id="43" dur="166" decel="50000">
                                          <p:stCondLst>
                                            <p:cond delay="1834"/>
                                          </p:stCondLst>
                                        </p:cTn>
                                        <p:tgtEl>
                                          <p:spTgt spid="12"/>
                                        </p:tgtEl>
                                      </p:cBhvr>
                                      <p:to x="100000" y="100000"/>
                                    </p:animScale>
                                  </p:childTnLst>
                                </p:cTn>
                              </p:par>
                              <p:par>
                                <p:cTn id="44" presetID="42" presetClass="entr" presetSubtype="0" fill="hold" nodeType="withEffect">
                                  <p:stCondLst>
                                    <p:cond delay="0"/>
                                  </p:stCondLst>
                                  <p:childTnLst>
                                    <p:set>
                                      <p:cBhvr>
                                        <p:cTn id="45" dur="1" fill="hold">
                                          <p:stCondLst>
                                            <p:cond delay="0"/>
                                          </p:stCondLst>
                                        </p:cTn>
                                        <p:tgtEl>
                                          <p:spTgt spid="22552"/>
                                        </p:tgtEl>
                                        <p:attrNameLst>
                                          <p:attrName>style.visibility</p:attrName>
                                        </p:attrNameLst>
                                      </p:cBhvr>
                                      <p:to>
                                        <p:strVal val="visible"/>
                                      </p:to>
                                    </p:set>
                                    <p:animEffect transition="in" filter="fade">
                                      <p:cBhvr>
                                        <p:cTn id="46" dur="1000"/>
                                        <p:tgtEl>
                                          <p:spTgt spid="22552"/>
                                        </p:tgtEl>
                                      </p:cBhvr>
                                    </p:animEffect>
                                    <p:anim calcmode="lin" valueType="num">
                                      <p:cBhvr>
                                        <p:cTn id="47" dur="1000" fill="hold"/>
                                        <p:tgtEl>
                                          <p:spTgt spid="22552"/>
                                        </p:tgtEl>
                                        <p:attrNameLst>
                                          <p:attrName>ppt_x</p:attrName>
                                        </p:attrNameLst>
                                      </p:cBhvr>
                                      <p:tavLst>
                                        <p:tav tm="0">
                                          <p:val>
                                            <p:strVal val="#ppt_x"/>
                                          </p:val>
                                        </p:tav>
                                        <p:tav tm="100000">
                                          <p:val>
                                            <p:strVal val="#ppt_x"/>
                                          </p:val>
                                        </p:tav>
                                      </p:tavLst>
                                    </p:anim>
                                    <p:anim calcmode="lin" valueType="num">
                                      <p:cBhvr>
                                        <p:cTn id="48" dur="1000" fill="hold"/>
                                        <p:tgtEl>
                                          <p:spTgt spid="225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5" name="Diagramma 4"/>
          <p:cNvGraphicFramePr/>
          <p:nvPr>
            <p:extLst>
              <p:ext uri="{D42A27DB-BD31-4B8C-83A1-F6EECF244321}">
                <p14:modId xmlns:p14="http://schemas.microsoft.com/office/powerpoint/2010/main" val="4006047281"/>
              </p:ext>
            </p:extLst>
          </p:nvPr>
        </p:nvGraphicFramePr>
        <p:xfrm>
          <a:off x="333375" y="800978"/>
          <a:ext cx="6096000" cy="2031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a 5"/>
          <p:cNvGraphicFramePr/>
          <p:nvPr>
            <p:extLst>
              <p:ext uri="{D42A27DB-BD31-4B8C-83A1-F6EECF244321}">
                <p14:modId xmlns:p14="http://schemas.microsoft.com/office/powerpoint/2010/main" val="1414278294"/>
              </p:ext>
            </p:extLst>
          </p:nvPr>
        </p:nvGraphicFramePr>
        <p:xfrm>
          <a:off x="333375" y="3583156"/>
          <a:ext cx="6096000"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ma 7"/>
          <p:cNvGraphicFramePr/>
          <p:nvPr>
            <p:extLst>
              <p:ext uri="{D42A27DB-BD31-4B8C-83A1-F6EECF244321}">
                <p14:modId xmlns:p14="http://schemas.microsoft.com/office/powerpoint/2010/main" val="277917112"/>
              </p:ext>
            </p:extLst>
          </p:nvPr>
        </p:nvGraphicFramePr>
        <p:xfrm>
          <a:off x="5967413" y="917665"/>
          <a:ext cx="6686550" cy="502266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6203785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45"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3" name="Diagramma 2">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917499775"/>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ma 3"/>
          <p:cNvGraphicFramePr/>
          <p:nvPr>
            <p:extLst>
              <p:ext uri="{D42A27DB-BD31-4B8C-83A1-F6EECF244321}">
                <p14:modId xmlns:p14="http://schemas.microsoft.com/office/powerpoint/2010/main" val="4288621381"/>
              </p:ext>
            </p:extLst>
          </p:nvPr>
        </p:nvGraphicFramePr>
        <p:xfrm>
          <a:off x="109536" y="1911072"/>
          <a:ext cx="11972925" cy="48421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 name="Diagramma 4"/>
          <p:cNvGraphicFramePr/>
          <p:nvPr>
            <p:extLst>
              <p:ext uri="{D42A27DB-BD31-4B8C-83A1-F6EECF244321}">
                <p14:modId xmlns:p14="http://schemas.microsoft.com/office/powerpoint/2010/main" val="1709199242"/>
              </p:ext>
            </p:extLst>
          </p:nvPr>
        </p:nvGraphicFramePr>
        <p:xfrm>
          <a:off x="7996237" y="6072"/>
          <a:ext cx="2173284" cy="191107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0482" name="Picture 2" descr="Autonomie Und Menschenverstand- Als Wort Autonomie Innerhalb Eines ..."/>
          <p:cNvPicPr>
            <a:picLocks noChangeAspect="1" noChangeArrowheads="1"/>
          </p:cNvPicPr>
          <p:nvPr/>
        </p:nvPicPr>
        <p:blipFill rotWithShape="1">
          <a:blip r:embed="rId19" cstate="hqprint">
            <a:extLst>
              <a:ext uri="{BEBA8EAE-BF5A-486C-A8C5-ECC9F3942E4B}">
                <a14:imgProps xmlns:a14="http://schemas.microsoft.com/office/drawing/2010/main">
                  <a14:imgLayer r:embed="rId20">
                    <a14:imgEffect>
                      <a14:backgroundRemoval t="0" b="93079" l="0" r="87188">
                        <a14:foregroundMark x1="29375" y1="39459" x2="29375" y2="39459"/>
                      </a14:backgroundRemoval>
                    </a14:imgEffect>
                  </a14:imgLayer>
                </a14:imgProps>
              </a:ext>
              <a:ext uri="{28A0092B-C50C-407E-A947-70E740481C1C}">
                <a14:useLocalDpi xmlns:a14="http://schemas.microsoft.com/office/drawing/2010/main" val="0"/>
              </a:ext>
            </a:extLst>
          </a:blip>
          <a:srcRect t="-339" b="932"/>
          <a:stretch/>
        </p:blipFill>
        <p:spPr bwMode="auto">
          <a:xfrm>
            <a:off x="4533898" y="4133851"/>
            <a:ext cx="3543267" cy="279320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omino 3d giocoliere Stock Illustration | Adobe Stock"/>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10000" b="94700" l="9944" r="89916">
                        <a14:foregroundMark x1="17647" y1="38700" x2="17647" y2="38700"/>
                        <a14:foregroundMark x1="12045" y1="40200" x2="16807" y2="37100"/>
                        <a14:foregroundMark x1="38655" y1="16900" x2="40756" y2="12600"/>
                        <a14:foregroundMark x1="36835" y1="12900" x2="39076" y2="16600"/>
                        <a14:foregroundMark x1="35154" y1="14100" x2="39916" y2="11000"/>
                        <a14:foregroundMark x1="36835" y1="16600" x2="39496" y2="17600"/>
                        <a14:foregroundMark x1="72969" y1="20400" x2="77311" y2="21300"/>
                        <a14:foregroundMark x1="81232" y1="49600" x2="80812" y2="51800"/>
                        <a14:foregroundMark x1="39916" y1="36200" x2="46919" y2="31500"/>
                        <a14:foregroundMark x1="40336" y1="35600" x2="40336" y2="33400"/>
                        <a14:foregroundMark x1="46078" y1="32500" x2="51261" y2="32500"/>
                        <a14:backgroundMark x1="44678" y1="91900" x2="44678" y2="91900"/>
                        <a14:backgroundMark x1="43838" y1="92200" x2="41597" y2="92800"/>
                        <a14:backgroundMark x1="55182" y1="91500" x2="60364" y2="94000"/>
                      </a14:backgroundRemoval>
                    </a14:imgEffect>
                  </a14:imgLayer>
                </a14:imgProps>
              </a:ext>
              <a:ext uri="{28A0092B-C50C-407E-A947-70E740481C1C}">
                <a14:useLocalDpi xmlns:a14="http://schemas.microsoft.com/office/drawing/2010/main" val="0"/>
              </a:ext>
            </a:extLst>
          </a:blip>
          <a:srcRect/>
          <a:stretch>
            <a:fillRect/>
          </a:stretch>
        </p:blipFill>
        <p:spPr bwMode="auto">
          <a:xfrm>
            <a:off x="9143968" y="2864594"/>
            <a:ext cx="2921000" cy="409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00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4">
                                            <p:graphicEl>
                                              <a:dgm id="{79DE445D-AF6A-4FF5-BDCF-C429EA77E38A}"/>
                                            </p:graphicEl>
                                          </p:spTgt>
                                        </p:tgtEl>
                                        <p:attrNameLst>
                                          <p:attrName>style.visibility</p:attrName>
                                        </p:attrNameLst>
                                      </p:cBhvr>
                                      <p:to>
                                        <p:strVal val="visible"/>
                                      </p:to>
                                    </p:set>
                                    <p:animEffect transition="in" filter="strips(downRight)">
                                      <p:cBhvr>
                                        <p:cTn id="7" dur="500"/>
                                        <p:tgtEl>
                                          <p:spTgt spid="4">
                                            <p:graphicEl>
                                              <a:dgm id="{79DE445D-AF6A-4FF5-BDCF-C429EA77E38A}"/>
                                            </p:graphic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
                                            <p:graphicEl>
                                              <a:dgm id="{4F9C4632-9938-4BA1-A922-102C6A293B59}"/>
                                            </p:graphicEl>
                                          </p:spTgt>
                                        </p:tgtEl>
                                        <p:attrNameLst>
                                          <p:attrName>style.visibility</p:attrName>
                                        </p:attrNameLst>
                                      </p:cBhvr>
                                      <p:to>
                                        <p:strVal val="visible"/>
                                      </p:to>
                                    </p:set>
                                    <p:animEffect transition="in" filter="strips(downRight)">
                                      <p:cBhvr>
                                        <p:cTn id="10" dur="500"/>
                                        <p:tgtEl>
                                          <p:spTgt spid="4">
                                            <p:graphicEl>
                                              <a:dgm id="{4F9C4632-9938-4BA1-A922-102C6A293B59}"/>
                                            </p:graphic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
                                            <p:graphicEl>
                                              <a:dgm id="{31B32629-BE17-4BFF-B5C5-A2D1EF3FAFA2}"/>
                                            </p:graphicEl>
                                          </p:spTgt>
                                        </p:tgtEl>
                                        <p:attrNameLst>
                                          <p:attrName>style.visibility</p:attrName>
                                        </p:attrNameLst>
                                      </p:cBhvr>
                                      <p:to>
                                        <p:strVal val="visible"/>
                                      </p:to>
                                    </p:set>
                                    <p:animEffect transition="in" filter="strips(downRight)">
                                      <p:cBhvr>
                                        <p:cTn id="13" dur="500"/>
                                        <p:tgtEl>
                                          <p:spTgt spid="4">
                                            <p:graphicEl>
                                              <a:dgm id="{31B32629-BE17-4BFF-B5C5-A2D1EF3FAFA2}"/>
                                            </p:graphic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
                                            <p:graphicEl>
                                              <a:dgm id="{30FAC01B-6DAE-43D9-800D-60B8A5C45778}"/>
                                            </p:graphicEl>
                                          </p:spTgt>
                                        </p:tgtEl>
                                        <p:attrNameLst>
                                          <p:attrName>style.visibility</p:attrName>
                                        </p:attrNameLst>
                                      </p:cBhvr>
                                      <p:to>
                                        <p:strVal val="visible"/>
                                      </p:to>
                                    </p:set>
                                    <p:animEffect transition="in" filter="strips(downRight)">
                                      <p:cBhvr>
                                        <p:cTn id="16" dur="500"/>
                                        <p:tgtEl>
                                          <p:spTgt spid="4">
                                            <p:graphicEl>
                                              <a:dgm id="{30FAC01B-6DAE-43D9-800D-60B8A5C45778}"/>
                                            </p:graphic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4">
                                            <p:graphicEl>
                                              <a:dgm id="{834567C1-6A2E-4737-B5BB-E278F5ED685A}"/>
                                            </p:graphicEl>
                                          </p:spTgt>
                                        </p:tgtEl>
                                        <p:attrNameLst>
                                          <p:attrName>style.visibility</p:attrName>
                                        </p:attrNameLst>
                                      </p:cBhvr>
                                      <p:to>
                                        <p:strVal val="visible"/>
                                      </p:to>
                                    </p:set>
                                    <p:animEffect transition="in" filter="strips(downRight)">
                                      <p:cBhvr>
                                        <p:cTn id="19" dur="500"/>
                                        <p:tgtEl>
                                          <p:spTgt spid="4">
                                            <p:graphicEl>
                                              <a:dgm id="{834567C1-6A2E-4737-B5BB-E278F5ED685A}"/>
                                            </p:graphic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0482"/>
                                        </p:tgtEl>
                                        <p:attrNameLst>
                                          <p:attrName>style.visibility</p:attrName>
                                        </p:attrNameLst>
                                      </p:cBhvr>
                                      <p:to>
                                        <p:strVal val="visible"/>
                                      </p:to>
                                    </p:set>
                                    <p:animEffect transition="in" filter="fade">
                                      <p:cBhvr>
                                        <p:cTn id="23" dur="500"/>
                                        <p:tgtEl>
                                          <p:spTgt spid="2048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484"/>
                                        </p:tgtEl>
                                        <p:attrNameLst>
                                          <p:attrName>style.visibility</p:attrName>
                                        </p:attrNameLst>
                                      </p:cBhvr>
                                      <p:to>
                                        <p:strVal val="visible"/>
                                      </p:to>
                                    </p:set>
                                    <p:animEffect transition="in" filter="wipe(up)">
                                      <p:cBhvr>
                                        <p:cTn id="27" dur="500"/>
                                        <p:tgtEl>
                                          <p:spTgt spid="2048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3" name="Diagramma 2">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818602337"/>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ma 7"/>
          <p:cNvGraphicFramePr/>
          <p:nvPr>
            <p:extLst>
              <p:ext uri="{D42A27DB-BD31-4B8C-83A1-F6EECF244321}">
                <p14:modId xmlns:p14="http://schemas.microsoft.com/office/powerpoint/2010/main" val="1894727652"/>
              </p:ext>
            </p:extLst>
          </p:nvPr>
        </p:nvGraphicFramePr>
        <p:xfrm>
          <a:off x="223836" y="1606271"/>
          <a:ext cx="11744325" cy="18158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ma 9"/>
          <p:cNvGraphicFramePr/>
          <p:nvPr>
            <p:extLst>
              <p:ext uri="{D42A27DB-BD31-4B8C-83A1-F6EECF244321}">
                <p14:modId xmlns:p14="http://schemas.microsoft.com/office/powerpoint/2010/main" val="1157833828"/>
              </p:ext>
            </p:extLst>
          </p:nvPr>
        </p:nvGraphicFramePr>
        <p:xfrm>
          <a:off x="223835" y="3612652"/>
          <a:ext cx="11744326" cy="315009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1" name="Picture 8" descr="Curved Arrow Png - Cliparts.co">
            <a:extLst>
              <a:ext uri="{FF2B5EF4-FFF2-40B4-BE49-F238E27FC236}">
                <a16:creationId xmlns:a16="http://schemas.microsoft.com/office/drawing/2014/main" id="{04DA791F-DF01-3C9C-AA23-74C219A4574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0844350" flipV="1">
            <a:off x="2244503" y="2983511"/>
            <a:ext cx="7080172" cy="477745"/>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3d Man Drilling Machine 스톡 일러스트 176642408 | Shutterstock"/>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5000" b="90000" l="9649" r="89912">
                        <a14:foregroundMark x1="53509" y1="49643" x2="52193" y2="34643"/>
                        <a14:foregroundMark x1="44298" y1="18571" x2="51754" y2="5000"/>
                        <a14:foregroundMark x1="42982" y1="74643" x2="43421" y2="66071"/>
                        <a14:backgroundMark x1="53070" y1="85714" x2="53070" y2="85714"/>
                        <a14:backgroundMark x1="39912" y1="87143" x2="39912" y2="87143"/>
                        <a14:backgroundMark x1="45614" y1="87143" x2="45614" y2="87143"/>
                        <a14:backgroundMark x1="56579" y1="85714" x2="56579" y2="85714"/>
                      </a14:backgroundRemoval>
                    </a14:imgEffect>
                  </a14:imgLayer>
                </a14:imgProps>
              </a:ext>
              <a:ext uri="{28A0092B-C50C-407E-A947-70E740481C1C}">
                <a14:useLocalDpi xmlns:a14="http://schemas.microsoft.com/office/drawing/2010/main" val="0"/>
              </a:ext>
            </a:extLst>
          </a:blip>
          <a:srcRect/>
          <a:stretch>
            <a:fillRect/>
          </a:stretch>
        </p:blipFill>
        <p:spPr bwMode="auto">
          <a:xfrm>
            <a:off x="9940460" y="80645"/>
            <a:ext cx="1739900" cy="213671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3D white people. Architect with plans. 3d white architect with plans ..."/>
          <p:cNvPicPr>
            <a:picLocks noChangeAspect="1" noChangeArrowheads="1"/>
          </p:cNvPicPr>
          <p:nvPr/>
        </p:nvPicPr>
        <p:blipFill>
          <a:blip r:embed="rId22" cstate="hqprint">
            <a:extLst>
              <a:ext uri="{BEBA8EAE-BF5A-486C-A8C5-ECC9F3942E4B}">
                <a14:imgProps xmlns:a14="http://schemas.microsoft.com/office/drawing/2010/main">
                  <a14:imgLayer r:embed="rId23">
                    <a14:imgEffect>
                      <a14:backgroundRemoval t="5222" b="96889" l="10000" r="90000">
                        <a14:foregroundMark x1="37000" y1="17333" x2="49833" y2="5444"/>
                        <a14:foregroundMark x1="27500" y1="59333" x2="30500" y2="50333"/>
                        <a14:foregroundMark x1="37667" y1="92556" x2="41667" y2="89111"/>
                        <a14:foregroundMark x1="32333" y1="96889" x2="38000" y2="93667"/>
                      </a14:backgroundRemoval>
                    </a14:imgEffect>
                  </a14:imgLayer>
                </a14:imgProps>
              </a:ext>
              <a:ext uri="{28A0092B-C50C-407E-A947-70E740481C1C}">
                <a14:useLocalDpi xmlns:a14="http://schemas.microsoft.com/office/drawing/2010/main" val="0"/>
              </a:ext>
            </a:extLst>
          </a:blip>
          <a:srcRect/>
          <a:stretch>
            <a:fillRect/>
          </a:stretch>
        </p:blipFill>
        <p:spPr bwMode="auto">
          <a:xfrm>
            <a:off x="2790824" y="1484826"/>
            <a:ext cx="1520150" cy="228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5628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graphicEl>
                                              <a:dgm id="{4FAFA397-C1C2-4960-926E-DAFD26F5AC73}"/>
                                            </p:graphicEl>
                                          </p:spTgt>
                                        </p:tgtEl>
                                        <p:attrNameLst>
                                          <p:attrName>style.visibility</p:attrName>
                                        </p:attrNameLst>
                                      </p:cBhvr>
                                      <p:to>
                                        <p:strVal val="visible"/>
                                      </p:to>
                                    </p:set>
                                    <p:animEffect transition="in" filter="strips(downRight)">
                                      <p:cBhvr>
                                        <p:cTn id="7" dur="500"/>
                                        <p:tgtEl>
                                          <p:spTgt spid="8">
                                            <p:graphicEl>
                                              <a:dgm id="{4FAFA397-C1C2-4960-926E-DAFD26F5AC73}"/>
                                            </p:graphic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8">
                                            <p:graphicEl>
                                              <a:dgm id="{2A49EE83-CE90-4094-A4A2-FB9EC68F6207}"/>
                                            </p:graphicEl>
                                          </p:spTgt>
                                        </p:tgtEl>
                                        <p:attrNameLst>
                                          <p:attrName>style.visibility</p:attrName>
                                        </p:attrNameLst>
                                      </p:cBhvr>
                                      <p:to>
                                        <p:strVal val="visible"/>
                                      </p:to>
                                    </p:set>
                                    <p:animEffect transition="in" filter="strips(downRight)">
                                      <p:cBhvr>
                                        <p:cTn id="10" dur="500"/>
                                        <p:tgtEl>
                                          <p:spTgt spid="8">
                                            <p:graphicEl>
                                              <a:dgm id="{2A49EE83-CE90-4094-A4A2-FB9EC68F6207}"/>
                                            </p:graphic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8">
                                            <p:graphicEl>
                                              <a:dgm id="{400D1659-422D-4BB2-8508-94A9620E14FC}"/>
                                            </p:graphicEl>
                                          </p:spTgt>
                                        </p:tgtEl>
                                        <p:attrNameLst>
                                          <p:attrName>style.visibility</p:attrName>
                                        </p:attrNameLst>
                                      </p:cBhvr>
                                      <p:to>
                                        <p:strVal val="visible"/>
                                      </p:to>
                                    </p:set>
                                    <p:animEffect transition="in" filter="strips(downRight)">
                                      <p:cBhvr>
                                        <p:cTn id="13" dur="500"/>
                                        <p:tgtEl>
                                          <p:spTgt spid="8">
                                            <p:graphicEl>
                                              <a:dgm id="{400D1659-422D-4BB2-8508-94A9620E14FC}"/>
                                            </p:graphic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8">
                                            <p:graphicEl>
                                              <a:dgm id="{B758F502-9C00-453B-9BA7-34EF1D6A1052}"/>
                                            </p:graphicEl>
                                          </p:spTgt>
                                        </p:tgtEl>
                                        <p:attrNameLst>
                                          <p:attrName>style.visibility</p:attrName>
                                        </p:attrNameLst>
                                      </p:cBhvr>
                                      <p:to>
                                        <p:strVal val="visible"/>
                                      </p:to>
                                    </p:set>
                                    <p:animEffect transition="in" filter="strips(downRight)">
                                      <p:cBhvr>
                                        <p:cTn id="16" dur="500"/>
                                        <p:tgtEl>
                                          <p:spTgt spid="8">
                                            <p:graphicEl>
                                              <a:dgm id="{B758F502-9C00-453B-9BA7-34EF1D6A1052}"/>
                                            </p:graphic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8">
                                            <p:graphicEl>
                                              <a:dgm id="{C8C672E1-16DF-4AA3-ACE3-4B1F38C62110}"/>
                                            </p:graphicEl>
                                          </p:spTgt>
                                        </p:tgtEl>
                                        <p:attrNameLst>
                                          <p:attrName>style.visibility</p:attrName>
                                        </p:attrNameLst>
                                      </p:cBhvr>
                                      <p:to>
                                        <p:strVal val="visible"/>
                                      </p:to>
                                    </p:set>
                                    <p:animEffect transition="in" filter="strips(downRight)">
                                      <p:cBhvr>
                                        <p:cTn id="19" dur="500"/>
                                        <p:tgtEl>
                                          <p:spTgt spid="8">
                                            <p:graphicEl>
                                              <a:dgm id="{C8C672E1-16DF-4AA3-ACE3-4B1F38C62110}"/>
                                            </p:graphicEl>
                                          </p:spTgt>
                                        </p:tgtEl>
                                      </p:cBhvr>
                                    </p:animEffect>
                                  </p:childTnLst>
                                </p:cTn>
                              </p:par>
                            </p:childTnLst>
                          </p:cTn>
                        </p:par>
                        <p:par>
                          <p:cTn id="20" fill="hold">
                            <p:stCondLst>
                              <p:cond delay="500"/>
                            </p:stCondLst>
                            <p:childTnLst>
                              <p:par>
                                <p:cTn id="21" presetID="16" presetClass="entr" presetSubtype="21" fill="hold" nodeType="afterEffect">
                                  <p:stCondLst>
                                    <p:cond delay="0"/>
                                  </p:stCondLst>
                                  <p:childTnLst>
                                    <p:set>
                                      <p:cBhvr>
                                        <p:cTn id="22" dur="1" fill="hold">
                                          <p:stCondLst>
                                            <p:cond delay="0"/>
                                          </p:stCondLst>
                                        </p:cTn>
                                        <p:tgtEl>
                                          <p:spTgt spid="19458"/>
                                        </p:tgtEl>
                                        <p:attrNameLst>
                                          <p:attrName>style.visibility</p:attrName>
                                        </p:attrNameLst>
                                      </p:cBhvr>
                                      <p:to>
                                        <p:strVal val="visible"/>
                                      </p:to>
                                    </p:set>
                                    <p:animEffect transition="in" filter="barn(inVertical)">
                                      <p:cBhvr>
                                        <p:cTn id="23" dur="500"/>
                                        <p:tgtEl>
                                          <p:spTgt spid="19458"/>
                                        </p:tgtEl>
                                      </p:cBhvr>
                                    </p:animEffect>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18" presetClass="entr" presetSubtype="6" fill="hold" grpId="0" nodeType="withEffect">
                                  <p:stCondLst>
                                    <p:cond delay="0"/>
                                  </p:stCondLst>
                                  <p:childTnLst>
                                    <p:set>
                                      <p:cBhvr>
                                        <p:cTn id="30" dur="1" fill="hold">
                                          <p:stCondLst>
                                            <p:cond delay="0"/>
                                          </p:stCondLst>
                                        </p:cTn>
                                        <p:tgtEl>
                                          <p:spTgt spid="10">
                                            <p:graphicEl>
                                              <a:dgm id="{EE3B5D9F-3916-4D2D-92E8-AAE99CA5C247}"/>
                                            </p:graphicEl>
                                          </p:spTgt>
                                        </p:tgtEl>
                                        <p:attrNameLst>
                                          <p:attrName>style.visibility</p:attrName>
                                        </p:attrNameLst>
                                      </p:cBhvr>
                                      <p:to>
                                        <p:strVal val="visible"/>
                                      </p:to>
                                    </p:set>
                                    <p:animEffect transition="in" filter="strips(downRight)">
                                      <p:cBhvr>
                                        <p:cTn id="31" dur="500"/>
                                        <p:tgtEl>
                                          <p:spTgt spid="10">
                                            <p:graphicEl>
                                              <a:dgm id="{EE3B5D9F-3916-4D2D-92E8-AAE99CA5C247}"/>
                                            </p:graphicEl>
                                          </p:spTgt>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10">
                                            <p:graphicEl>
                                              <a:dgm id="{442975DF-D7A6-4CCB-98FD-E52631E8FE67}"/>
                                            </p:graphicEl>
                                          </p:spTgt>
                                        </p:tgtEl>
                                        <p:attrNameLst>
                                          <p:attrName>style.visibility</p:attrName>
                                        </p:attrNameLst>
                                      </p:cBhvr>
                                      <p:to>
                                        <p:strVal val="visible"/>
                                      </p:to>
                                    </p:set>
                                    <p:animEffect transition="in" filter="strips(downRight)">
                                      <p:cBhvr>
                                        <p:cTn id="34" dur="500"/>
                                        <p:tgtEl>
                                          <p:spTgt spid="10">
                                            <p:graphicEl>
                                              <a:dgm id="{442975DF-D7A6-4CCB-98FD-E52631E8FE67}"/>
                                            </p:graphicEl>
                                          </p:spTgt>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10">
                                            <p:graphicEl>
                                              <a:dgm id="{4E9C118F-26E8-4871-8716-D8E555849BC0}"/>
                                            </p:graphicEl>
                                          </p:spTgt>
                                        </p:tgtEl>
                                        <p:attrNameLst>
                                          <p:attrName>style.visibility</p:attrName>
                                        </p:attrNameLst>
                                      </p:cBhvr>
                                      <p:to>
                                        <p:strVal val="visible"/>
                                      </p:to>
                                    </p:set>
                                    <p:animEffect transition="in" filter="strips(downRight)">
                                      <p:cBhvr>
                                        <p:cTn id="37" dur="500"/>
                                        <p:tgtEl>
                                          <p:spTgt spid="10">
                                            <p:graphicEl>
                                              <a:dgm id="{4E9C118F-26E8-4871-8716-D8E555849BC0}"/>
                                            </p:graphic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10">
                                            <p:graphicEl>
                                              <a:dgm id="{EE3781FE-8FAE-480E-81B2-75E1CEC67296}"/>
                                            </p:graphicEl>
                                          </p:spTgt>
                                        </p:tgtEl>
                                        <p:attrNameLst>
                                          <p:attrName>style.visibility</p:attrName>
                                        </p:attrNameLst>
                                      </p:cBhvr>
                                      <p:to>
                                        <p:strVal val="visible"/>
                                      </p:to>
                                    </p:set>
                                    <p:animEffect transition="in" filter="strips(downRight)">
                                      <p:cBhvr>
                                        <p:cTn id="40" dur="500"/>
                                        <p:tgtEl>
                                          <p:spTgt spid="10">
                                            <p:graphicEl>
                                              <a:dgm id="{EE3781FE-8FAE-480E-81B2-75E1CEC67296}"/>
                                            </p:graphicEl>
                                          </p:spTgt>
                                        </p:tgtEl>
                                      </p:cBhvr>
                                    </p:animEffect>
                                  </p:childTnLst>
                                </p:cTn>
                              </p:par>
                              <p:par>
                                <p:cTn id="41" presetID="18" presetClass="entr" presetSubtype="6" fill="hold" grpId="0" nodeType="withEffect">
                                  <p:stCondLst>
                                    <p:cond delay="0"/>
                                  </p:stCondLst>
                                  <p:childTnLst>
                                    <p:set>
                                      <p:cBhvr>
                                        <p:cTn id="42" dur="1" fill="hold">
                                          <p:stCondLst>
                                            <p:cond delay="0"/>
                                          </p:stCondLst>
                                        </p:cTn>
                                        <p:tgtEl>
                                          <p:spTgt spid="10">
                                            <p:graphicEl>
                                              <a:dgm id="{FE8A9378-3D84-40A9-8FB8-52C1974008EF}"/>
                                            </p:graphicEl>
                                          </p:spTgt>
                                        </p:tgtEl>
                                        <p:attrNameLst>
                                          <p:attrName>style.visibility</p:attrName>
                                        </p:attrNameLst>
                                      </p:cBhvr>
                                      <p:to>
                                        <p:strVal val="visible"/>
                                      </p:to>
                                    </p:set>
                                    <p:animEffect transition="in" filter="strips(downRight)">
                                      <p:cBhvr>
                                        <p:cTn id="43" dur="500"/>
                                        <p:tgtEl>
                                          <p:spTgt spid="10">
                                            <p:graphicEl>
                                              <a:dgm id="{FE8A9378-3D84-40A9-8FB8-52C1974008EF}"/>
                                            </p:graphicEl>
                                          </p:spTgt>
                                        </p:tgtEl>
                                      </p:cBhvr>
                                    </p:animEffect>
                                  </p:childTnLst>
                                </p:cTn>
                              </p:par>
                            </p:childTnLst>
                          </p:cTn>
                        </p:par>
                        <p:par>
                          <p:cTn id="44" fill="hold">
                            <p:stCondLst>
                              <p:cond delay="1500"/>
                            </p:stCondLst>
                            <p:childTnLst>
                              <p:par>
                                <p:cTn id="45" presetID="42" presetClass="entr" presetSubtype="0" fill="hold" nodeType="afterEffect">
                                  <p:stCondLst>
                                    <p:cond delay="0"/>
                                  </p:stCondLst>
                                  <p:childTnLst>
                                    <p:set>
                                      <p:cBhvr>
                                        <p:cTn id="46" dur="1" fill="hold">
                                          <p:stCondLst>
                                            <p:cond delay="0"/>
                                          </p:stCondLst>
                                        </p:cTn>
                                        <p:tgtEl>
                                          <p:spTgt spid="19460"/>
                                        </p:tgtEl>
                                        <p:attrNameLst>
                                          <p:attrName>style.visibility</p:attrName>
                                        </p:attrNameLst>
                                      </p:cBhvr>
                                      <p:to>
                                        <p:strVal val="visible"/>
                                      </p:to>
                                    </p:set>
                                    <p:animEffect transition="in" filter="fade">
                                      <p:cBhvr>
                                        <p:cTn id="47" dur="1000"/>
                                        <p:tgtEl>
                                          <p:spTgt spid="19460"/>
                                        </p:tgtEl>
                                      </p:cBhvr>
                                    </p:animEffect>
                                    <p:anim calcmode="lin" valueType="num">
                                      <p:cBhvr>
                                        <p:cTn id="48" dur="1000" fill="hold"/>
                                        <p:tgtEl>
                                          <p:spTgt spid="19460"/>
                                        </p:tgtEl>
                                        <p:attrNameLst>
                                          <p:attrName>ppt_x</p:attrName>
                                        </p:attrNameLst>
                                      </p:cBhvr>
                                      <p:tavLst>
                                        <p:tav tm="0">
                                          <p:val>
                                            <p:strVal val="#ppt_x"/>
                                          </p:val>
                                        </p:tav>
                                        <p:tav tm="100000">
                                          <p:val>
                                            <p:strVal val="#ppt_x"/>
                                          </p:val>
                                        </p:tav>
                                      </p:tavLst>
                                    </p:anim>
                                    <p:anim calcmode="lin" valueType="num">
                                      <p:cBhvr>
                                        <p:cTn id="49"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Graphic spid="10"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10" name="Diagramma 9"/>
          <p:cNvGraphicFramePr/>
          <p:nvPr>
            <p:extLst>
              <p:ext uri="{D42A27DB-BD31-4B8C-83A1-F6EECF244321}">
                <p14:modId xmlns:p14="http://schemas.microsoft.com/office/powerpoint/2010/main" val="313696020"/>
              </p:ext>
            </p:extLst>
          </p:nvPr>
        </p:nvGraphicFramePr>
        <p:xfrm>
          <a:off x="495299" y="5115073"/>
          <a:ext cx="10877550" cy="1276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ma 8"/>
          <p:cNvGraphicFramePr/>
          <p:nvPr>
            <p:extLst>
              <p:ext uri="{D42A27DB-BD31-4B8C-83A1-F6EECF244321}">
                <p14:modId xmlns:p14="http://schemas.microsoft.com/office/powerpoint/2010/main" val="2284385020"/>
              </p:ext>
            </p:extLst>
          </p:nvPr>
        </p:nvGraphicFramePr>
        <p:xfrm>
          <a:off x="304800" y="522238"/>
          <a:ext cx="6096000" cy="23083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1" name="Diagramma 10"/>
          <p:cNvGraphicFramePr/>
          <p:nvPr>
            <p:extLst>
              <p:ext uri="{D42A27DB-BD31-4B8C-83A1-F6EECF244321}">
                <p14:modId xmlns:p14="http://schemas.microsoft.com/office/powerpoint/2010/main" val="16371866"/>
              </p:ext>
            </p:extLst>
          </p:nvPr>
        </p:nvGraphicFramePr>
        <p:xfrm>
          <a:off x="6705601" y="295275"/>
          <a:ext cx="5368925" cy="452452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8434" name="Picture 2" descr="Is Happiness in the Past or Future? | Remembering happy days - Food for ..."/>
          <p:cNvPicPr>
            <a:picLocks noChangeAspect="1" noChangeArrowheads="1"/>
          </p:cNvPicPr>
          <p:nvPr/>
        </p:nvPicPr>
        <p:blipFill>
          <a:blip r:embed="rId19" cstate="hqprint">
            <a:extLst>
              <a:ext uri="{BEBA8EAE-BF5A-486C-A8C5-ECC9F3942E4B}">
                <a14:imgProps xmlns:a14="http://schemas.microsoft.com/office/drawing/2010/main">
                  <a14:imgLayer r:embed="rId20">
                    <a14:imgEffect>
                      <a14:backgroundRemoval t="6917" b="93667" l="8552" r="89796">
                        <a14:foregroundMark x1="28863" y1="93667" x2="29835" y2="87583"/>
                        <a14:foregroundMark x1="28863" y1="20250" x2="81827" y2="12583"/>
                        <a14:foregroundMark x1="18950" y1="20667" x2="55199" y2="12583"/>
                        <a14:foregroundMark x1="18465" y1="22583" x2="48591" y2="20250"/>
                        <a14:foregroundMark x1="51701" y1="16750" x2="48105" y2="6917"/>
                        <a14:backgroundMark x1="24490" y1="84583" x2="24490" y2="84583"/>
                      </a14:backgroundRemoval>
                    </a14:imgEffect>
                  </a14:imgLayer>
                </a14:imgProps>
              </a:ext>
              <a:ext uri="{28A0092B-C50C-407E-A947-70E740481C1C}">
                <a14:useLocalDpi xmlns:a14="http://schemas.microsoft.com/office/drawing/2010/main" val="0"/>
              </a:ext>
            </a:extLst>
          </a:blip>
          <a:srcRect/>
          <a:stretch>
            <a:fillRect/>
          </a:stretch>
        </p:blipFill>
        <p:spPr bwMode="auto">
          <a:xfrm>
            <a:off x="163992" y="2959575"/>
            <a:ext cx="2550633" cy="297449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Uncertain Future Stock Illustrations – 2,182 Uncertain Future Stock ..."/>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9725" b="93945" l="8000" r="94500">
                        <a14:foregroundMark x1="16500" y1="66606" x2="15500" y2="39266"/>
                        <a14:foregroundMark x1="14000" y1="39817" x2="14000" y2="39817"/>
                        <a14:foregroundMark x1="14000" y1="38349" x2="16250" y2="38716"/>
                        <a14:foregroundMark x1="12625" y1="38165" x2="16625" y2="37615"/>
                        <a14:foregroundMark x1="15375" y1="37064" x2="15375" y2="37064"/>
                        <a14:foregroundMark x1="13875" y1="36881" x2="13875" y2="36881"/>
                        <a14:foregroundMark x1="17500" y1="37431" x2="17500" y2="37431"/>
                        <a14:foregroundMark x1="16125" y1="37248" x2="16125" y2="37248"/>
                        <a14:foregroundMark x1="14375" y1="36514" x2="14375" y2="36514"/>
                        <a14:foregroundMark x1="13125" y1="37798" x2="13125" y2="37798"/>
                        <a14:foregroundMark x1="12500" y1="37982" x2="11500" y2="40183"/>
                        <a14:foregroundMark x1="21625" y1="51560" x2="30250" y2="42569"/>
                        <a14:foregroundMark x1="19500" y1="49908" x2="27125" y2="53761"/>
                        <a14:foregroundMark x1="13625" y1="75046" x2="37250" y2="64037"/>
                        <a14:foregroundMark x1="18875" y1="48991" x2="18875" y2="48991"/>
                        <a14:foregroundMark x1="17000" y1="83670" x2="10250" y2="73945"/>
                        <a14:foregroundMark x1="11375" y1="73028" x2="15625" y2="69174"/>
                        <a14:foregroundMark x1="14375" y1="67890" x2="10000" y2="73394"/>
                        <a14:foregroundMark x1="31750" y1="64954" x2="37000" y2="60917"/>
                        <a14:foregroundMark x1="36375" y1="67706" x2="41375" y2="65138"/>
                        <a14:foregroundMark x1="35000" y1="70642" x2="35750" y2="67706"/>
                        <a14:foregroundMark x1="40250" y1="67706" x2="41875" y2="67523"/>
                        <a14:foregroundMark x1="32375" y1="61651" x2="33875" y2="61651"/>
                        <a14:foregroundMark x1="32000" y1="61468" x2="32000" y2="61468"/>
                        <a14:foregroundMark x1="43375" y1="56330" x2="55875" y2="50092"/>
                        <a14:foregroundMark x1="47125" y1="58899" x2="49625" y2="59083"/>
                        <a14:foregroundMark x1="44750" y1="57982" x2="45875" y2="56697"/>
                        <a14:foregroundMark x1="43375" y1="57798" x2="42500" y2="54312"/>
                        <a14:foregroundMark x1="44750" y1="54495" x2="47625" y2="53028"/>
                        <a14:foregroundMark x1="54375" y1="35413" x2="92125" y2="41651"/>
                        <a14:foregroundMark x1="15125" y1="64037" x2="14125" y2="59633"/>
                        <a14:foregroundMark x1="50875" y1="41468" x2="85125" y2="51743"/>
                        <a14:foregroundMark x1="10875" y1="82936" x2="27875" y2="84037"/>
                        <a14:foregroundMark x1="13750" y1="85872" x2="30125" y2="82936"/>
                        <a14:foregroundMark x1="28375" y1="79817" x2="31875" y2="71743"/>
                        <a14:foregroundMark x1="10250" y1="83486" x2="9375" y2="76697"/>
                        <a14:foregroundMark x1="22125" y1="57064" x2="22125" y2="57064"/>
                        <a14:foregroundMark x1="19500" y1="67706" x2="21875" y2="69725"/>
                        <a14:foregroundMark x1="42250" y1="63853" x2="42250" y2="63853"/>
                        <a14:foregroundMark x1="37500" y1="61835" x2="37500" y2="61835"/>
                        <a14:foregroundMark x1="38125" y1="62018" x2="38125" y2="62018"/>
                        <a14:foregroundMark x1="33500" y1="69358" x2="33500" y2="69358"/>
                        <a14:foregroundMark x1="42875" y1="67156" x2="42875" y2="67156"/>
                        <a14:foregroundMark x1="52375" y1="60367" x2="52375" y2="60367"/>
                        <a14:foregroundMark x1="53250" y1="59266" x2="53250" y2="59266"/>
                        <a14:foregroundMark x1="51625" y1="58532" x2="51625" y2="58532"/>
                        <a14:foregroundMark x1="53625" y1="53211" x2="53625" y2="53211"/>
                        <a14:foregroundMark x1="53625" y1="57064" x2="53625" y2="57064"/>
                        <a14:foregroundMark x1="52750" y1="56514" x2="61250" y2="50826"/>
                        <a14:foregroundMark x1="76375" y1="54128" x2="89250" y2="48073"/>
                        <a14:foregroundMark x1="65125" y1="53945" x2="59500" y2="52661"/>
                        <a14:foregroundMark x1="63375" y1="54862" x2="50500" y2="50275"/>
                        <a14:foregroundMark x1="88625" y1="32477" x2="92625" y2="37982"/>
                        <a14:foregroundMark x1="92500" y1="36330" x2="88750" y2="30826"/>
                        <a14:foregroundMark x1="91000" y1="32110" x2="92750" y2="35229"/>
                        <a14:foregroundMark x1="90750" y1="31376" x2="90250" y2="31376"/>
                        <a14:foregroundMark x1="89250" y1="31193" x2="64250" y2="24954"/>
                        <a14:foregroundMark x1="31250" y1="62569" x2="31250" y2="62569"/>
                        <a14:foregroundMark x1="43250" y1="53761" x2="43250" y2="53761"/>
                      </a14:backgroundRemoval>
                    </a14:imgEffect>
                  </a14:imgLayer>
                </a14:imgProps>
              </a:ext>
              <a:ext uri="{28A0092B-C50C-407E-A947-70E740481C1C}">
                <a14:useLocalDpi xmlns:a14="http://schemas.microsoft.com/office/drawing/2010/main" val="0"/>
              </a:ext>
            </a:extLst>
          </a:blip>
          <a:srcRect/>
          <a:stretch>
            <a:fillRect/>
          </a:stretch>
        </p:blipFill>
        <p:spPr bwMode="auto">
          <a:xfrm>
            <a:off x="2468562" y="1612749"/>
            <a:ext cx="5580063" cy="3801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01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par>
                          <p:cTn id="11" fill="hold">
                            <p:stCondLst>
                              <p:cond delay="2000"/>
                            </p:stCondLst>
                            <p:childTnLst>
                              <p:par>
                                <p:cTn id="12" presetID="4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000"/>
                                        <p:tgtEl>
                                          <p:spTgt spid="11"/>
                                        </p:tgtEl>
                                      </p:cBhvr>
                                    </p:animEffect>
                                    <p:anim calcmode="lin" valueType="num">
                                      <p:cBhvr>
                                        <p:cTn id="15" dur="2000" fill="hold"/>
                                        <p:tgtEl>
                                          <p:spTgt spid="11"/>
                                        </p:tgtEl>
                                        <p:attrNameLst>
                                          <p:attrName>ppt_w</p:attrName>
                                        </p:attrNameLst>
                                      </p:cBhvr>
                                      <p:tavLst>
                                        <p:tav tm="0" fmla="#ppt_w*sin(2.5*pi*$)">
                                          <p:val>
                                            <p:fltVal val="0"/>
                                          </p:val>
                                        </p:tav>
                                        <p:tav tm="100000">
                                          <p:val>
                                            <p:fltVal val="1"/>
                                          </p:val>
                                        </p:tav>
                                      </p:tavLst>
                                    </p:anim>
                                    <p:anim calcmode="lin" valueType="num">
                                      <p:cBhvr>
                                        <p:cTn id="16" dur="2000" fill="hold"/>
                                        <p:tgtEl>
                                          <p:spTgt spid="11"/>
                                        </p:tgtEl>
                                        <p:attrNameLst>
                                          <p:attrName>ppt_h</p:attrName>
                                        </p:attrNameLst>
                                      </p:cBhvr>
                                      <p:tavLst>
                                        <p:tav tm="0">
                                          <p:val>
                                            <p:strVal val="#ppt_h"/>
                                          </p:val>
                                        </p:tav>
                                        <p:tav tm="100000">
                                          <p:val>
                                            <p:strVal val="#ppt_h"/>
                                          </p:val>
                                        </p:tav>
                                      </p:tavLst>
                                    </p:anim>
                                  </p:childTnLst>
                                </p:cTn>
                              </p:par>
                              <p:par>
                                <p:cTn id="17" presetID="6" presetClass="entr" presetSubtype="16" fill="hold" nodeType="with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circle(in)">
                                      <p:cBhvr>
                                        <p:cTn id="19" dur="2000"/>
                                        <p:tgtEl>
                                          <p:spTgt spid="18434"/>
                                        </p:tgtEl>
                                      </p:cBhvr>
                                    </p:animEffect>
                                  </p:childTnLst>
                                </p:cTn>
                              </p:par>
                            </p:childTnLst>
                          </p:cTn>
                        </p:par>
                        <p:par>
                          <p:cTn id="20" fill="hold">
                            <p:stCondLst>
                              <p:cond delay="4000"/>
                            </p:stCondLst>
                            <p:childTnLst>
                              <p:par>
                                <p:cTn id="21" presetID="47" presetClass="entr" presetSubtype="0" fill="hold" nodeType="afterEffect">
                                  <p:stCondLst>
                                    <p:cond delay="0"/>
                                  </p:stCondLst>
                                  <p:childTnLst>
                                    <p:set>
                                      <p:cBhvr>
                                        <p:cTn id="22" dur="1" fill="hold">
                                          <p:stCondLst>
                                            <p:cond delay="0"/>
                                          </p:stCondLst>
                                        </p:cTn>
                                        <p:tgtEl>
                                          <p:spTgt spid="18436"/>
                                        </p:tgtEl>
                                        <p:attrNameLst>
                                          <p:attrName>style.visibility</p:attrName>
                                        </p:attrNameLst>
                                      </p:cBhvr>
                                      <p:to>
                                        <p:strVal val="visible"/>
                                      </p:to>
                                    </p:set>
                                    <p:animEffect transition="in" filter="fade">
                                      <p:cBhvr>
                                        <p:cTn id="23" dur="1000"/>
                                        <p:tgtEl>
                                          <p:spTgt spid="18436"/>
                                        </p:tgtEl>
                                      </p:cBhvr>
                                    </p:animEffect>
                                    <p:anim calcmode="lin" valueType="num">
                                      <p:cBhvr>
                                        <p:cTn id="24" dur="1000" fill="hold"/>
                                        <p:tgtEl>
                                          <p:spTgt spid="18436"/>
                                        </p:tgtEl>
                                        <p:attrNameLst>
                                          <p:attrName>ppt_x</p:attrName>
                                        </p:attrNameLst>
                                      </p:cBhvr>
                                      <p:tavLst>
                                        <p:tav tm="0">
                                          <p:val>
                                            <p:strVal val="#ppt_x"/>
                                          </p:val>
                                        </p:tav>
                                        <p:tav tm="100000">
                                          <p:val>
                                            <p:strVal val="#ppt_x"/>
                                          </p:val>
                                        </p:tav>
                                      </p:tavLst>
                                    </p:anim>
                                    <p:anim calcmode="lin" valueType="num">
                                      <p:cBhvr>
                                        <p:cTn id="25" dur="1000" fill="hold"/>
                                        <p:tgtEl>
                                          <p:spTgt spid="18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9" grpId="0">
        <p:bldAsOne/>
      </p:bldGraphic>
      <p:bldGraphic spid="11"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3" name="Diagramma 2">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695600504"/>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a 5"/>
          <p:cNvGraphicFramePr/>
          <p:nvPr>
            <p:extLst>
              <p:ext uri="{D42A27DB-BD31-4B8C-83A1-F6EECF244321}">
                <p14:modId xmlns:p14="http://schemas.microsoft.com/office/powerpoint/2010/main" val="1578505086"/>
              </p:ext>
            </p:extLst>
          </p:nvPr>
        </p:nvGraphicFramePr>
        <p:xfrm>
          <a:off x="85725" y="1484826"/>
          <a:ext cx="5915025" cy="53553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ma 8"/>
          <p:cNvGraphicFramePr/>
          <p:nvPr>
            <p:extLst>
              <p:ext uri="{D42A27DB-BD31-4B8C-83A1-F6EECF244321}">
                <p14:modId xmlns:p14="http://schemas.microsoft.com/office/powerpoint/2010/main" val="65654260"/>
              </p:ext>
            </p:extLst>
          </p:nvPr>
        </p:nvGraphicFramePr>
        <p:xfrm>
          <a:off x="6324600" y="1561026"/>
          <a:ext cx="5772150" cy="178224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Diagramma 9"/>
          <p:cNvGraphicFramePr/>
          <p:nvPr>
            <p:extLst>
              <p:ext uri="{D42A27DB-BD31-4B8C-83A1-F6EECF244321}">
                <p14:modId xmlns:p14="http://schemas.microsoft.com/office/powerpoint/2010/main" val="2173504615"/>
              </p:ext>
            </p:extLst>
          </p:nvPr>
        </p:nvGraphicFramePr>
        <p:xfrm>
          <a:off x="6364287" y="3072342"/>
          <a:ext cx="5464175" cy="378565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4336718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graphicEl>
                                              <a:dgm id="{EB2A7A69-290E-440C-BDC5-FC9EE6B7EE77}"/>
                                            </p:graphicEl>
                                          </p:spTgt>
                                        </p:tgtEl>
                                        <p:attrNameLst>
                                          <p:attrName>style.visibility</p:attrName>
                                        </p:attrNameLst>
                                      </p:cBhvr>
                                      <p:to>
                                        <p:strVal val="visible"/>
                                      </p:to>
                                    </p:set>
                                    <p:animEffect transition="in" filter="wipe(up)">
                                      <p:cBhvr>
                                        <p:cTn id="7" dur="500"/>
                                        <p:tgtEl>
                                          <p:spTgt spid="6">
                                            <p:graphicEl>
                                              <a:dgm id="{EB2A7A69-290E-440C-BDC5-FC9EE6B7EE77}"/>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graphicEl>
                                              <a:dgm id="{0C57096F-E014-4F20-94F2-D06F855B73A0}"/>
                                            </p:graphicEl>
                                          </p:spTgt>
                                        </p:tgtEl>
                                        <p:attrNameLst>
                                          <p:attrName>style.visibility</p:attrName>
                                        </p:attrNameLst>
                                      </p:cBhvr>
                                      <p:to>
                                        <p:strVal val="visible"/>
                                      </p:to>
                                    </p:set>
                                    <p:animEffect transition="in" filter="wipe(up)">
                                      <p:cBhvr>
                                        <p:cTn id="10" dur="500"/>
                                        <p:tgtEl>
                                          <p:spTgt spid="6">
                                            <p:graphicEl>
                                              <a:dgm id="{0C57096F-E014-4F20-94F2-D06F855B73A0}"/>
                                            </p:graphicEl>
                                          </p:spTgt>
                                        </p:tgtEl>
                                      </p:cBhvr>
                                    </p:animEffect>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9" grpId="0">
        <p:bldAsOne/>
      </p:bldGraphic>
      <p:bldGraphic spid="10"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6" name="Diagramma 5"/>
          <p:cNvGraphicFramePr/>
          <p:nvPr>
            <p:extLst>
              <p:ext uri="{D42A27DB-BD31-4B8C-83A1-F6EECF244321}">
                <p14:modId xmlns:p14="http://schemas.microsoft.com/office/powerpoint/2010/main" val="3246623268"/>
              </p:ext>
            </p:extLst>
          </p:nvPr>
        </p:nvGraphicFramePr>
        <p:xfrm>
          <a:off x="285750" y="3988742"/>
          <a:ext cx="6096000" cy="1477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p:cNvGraphicFramePr/>
          <p:nvPr>
            <p:extLst>
              <p:ext uri="{D42A27DB-BD31-4B8C-83A1-F6EECF244321}">
                <p14:modId xmlns:p14="http://schemas.microsoft.com/office/powerpoint/2010/main" val="978367504"/>
              </p:ext>
            </p:extLst>
          </p:nvPr>
        </p:nvGraphicFramePr>
        <p:xfrm>
          <a:off x="285750" y="978709"/>
          <a:ext cx="6096000"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6386" name="Picture 2" descr="Foto, immagini, grafica, vettoriali e video esenti da royalty per ..."/>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5373" y="4323069"/>
            <a:ext cx="1905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Free Blank Calendar Pages 2021 | 101 Activity"/>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29172" y="176919"/>
            <a:ext cx="4515406" cy="363490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omino bianco manutenzione ilustración de Stock | Adobe Stock"/>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6000" b="96700" l="5042" r="89916">
                        <a14:foregroundMark x1="10324" y1="22700" x2="28451" y2="40000"/>
                        <a14:foregroundMark x1="17527" y1="27000" x2="17527" y2="27000"/>
                        <a14:foregroundMark x1="18727" y1="77900" x2="18727" y2="77900"/>
                      </a14:backgroundRemoval>
                    </a14:imgEffect>
                  </a14:imgLayer>
                </a14:imgProps>
              </a:ext>
              <a:ext uri="{28A0092B-C50C-407E-A947-70E740481C1C}">
                <a14:useLocalDpi xmlns:a14="http://schemas.microsoft.com/office/drawing/2010/main" val="0"/>
              </a:ext>
            </a:extLst>
          </a:blip>
          <a:srcRect/>
          <a:stretch>
            <a:fillRect/>
          </a:stretch>
        </p:blipFill>
        <p:spPr bwMode="auto">
          <a:xfrm>
            <a:off x="6095999" y="3337404"/>
            <a:ext cx="3047999" cy="365906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ngegnere Stock イラスト | Adobe Stock"/>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883" b="92328" l="35900" r="95900"/>
                    </a14:imgEffect>
                  </a14:imgLayer>
                </a14:imgProps>
              </a:ext>
              <a:ext uri="{28A0092B-C50C-407E-A947-70E740481C1C}">
                <a14:useLocalDpi xmlns:a14="http://schemas.microsoft.com/office/drawing/2010/main" val="0"/>
              </a:ext>
            </a:extLst>
          </a:blip>
          <a:srcRect/>
          <a:stretch>
            <a:fillRect/>
          </a:stretch>
        </p:blipFill>
        <p:spPr bwMode="auto">
          <a:xfrm>
            <a:off x="7445372" y="775535"/>
            <a:ext cx="4308478" cy="331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744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6"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16392"/>
                                        </p:tgtEl>
                                        <p:attrNameLst>
                                          <p:attrName>style.visibility</p:attrName>
                                        </p:attrNameLst>
                                      </p:cBhvr>
                                      <p:to>
                                        <p:strVal val="visible"/>
                                      </p:to>
                                    </p:set>
                                    <p:animEffect transition="in" filter="randombar(horizontal)">
                                      <p:cBhvr>
                                        <p:cTn id="16" dur="500"/>
                                        <p:tgtEl>
                                          <p:spTgt spid="16392"/>
                                        </p:tgtEl>
                                      </p:cBhvr>
                                    </p:animEffect>
                                  </p:childTnLst>
                                </p:cTn>
                              </p:par>
                            </p:childTnLst>
                          </p:cTn>
                        </p:par>
                        <p:par>
                          <p:cTn id="17" fill="hold">
                            <p:stCondLst>
                              <p:cond delay="2500"/>
                            </p:stCondLst>
                            <p:childTnLst>
                              <p:par>
                                <p:cTn id="18" presetID="42" presetClass="entr" presetSubtype="0" fill="hold" nodeType="afterEffect">
                                  <p:stCondLst>
                                    <p:cond delay="0"/>
                                  </p:stCondLst>
                                  <p:childTnLst>
                                    <p:set>
                                      <p:cBhvr>
                                        <p:cTn id="19" dur="1" fill="hold">
                                          <p:stCondLst>
                                            <p:cond delay="0"/>
                                          </p:stCondLst>
                                        </p:cTn>
                                        <p:tgtEl>
                                          <p:spTgt spid="16394"/>
                                        </p:tgtEl>
                                        <p:attrNameLst>
                                          <p:attrName>style.visibility</p:attrName>
                                        </p:attrNameLst>
                                      </p:cBhvr>
                                      <p:to>
                                        <p:strVal val="visible"/>
                                      </p:to>
                                    </p:set>
                                    <p:animEffect transition="in" filter="fade">
                                      <p:cBhvr>
                                        <p:cTn id="20" dur="1000"/>
                                        <p:tgtEl>
                                          <p:spTgt spid="16394"/>
                                        </p:tgtEl>
                                      </p:cBhvr>
                                    </p:animEffect>
                                    <p:anim calcmode="lin" valueType="num">
                                      <p:cBhvr>
                                        <p:cTn id="21" dur="1000" fill="hold"/>
                                        <p:tgtEl>
                                          <p:spTgt spid="16394"/>
                                        </p:tgtEl>
                                        <p:attrNameLst>
                                          <p:attrName>ppt_x</p:attrName>
                                        </p:attrNameLst>
                                      </p:cBhvr>
                                      <p:tavLst>
                                        <p:tav tm="0">
                                          <p:val>
                                            <p:strVal val="#ppt_x"/>
                                          </p:val>
                                        </p:tav>
                                        <p:tav tm="100000">
                                          <p:val>
                                            <p:strVal val="#ppt_x"/>
                                          </p:val>
                                        </p:tav>
                                      </p:tavLst>
                                    </p:anim>
                                    <p:anim calcmode="lin" valueType="num">
                                      <p:cBhvr>
                                        <p:cTn id="22" dur="1000" fill="hold"/>
                                        <p:tgtEl>
                                          <p:spTgt spid="16394"/>
                                        </p:tgtEl>
                                        <p:attrNameLst>
                                          <p:attrName>ppt_y</p:attrName>
                                        </p:attrNameLst>
                                      </p:cBhvr>
                                      <p:tavLst>
                                        <p:tav tm="0">
                                          <p:val>
                                            <p:strVal val="#ppt_y+.1"/>
                                          </p:val>
                                        </p:tav>
                                        <p:tav tm="100000">
                                          <p:val>
                                            <p:strVal val="#ppt_y"/>
                                          </p:val>
                                        </p:tav>
                                      </p:tavLst>
                                    </p:anim>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16390"/>
                                        </p:tgtEl>
                                        <p:attrNameLst>
                                          <p:attrName>style.visibility</p:attrName>
                                        </p:attrNameLst>
                                      </p:cBhvr>
                                      <p:to>
                                        <p:strVal val="visible"/>
                                      </p:to>
                                    </p:set>
                                    <p:animEffect transition="in" filter="fade">
                                      <p:cBhvr>
                                        <p:cTn id="26" dur="500"/>
                                        <p:tgtEl>
                                          <p:spTgt spid="16390"/>
                                        </p:tgtEl>
                                      </p:cBhvr>
                                    </p:animEffect>
                                  </p:childTnLst>
                                </p:cTn>
                              </p:par>
                            </p:childTnLst>
                          </p:cTn>
                        </p:par>
                        <p:par>
                          <p:cTn id="27" fill="hold">
                            <p:stCondLst>
                              <p:cond delay="4000"/>
                            </p:stCondLst>
                            <p:childTnLst>
                              <p:par>
                                <p:cTn id="28" presetID="26" presetClass="entr" presetSubtype="0" fill="hold" nodeType="afterEffect">
                                  <p:stCondLst>
                                    <p:cond delay="0"/>
                                  </p:stCondLst>
                                  <p:childTnLst>
                                    <p:set>
                                      <p:cBhvr>
                                        <p:cTn id="29" dur="1" fill="hold">
                                          <p:stCondLst>
                                            <p:cond delay="0"/>
                                          </p:stCondLst>
                                        </p:cTn>
                                        <p:tgtEl>
                                          <p:spTgt spid="16386"/>
                                        </p:tgtEl>
                                        <p:attrNameLst>
                                          <p:attrName>style.visibility</p:attrName>
                                        </p:attrNameLst>
                                      </p:cBhvr>
                                      <p:to>
                                        <p:strVal val="visible"/>
                                      </p:to>
                                    </p:set>
                                    <p:animEffect transition="in" filter="wipe(down)">
                                      <p:cBhvr>
                                        <p:cTn id="30" dur="580">
                                          <p:stCondLst>
                                            <p:cond delay="0"/>
                                          </p:stCondLst>
                                        </p:cTn>
                                        <p:tgtEl>
                                          <p:spTgt spid="16386"/>
                                        </p:tgtEl>
                                      </p:cBhvr>
                                    </p:animEffect>
                                    <p:anim calcmode="lin" valueType="num">
                                      <p:cBhvr>
                                        <p:cTn id="31"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6" dur="26">
                                          <p:stCondLst>
                                            <p:cond delay="650"/>
                                          </p:stCondLst>
                                        </p:cTn>
                                        <p:tgtEl>
                                          <p:spTgt spid="16386"/>
                                        </p:tgtEl>
                                      </p:cBhvr>
                                      <p:to x="100000" y="60000"/>
                                    </p:animScale>
                                    <p:animScale>
                                      <p:cBhvr>
                                        <p:cTn id="37" dur="166" decel="50000">
                                          <p:stCondLst>
                                            <p:cond delay="676"/>
                                          </p:stCondLst>
                                        </p:cTn>
                                        <p:tgtEl>
                                          <p:spTgt spid="16386"/>
                                        </p:tgtEl>
                                      </p:cBhvr>
                                      <p:to x="100000" y="100000"/>
                                    </p:animScale>
                                    <p:animScale>
                                      <p:cBhvr>
                                        <p:cTn id="38" dur="26">
                                          <p:stCondLst>
                                            <p:cond delay="1312"/>
                                          </p:stCondLst>
                                        </p:cTn>
                                        <p:tgtEl>
                                          <p:spTgt spid="16386"/>
                                        </p:tgtEl>
                                      </p:cBhvr>
                                      <p:to x="100000" y="80000"/>
                                    </p:animScale>
                                    <p:animScale>
                                      <p:cBhvr>
                                        <p:cTn id="39" dur="166" decel="50000">
                                          <p:stCondLst>
                                            <p:cond delay="1338"/>
                                          </p:stCondLst>
                                        </p:cTn>
                                        <p:tgtEl>
                                          <p:spTgt spid="16386"/>
                                        </p:tgtEl>
                                      </p:cBhvr>
                                      <p:to x="100000" y="100000"/>
                                    </p:animScale>
                                    <p:animScale>
                                      <p:cBhvr>
                                        <p:cTn id="40" dur="26">
                                          <p:stCondLst>
                                            <p:cond delay="1642"/>
                                          </p:stCondLst>
                                        </p:cTn>
                                        <p:tgtEl>
                                          <p:spTgt spid="16386"/>
                                        </p:tgtEl>
                                      </p:cBhvr>
                                      <p:to x="100000" y="90000"/>
                                    </p:animScale>
                                    <p:animScale>
                                      <p:cBhvr>
                                        <p:cTn id="41" dur="166" decel="50000">
                                          <p:stCondLst>
                                            <p:cond delay="1668"/>
                                          </p:stCondLst>
                                        </p:cTn>
                                        <p:tgtEl>
                                          <p:spTgt spid="16386"/>
                                        </p:tgtEl>
                                      </p:cBhvr>
                                      <p:to x="100000" y="100000"/>
                                    </p:animScale>
                                    <p:animScale>
                                      <p:cBhvr>
                                        <p:cTn id="42" dur="26">
                                          <p:stCondLst>
                                            <p:cond delay="1808"/>
                                          </p:stCondLst>
                                        </p:cTn>
                                        <p:tgtEl>
                                          <p:spTgt spid="16386"/>
                                        </p:tgtEl>
                                      </p:cBhvr>
                                      <p:to x="100000" y="95000"/>
                                    </p:animScale>
                                    <p:animScale>
                                      <p:cBhvr>
                                        <p:cTn id="43" dur="166" decel="50000">
                                          <p:stCondLst>
                                            <p:cond delay="1834"/>
                                          </p:stCondLst>
                                        </p:cTn>
                                        <p:tgtEl>
                                          <p:spTgt spid="1638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3" name="Diagramma 2">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695044089"/>
              </p:ext>
            </p:extLst>
          </p:nvPr>
        </p:nvGraphicFramePr>
        <p:xfrm>
          <a:off x="-1066804" y="97629"/>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p:cNvGraphicFramePr/>
          <p:nvPr>
            <p:extLst>
              <p:ext uri="{D42A27DB-BD31-4B8C-83A1-F6EECF244321}">
                <p14:modId xmlns:p14="http://schemas.microsoft.com/office/powerpoint/2010/main" val="2475059621"/>
              </p:ext>
            </p:extLst>
          </p:nvPr>
        </p:nvGraphicFramePr>
        <p:xfrm>
          <a:off x="61910" y="3095625"/>
          <a:ext cx="6696076" cy="369569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ma 7"/>
          <p:cNvGraphicFramePr/>
          <p:nvPr>
            <p:extLst>
              <p:ext uri="{D42A27DB-BD31-4B8C-83A1-F6EECF244321}">
                <p14:modId xmlns:p14="http://schemas.microsoft.com/office/powerpoint/2010/main" val="1459327756"/>
              </p:ext>
            </p:extLst>
          </p:nvPr>
        </p:nvGraphicFramePr>
        <p:xfrm>
          <a:off x="7155657" y="3095625"/>
          <a:ext cx="4638672" cy="369569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5362" name="Picture 2" descr="omino che spiega e omino che non capisce ilustración de Stock | Adobe Stock"/>
          <p:cNvPicPr>
            <a:picLocks noChangeAspect="1" noChangeArrowheads="1"/>
          </p:cNvPicPr>
          <p:nvPr/>
        </p:nvPicPr>
        <p:blipFill>
          <a:blip r:embed="rId19" cstate="hqprint">
            <a:extLst>
              <a:ext uri="{BEBA8EAE-BF5A-486C-A8C5-ECC9F3942E4B}">
                <a14:imgProps xmlns:a14="http://schemas.microsoft.com/office/drawing/2010/main">
                  <a14:imgLayer r:embed="rId20">
                    <a14:imgEffect>
                      <a14:backgroundRemoval t="2600" b="96300" l="5029" r="95543">
                        <a14:foregroundMark x1="20914" y1="39000" x2="24800" y2="34900"/>
                        <a14:foregroundMark x1="60114" y1="38000" x2="76000" y2="92000"/>
                        <a14:foregroundMark x1="20686" y1="37300" x2="24343" y2="34100"/>
                        <a14:foregroundMark x1="20000" y1="37600" x2="21371" y2="35100"/>
                        <a14:foregroundMark x1="38629" y1="22000" x2="42629" y2="16000"/>
                        <a14:foregroundMark x1="53600" y1="32700" x2="53600" y2="32700"/>
                        <a14:foregroundMark x1="51543" y1="32500" x2="55086" y2="33700"/>
                        <a14:foregroundMark x1="60800" y1="9700" x2="69371" y2="6900"/>
                        <a14:foregroundMark x1="63543" y1="27100" x2="68000" y2="28300"/>
                        <a14:foregroundMark x1="85486" y1="17000" x2="93029" y2="19600"/>
                        <a14:foregroundMark x1="76229" y1="31300" x2="81143" y2="31300"/>
                      </a14:backgroundRemoval>
                    </a14:imgEffect>
                  </a14:imgLayer>
                </a14:imgProps>
              </a:ext>
              <a:ext uri="{28A0092B-C50C-407E-A947-70E740481C1C}">
                <a14:useLocalDpi xmlns:a14="http://schemas.microsoft.com/office/drawing/2010/main" val="0"/>
              </a:ext>
            </a:extLst>
          </a:blip>
          <a:srcRect/>
          <a:stretch>
            <a:fillRect/>
          </a:stretch>
        </p:blipFill>
        <p:spPr bwMode="auto">
          <a:xfrm>
            <a:off x="812800" y="1185469"/>
            <a:ext cx="2092325" cy="23912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ma 8"/>
          <p:cNvGraphicFramePr/>
          <p:nvPr>
            <p:extLst>
              <p:ext uri="{D42A27DB-BD31-4B8C-83A1-F6EECF244321}">
                <p14:modId xmlns:p14="http://schemas.microsoft.com/office/powerpoint/2010/main" val="876808580"/>
              </p:ext>
            </p:extLst>
          </p:nvPr>
        </p:nvGraphicFramePr>
        <p:xfrm>
          <a:off x="7445771" y="176448"/>
          <a:ext cx="4348558" cy="274273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pic>
        <p:nvPicPr>
          <p:cNvPr id="10" name="Immagine 9"/>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8312148" y="1082047"/>
            <a:ext cx="993778" cy="924213"/>
          </a:xfrm>
          <a:prstGeom prst="rect">
            <a:avLst/>
          </a:prstGeom>
        </p:spPr>
      </p:pic>
    </p:spTree>
    <p:extLst>
      <p:ext uri="{BB962C8B-B14F-4D97-AF65-F5344CB8AC3E}">
        <p14:creationId xmlns:p14="http://schemas.microsoft.com/office/powerpoint/2010/main" val="4367915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6"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80">
                                          <p:stCondLst>
                                            <p:cond delay="0"/>
                                          </p:stCondLst>
                                        </p:cTn>
                                        <p:tgtEl>
                                          <p:spTgt spid="8"/>
                                        </p:tgtEl>
                                      </p:cBhvr>
                                    </p:animEffect>
                                    <p:anim calcmode="lin" valueType="num">
                                      <p:cBhvr>
                                        <p:cTn id="1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7" dur="26">
                                          <p:stCondLst>
                                            <p:cond delay="650"/>
                                          </p:stCondLst>
                                        </p:cTn>
                                        <p:tgtEl>
                                          <p:spTgt spid="8"/>
                                        </p:tgtEl>
                                      </p:cBhvr>
                                      <p:to x="100000" y="60000"/>
                                    </p:animScale>
                                    <p:animScale>
                                      <p:cBhvr>
                                        <p:cTn id="18" dur="166" decel="50000">
                                          <p:stCondLst>
                                            <p:cond delay="676"/>
                                          </p:stCondLst>
                                        </p:cTn>
                                        <p:tgtEl>
                                          <p:spTgt spid="8"/>
                                        </p:tgtEl>
                                      </p:cBhvr>
                                      <p:to x="100000" y="100000"/>
                                    </p:animScale>
                                    <p:animScale>
                                      <p:cBhvr>
                                        <p:cTn id="19" dur="26">
                                          <p:stCondLst>
                                            <p:cond delay="1312"/>
                                          </p:stCondLst>
                                        </p:cTn>
                                        <p:tgtEl>
                                          <p:spTgt spid="8"/>
                                        </p:tgtEl>
                                      </p:cBhvr>
                                      <p:to x="100000" y="80000"/>
                                    </p:animScale>
                                    <p:animScale>
                                      <p:cBhvr>
                                        <p:cTn id="20" dur="166" decel="50000">
                                          <p:stCondLst>
                                            <p:cond delay="1338"/>
                                          </p:stCondLst>
                                        </p:cTn>
                                        <p:tgtEl>
                                          <p:spTgt spid="8"/>
                                        </p:tgtEl>
                                      </p:cBhvr>
                                      <p:to x="100000" y="100000"/>
                                    </p:animScale>
                                    <p:animScale>
                                      <p:cBhvr>
                                        <p:cTn id="21" dur="26">
                                          <p:stCondLst>
                                            <p:cond delay="1642"/>
                                          </p:stCondLst>
                                        </p:cTn>
                                        <p:tgtEl>
                                          <p:spTgt spid="8"/>
                                        </p:tgtEl>
                                      </p:cBhvr>
                                      <p:to x="100000" y="90000"/>
                                    </p:animScale>
                                    <p:animScale>
                                      <p:cBhvr>
                                        <p:cTn id="22" dur="166" decel="50000">
                                          <p:stCondLst>
                                            <p:cond delay="1668"/>
                                          </p:stCondLst>
                                        </p:cTn>
                                        <p:tgtEl>
                                          <p:spTgt spid="8"/>
                                        </p:tgtEl>
                                      </p:cBhvr>
                                      <p:to x="100000" y="100000"/>
                                    </p:animScale>
                                    <p:animScale>
                                      <p:cBhvr>
                                        <p:cTn id="23" dur="26">
                                          <p:stCondLst>
                                            <p:cond delay="1808"/>
                                          </p:stCondLst>
                                        </p:cTn>
                                        <p:tgtEl>
                                          <p:spTgt spid="8"/>
                                        </p:tgtEl>
                                      </p:cBhvr>
                                      <p:to x="100000" y="95000"/>
                                    </p:animScale>
                                    <p:animScale>
                                      <p:cBhvr>
                                        <p:cTn id="24" dur="166" decel="50000">
                                          <p:stCondLst>
                                            <p:cond delay="1834"/>
                                          </p:stCondLst>
                                        </p:cTn>
                                        <p:tgtEl>
                                          <p:spTgt spid="8"/>
                                        </p:tgtEl>
                                      </p:cBhvr>
                                      <p:to x="100000" y="100000"/>
                                    </p:animScale>
                                  </p:childTnLst>
                                </p:cTn>
                              </p:par>
                            </p:childTnLst>
                          </p:cTn>
                        </p:par>
                        <p:par>
                          <p:cTn id="25" fill="hold">
                            <p:stCondLst>
                              <p:cond delay="4000"/>
                            </p:stCondLst>
                            <p:childTnLst>
                              <p:par>
                                <p:cTn id="26" presetID="45"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anim calcmode="lin" valueType="num">
                                      <p:cBhvr>
                                        <p:cTn id="29" dur="2000" fill="hold"/>
                                        <p:tgtEl>
                                          <p:spTgt spid="9"/>
                                        </p:tgtEl>
                                        <p:attrNameLst>
                                          <p:attrName>ppt_w</p:attrName>
                                        </p:attrNameLst>
                                      </p:cBhvr>
                                      <p:tavLst>
                                        <p:tav tm="0" fmla="#ppt_w*sin(2.5*pi*$)">
                                          <p:val>
                                            <p:fltVal val="0"/>
                                          </p:val>
                                        </p:tav>
                                        <p:tav tm="100000">
                                          <p:val>
                                            <p:fltVal val="1"/>
                                          </p:val>
                                        </p:tav>
                                      </p:tavLst>
                                    </p:anim>
                                    <p:anim calcmode="lin" valueType="num">
                                      <p:cBhvr>
                                        <p:cTn id="30" dur="2000" fill="hold"/>
                                        <p:tgtEl>
                                          <p:spTgt spid="9"/>
                                        </p:tgtEl>
                                        <p:attrNameLst>
                                          <p:attrName>ppt_h</p:attrName>
                                        </p:attrNameLst>
                                      </p:cBhvr>
                                      <p:tavLst>
                                        <p:tav tm="0">
                                          <p:val>
                                            <p:strVal val="#ppt_h"/>
                                          </p:val>
                                        </p:tav>
                                        <p:tav tm="100000">
                                          <p:val>
                                            <p:strVal val="#ppt_h"/>
                                          </p:val>
                                        </p:tav>
                                      </p:tavLst>
                                    </p:anim>
                                  </p:childTnLst>
                                </p:cTn>
                              </p:par>
                              <p:par>
                                <p:cTn id="31" presetID="45"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000"/>
                                        <p:tgtEl>
                                          <p:spTgt spid="10"/>
                                        </p:tgtEl>
                                      </p:cBhvr>
                                    </p:animEffect>
                                    <p:anim calcmode="lin" valueType="num">
                                      <p:cBhvr>
                                        <p:cTn id="34" dur="2000" fill="hold"/>
                                        <p:tgtEl>
                                          <p:spTgt spid="10"/>
                                        </p:tgtEl>
                                        <p:attrNameLst>
                                          <p:attrName>ppt_w</p:attrName>
                                        </p:attrNameLst>
                                      </p:cBhvr>
                                      <p:tavLst>
                                        <p:tav tm="0" fmla="#ppt_w*sin(2.5*pi*$)">
                                          <p:val>
                                            <p:fltVal val="0"/>
                                          </p:val>
                                        </p:tav>
                                        <p:tav tm="100000">
                                          <p:val>
                                            <p:fltVal val="1"/>
                                          </p:val>
                                        </p:tav>
                                      </p:tavLst>
                                    </p:anim>
                                    <p:anim calcmode="lin" valueType="num">
                                      <p:cBhvr>
                                        <p:cTn id="35" dur="2000" fill="hold"/>
                                        <p:tgtEl>
                                          <p:spTgt spid="10"/>
                                        </p:tgtEl>
                                        <p:attrNameLst>
                                          <p:attrName>ppt_h</p:attrName>
                                        </p:attrNameLst>
                                      </p:cBhvr>
                                      <p:tavLst>
                                        <p:tav tm="0">
                                          <p:val>
                                            <p:strVal val="#ppt_h"/>
                                          </p:val>
                                        </p:tav>
                                        <p:tav tm="100000">
                                          <p:val>
                                            <p:strVal val="#ppt_h"/>
                                          </p:val>
                                        </p:tav>
                                      </p:tavLst>
                                    </p:anim>
                                  </p:childTnLst>
                                </p:cTn>
                              </p:par>
                              <p:par>
                                <p:cTn id="36" presetID="42" presetClass="entr" presetSubtype="0" fill="hold" nodeType="withEffect">
                                  <p:stCondLst>
                                    <p:cond delay="0"/>
                                  </p:stCondLst>
                                  <p:childTnLst>
                                    <p:set>
                                      <p:cBhvr>
                                        <p:cTn id="37" dur="1" fill="hold">
                                          <p:stCondLst>
                                            <p:cond delay="0"/>
                                          </p:stCondLst>
                                        </p:cTn>
                                        <p:tgtEl>
                                          <p:spTgt spid="15362"/>
                                        </p:tgtEl>
                                        <p:attrNameLst>
                                          <p:attrName>style.visibility</p:attrName>
                                        </p:attrNameLst>
                                      </p:cBhvr>
                                      <p:to>
                                        <p:strVal val="visible"/>
                                      </p:to>
                                    </p:set>
                                    <p:animEffect transition="in" filter="fade">
                                      <p:cBhvr>
                                        <p:cTn id="38" dur="1000"/>
                                        <p:tgtEl>
                                          <p:spTgt spid="15362"/>
                                        </p:tgtEl>
                                      </p:cBhvr>
                                    </p:animEffect>
                                    <p:anim calcmode="lin" valueType="num">
                                      <p:cBhvr>
                                        <p:cTn id="39" dur="1000" fill="hold"/>
                                        <p:tgtEl>
                                          <p:spTgt spid="15362"/>
                                        </p:tgtEl>
                                        <p:attrNameLst>
                                          <p:attrName>ppt_x</p:attrName>
                                        </p:attrNameLst>
                                      </p:cBhvr>
                                      <p:tavLst>
                                        <p:tav tm="0">
                                          <p:val>
                                            <p:strVal val="#ppt_x"/>
                                          </p:val>
                                        </p:tav>
                                        <p:tav tm="100000">
                                          <p:val>
                                            <p:strVal val="#ppt_x"/>
                                          </p:val>
                                        </p:tav>
                                      </p:tavLst>
                                    </p:anim>
                                    <p:anim calcmode="lin" valueType="num">
                                      <p:cBhvr>
                                        <p:cTn id="40"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8" grpId="0">
        <p:bldAsOne/>
      </p:bldGraphic>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3" name="Diagramma 2">
            <a:extLst>
              <a:ext uri="{FF2B5EF4-FFF2-40B4-BE49-F238E27FC236}">
                <a16:creationId xmlns:a16="http://schemas.microsoft.com/office/drawing/2014/main" id="{83879BCA-FCFC-5E38-E58E-3DF205F43288}"/>
              </a:ext>
            </a:extLst>
          </p:cNvPr>
          <p:cNvGraphicFramePr/>
          <p:nvPr>
            <p:extLst>
              <p:ext uri="{D42A27DB-BD31-4B8C-83A1-F6EECF244321}">
                <p14:modId xmlns:p14="http://schemas.microsoft.com/office/powerpoint/2010/main" val="1307552777"/>
              </p:ext>
            </p:extLst>
          </p:nvPr>
        </p:nvGraphicFramePr>
        <p:xfrm>
          <a:off x="-1066804" y="97629"/>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p:cNvGraphicFramePr/>
          <p:nvPr>
            <p:extLst>
              <p:ext uri="{D42A27DB-BD31-4B8C-83A1-F6EECF244321}">
                <p14:modId xmlns:p14="http://schemas.microsoft.com/office/powerpoint/2010/main" val="1467509798"/>
              </p:ext>
            </p:extLst>
          </p:nvPr>
        </p:nvGraphicFramePr>
        <p:xfrm>
          <a:off x="52385" y="3038477"/>
          <a:ext cx="6715126" cy="38195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ma 9"/>
          <p:cNvGraphicFramePr/>
          <p:nvPr>
            <p:extLst>
              <p:ext uri="{D42A27DB-BD31-4B8C-83A1-F6EECF244321}">
                <p14:modId xmlns:p14="http://schemas.microsoft.com/office/powerpoint/2010/main" val="446455525"/>
              </p:ext>
            </p:extLst>
          </p:nvPr>
        </p:nvGraphicFramePr>
        <p:xfrm>
          <a:off x="6991350" y="309323"/>
          <a:ext cx="5057775" cy="92333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2" name="Diagramma 11"/>
          <p:cNvGraphicFramePr/>
          <p:nvPr>
            <p:extLst>
              <p:ext uri="{D42A27DB-BD31-4B8C-83A1-F6EECF244321}">
                <p14:modId xmlns:p14="http://schemas.microsoft.com/office/powerpoint/2010/main" val="35175576"/>
              </p:ext>
            </p:extLst>
          </p:nvPr>
        </p:nvGraphicFramePr>
        <p:xfrm>
          <a:off x="7440061" y="3129691"/>
          <a:ext cx="4486278" cy="363709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14338" name="Picture 2" descr="Los blancos 3D relajación. Fondo blanco aislado — Fotos de Stock ..."/>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781" b="100000" l="9961" r="89844">
                        <a14:foregroundMark x1="49023" y1="95052" x2="49023" y2="87240"/>
                        <a14:foregroundMark x1="60742" y1="94271" x2="51758" y2="91927"/>
                        <a14:foregroundMark x1="64160" y1="94271" x2="36914" y2="8919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45786" y="1626777"/>
            <a:ext cx="2266951" cy="198777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orried 3d man sitting and thinking over white Stock Photo by ..."/>
          <p:cNvPicPr>
            <a:picLocks noChangeAspect="1" noChangeArrowheads="1"/>
          </p:cNvPicPr>
          <p:nvPr/>
        </p:nvPicPr>
        <p:blipFill>
          <a:blip r:embed="rId26" cstate="hqprint">
            <a:extLst>
              <a:ext uri="{BEBA8EAE-BF5A-486C-A8C5-ECC9F3942E4B}">
                <a14:imgProps xmlns:a14="http://schemas.microsoft.com/office/drawing/2010/main">
                  <a14:imgLayer r:embed="rId27">
                    <a14:imgEffect>
                      <a14:backgroundRemoval t="5273" b="96094" l="9961" r="89844">
                        <a14:backgroundMark x1="48145" y1="73242" x2="48145" y2="73242"/>
                        <a14:backgroundMark x1="42969" y1="80078" x2="46387" y2="72461"/>
                        <a14:backgroundMark x1="51367" y1="47852" x2="51367" y2="47852"/>
                        <a14:backgroundMark x1="69141" y1="75684" x2="69141" y2="75684"/>
                        <a14:backgroundMark x1="54199" y1="71484" x2="54199" y2="71484"/>
                        <a14:backgroundMark x1="67871" y1="75684" x2="67871" y2="75684"/>
                        <a14:backgroundMark x1="71777" y1="75684" x2="74414" y2="74316"/>
                        <a14:backgroundMark x1="71777" y1="75098" x2="68945" y2="75684"/>
                      </a14:backgroundRemoval>
                    </a14:imgEffect>
                  </a14:imgLayer>
                </a14:imgProps>
              </a:ext>
              <a:ext uri="{28A0092B-C50C-407E-A947-70E740481C1C}">
                <a14:useLocalDpi xmlns:a14="http://schemas.microsoft.com/office/drawing/2010/main" val="0"/>
              </a:ext>
            </a:extLst>
          </a:blip>
          <a:srcRect/>
          <a:stretch>
            <a:fillRect/>
          </a:stretch>
        </p:blipFill>
        <p:spPr bwMode="auto">
          <a:xfrm>
            <a:off x="4993998" y="1306237"/>
            <a:ext cx="2483127" cy="248312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artello attenzione da stampare | CM-Data"/>
          <p:cNvPicPr>
            <a:picLocks noChangeAspect="1" noChangeArrowheads="1"/>
          </p:cNvPicPr>
          <p:nvPr/>
        </p:nvPicPr>
        <p:blipFill>
          <a:blip r:embed="rId28" cstate="hqprint">
            <a:extLst>
              <a:ext uri="{28A0092B-C50C-407E-A947-70E740481C1C}">
                <a14:useLocalDpi xmlns:a14="http://schemas.microsoft.com/office/drawing/2010/main" val="0"/>
              </a:ext>
            </a:extLst>
          </a:blip>
          <a:srcRect/>
          <a:stretch>
            <a:fillRect/>
          </a:stretch>
        </p:blipFill>
        <p:spPr bwMode="auto">
          <a:xfrm>
            <a:off x="9932641" y="1413438"/>
            <a:ext cx="1730423" cy="174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74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14338"/>
                                        </p:tgtEl>
                                        <p:attrNameLst>
                                          <p:attrName>style.visibility</p:attrName>
                                        </p:attrNameLst>
                                      </p:cBhvr>
                                      <p:to>
                                        <p:strVal val="visible"/>
                                      </p:to>
                                    </p:set>
                                    <p:animEffect transition="in" filter="barn(inVertical)">
                                      <p:cBhvr>
                                        <p:cTn id="13" dur="500"/>
                                        <p:tgtEl>
                                          <p:spTgt spid="14338"/>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342"/>
                                        </p:tgtEl>
                                        <p:attrNameLst>
                                          <p:attrName>style.visibility</p:attrName>
                                        </p:attrNameLst>
                                      </p:cBhvr>
                                      <p:to>
                                        <p:strVal val="visible"/>
                                      </p:to>
                                    </p:set>
                                    <p:anim calcmode="lin" valueType="num">
                                      <p:cBhvr additive="base">
                                        <p:cTn id="17" dur="500" fill="hold"/>
                                        <p:tgtEl>
                                          <p:spTgt spid="14342"/>
                                        </p:tgtEl>
                                        <p:attrNameLst>
                                          <p:attrName>ppt_x</p:attrName>
                                        </p:attrNameLst>
                                      </p:cBhvr>
                                      <p:tavLst>
                                        <p:tav tm="0">
                                          <p:val>
                                            <p:strVal val="#ppt_x"/>
                                          </p:val>
                                        </p:tav>
                                        <p:tav tm="100000">
                                          <p:val>
                                            <p:strVal val="#ppt_x"/>
                                          </p:val>
                                        </p:tav>
                                      </p:tavLst>
                                    </p:anim>
                                    <p:anim calcmode="lin" valueType="num">
                                      <p:cBhvr additive="base">
                                        <p:cTn id="18" dur="500" fill="hold"/>
                                        <p:tgtEl>
                                          <p:spTgt spid="1434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22" presetClass="entr" presetSubtype="4" fill="hold" nodeType="withEffect">
                                  <p:stCondLst>
                                    <p:cond delay="0"/>
                                  </p:stCondLst>
                                  <p:childTnLst>
                                    <p:set>
                                      <p:cBhvr>
                                        <p:cTn id="28" dur="1" fill="hold">
                                          <p:stCondLst>
                                            <p:cond delay="0"/>
                                          </p:stCondLst>
                                        </p:cTn>
                                        <p:tgtEl>
                                          <p:spTgt spid="14340"/>
                                        </p:tgtEl>
                                        <p:attrNameLst>
                                          <p:attrName>style.visibility</p:attrName>
                                        </p:attrNameLst>
                                      </p:cBhvr>
                                      <p:to>
                                        <p:strVal val="visible"/>
                                      </p:to>
                                    </p:set>
                                    <p:animEffect transition="in" filter="wipe(down)">
                                      <p:cBhvr>
                                        <p:cTn id="29"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10" grpId="0">
        <p:bldAsOne/>
      </p:bldGraphic>
      <p:bldGraphic spid="12"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4" name="Diagramma 3"/>
          <p:cNvGraphicFramePr/>
          <p:nvPr>
            <p:extLst>
              <p:ext uri="{D42A27DB-BD31-4B8C-83A1-F6EECF244321}">
                <p14:modId xmlns:p14="http://schemas.microsoft.com/office/powerpoint/2010/main" val="1348267810"/>
              </p:ext>
            </p:extLst>
          </p:nvPr>
        </p:nvGraphicFramePr>
        <p:xfrm>
          <a:off x="790575" y="-1514475"/>
          <a:ext cx="10906125" cy="5410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a 5"/>
          <p:cNvGraphicFramePr/>
          <p:nvPr>
            <p:extLst>
              <p:ext uri="{D42A27DB-BD31-4B8C-83A1-F6EECF244321}">
                <p14:modId xmlns:p14="http://schemas.microsoft.com/office/powerpoint/2010/main" val="1344914588"/>
              </p:ext>
            </p:extLst>
          </p:nvPr>
        </p:nvGraphicFramePr>
        <p:xfrm>
          <a:off x="147637" y="2226350"/>
          <a:ext cx="6096000" cy="2031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0" name="Diagramma 9"/>
          <p:cNvGraphicFramePr/>
          <p:nvPr>
            <p:extLst>
              <p:ext uri="{D42A27DB-BD31-4B8C-83A1-F6EECF244321}">
                <p14:modId xmlns:p14="http://schemas.microsoft.com/office/powerpoint/2010/main" val="3412535539"/>
              </p:ext>
            </p:extLst>
          </p:nvPr>
        </p:nvGraphicFramePr>
        <p:xfrm>
          <a:off x="5915025" y="5160347"/>
          <a:ext cx="6096000" cy="147732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1" name="Diagramma 10"/>
          <p:cNvGraphicFramePr/>
          <p:nvPr>
            <p:extLst>
              <p:ext uri="{D42A27DB-BD31-4B8C-83A1-F6EECF244321}">
                <p14:modId xmlns:p14="http://schemas.microsoft.com/office/powerpoint/2010/main" val="3366692798"/>
              </p:ext>
            </p:extLst>
          </p:nvPr>
        </p:nvGraphicFramePr>
        <p:xfrm>
          <a:off x="1544637" y="4290292"/>
          <a:ext cx="3302000" cy="2347383"/>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2" name="Diagramma 11"/>
          <p:cNvGraphicFramePr/>
          <p:nvPr>
            <p:extLst>
              <p:ext uri="{D42A27DB-BD31-4B8C-83A1-F6EECF244321}">
                <p14:modId xmlns:p14="http://schemas.microsoft.com/office/powerpoint/2010/main" val="51264636"/>
              </p:ext>
            </p:extLst>
          </p:nvPr>
        </p:nvGraphicFramePr>
        <p:xfrm>
          <a:off x="7688262" y="2451013"/>
          <a:ext cx="3302000" cy="234738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pic>
        <p:nvPicPr>
          <p:cNvPr id="13314" name="Picture 2" descr="Chatting Online Concept 3d Man Using Stock Illustration 95701954 ..."/>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7781" r="90778">
                        <a14:foregroundMark x1="12104" y1="47500" x2="16427" y2="41071"/>
                        <a14:foregroundMark x1="27089" y1="29286" x2="31700" y2="34643"/>
                        <a14:foregroundMark x1="46398" y1="23571" x2="55620" y2="16429"/>
                        <a14:foregroundMark x1="12104" y1="42500" x2="12968" y2="39643"/>
                        <a14:backgroundMark x1="42651" y1="59643" x2="42651" y2="59643"/>
                        <a14:backgroundMark x1="33141" y1="66786" x2="36599" y2="69286"/>
                        <a14:backgroundMark x1="56772" y1="68214" x2="56772" y2="68214"/>
                        <a14:backgroundMark x1="58790" y1="66786" x2="58790" y2="66786"/>
                      </a14:backgroundRemoval>
                    </a14:imgEffect>
                  </a14:imgLayer>
                </a14:imgProps>
              </a:ext>
              <a:ext uri="{28A0092B-C50C-407E-A947-70E740481C1C}">
                <a14:useLocalDpi xmlns:a14="http://schemas.microsoft.com/office/drawing/2010/main" val="0"/>
              </a:ext>
            </a:extLst>
          </a:blip>
          <a:srcRect/>
          <a:stretch>
            <a:fillRect/>
          </a:stretch>
        </p:blipFill>
        <p:spPr bwMode="auto">
          <a:xfrm>
            <a:off x="5915025" y="4325297"/>
            <a:ext cx="2045844" cy="165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139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graphicEl>
                                              <a:dgm id="{30577FB3-C5FC-4520-B800-7FD1218F0D62}"/>
                                            </p:graphicEl>
                                          </p:spTgt>
                                        </p:tgtEl>
                                        <p:attrNameLst>
                                          <p:attrName>style.visibility</p:attrName>
                                        </p:attrNameLst>
                                      </p:cBhvr>
                                      <p:to>
                                        <p:strVal val="visible"/>
                                      </p:to>
                                    </p:set>
                                    <p:animEffect transition="in" filter="wipe(down)">
                                      <p:cBhvr>
                                        <p:cTn id="7" dur="580">
                                          <p:stCondLst>
                                            <p:cond delay="0"/>
                                          </p:stCondLst>
                                        </p:cTn>
                                        <p:tgtEl>
                                          <p:spTgt spid="4">
                                            <p:graphicEl>
                                              <a:dgm id="{30577FB3-C5FC-4520-B800-7FD1218F0D62}"/>
                                            </p:graphicEl>
                                          </p:spTgt>
                                        </p:tgtEl>
                                      </p:cBhvr>
                                    </p:animEffect>
                                    <p:anim calcmode="lin" valueType="num">
                                      <p:cBhvr>
                                        <p:cTn id="8" dur="1822" tmFilter="0,0; 0.14,0.36; 0.43,0.73; 0.71,0.91; 1.0,1.0">
                                          <p:stCondLst>
                                            <p:cond delay="0"/>
                                          </p:stCondLst>
                                        </p:cTn>
                                        <p:tgtEl>
                                          <p:spTgt spid="4">
                                            <p:graphicEl>
                                              <a:dgm id="{30577FB3-C5FC-4520-B800-7FD1218F0D62}"/>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graphicEl>
                                              <a:dgm id="{30577FB3-C5FC-4520-B800-7FD1218F0D62}"/>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graphicEl>
                                              <a:dgm id="{30577FB3-C5FC-4520-B800-7FD1218F0D62}"/>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graphicEl>
                                              <a:dgm id="{30577FB3-C5FC-4520-B800-7FD1218F0D62}"/>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graphicEl>
                                              <a:dgm id="{30577FB3-C5FC-4520-B800-7FD1218F0D62}"/>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graphicEl>
                                              <a:dgm id="{30577FB3-C5FC-4520-B800-7FD1218F0D62}"/>
                                            </p:graphicEl>
                                          </p:spTgt>
                                        </p:tgtEl>
                                      </p:cBhvr>
                                      <p:to x="100000" y="60000"/>
                                    </p:animScale>
                                    <p:animScale>
                                      <p:cBhvr>
                                        <p:cTn id="14" dur="166" decel="50000">
                                          <p:stCondLst>
                                            <p:cond delay="676"/>
                                          </p:stCondLst>
                                        </p:cTn>
                                        <p:tgtEl>
                                          <p:spTgt spid="4">
                                            <p:graphicEl>
                                              <a:dgm id="{30577FB3-C5FC-4520-B800-7FD1218F0D62}"/>
                                            </p:graphicEl>
                                          </p:spTgt>
                                        </p:tgtEl>
                                      </p:cBhvr>
                                      <p:to x="100000" y="100000"/>
                                    </p:animScale>
                                    <p:animScale>
                                      <p:cBhvr>
                                        <p:cTn id="15" dur="26">
                                          <p:stCondLst>
                                            <p:cond delay="1312"/>
                                          </p:stCondLst>
                                        </p:cTn>
                                        <p:tgtEl>
                                          <p:spTgt spid="4">
                                            <p:graphicEl>
                                              <a:dgm id="{30577FB3-C5FC-4520-B800-7FD1218F0D62}"/>
                                            </p:graphicEl>
                                          </p:spTgt>
                                        </p:tgtEl>
                                      </p:cBhvr>
                                      <p:to x="100000" y="80000"/>
                                    </p:animScale>
                                    <p:animScale>
                                      <p:cBhvr>
                                        <p:cTn id="16" dur="166" decel="50000">
                                          <p:stCondLst>
                                            <p:cond delay="1338"/>
                                          </p:stCondLst>
                                        </p:cTn>
                                        <p:tgtEl>
                                          <p:spTgt spid="4">
                                            <p:graphicEl>
                                              <a:dgm id="{30577FB3-C5FC-4520-B800-7FD1218F0D62}"/>
                                            </p:graphicEl>
                                          </p:spTgt>
                                        </p:tgtEl>
                                      </p:cBhvr>
                                      <p:to x="100000" y="100000"/>
                                    </p:animScale>
                                    <p:animScale>
                                      <p:cBhvr>
                                        <p:cTn id="17" dur="26">
                                          <p:stCondLst>
                                            <p:cond delay="1642"/>
                                          </p:stCondLst>
                                        </p:cTn>
                                        <p:tgtEl>
                                          <p:spTgt spid="4">
                                            <p:graphicEl>
                                              <a:dgm id="{30577FB3-C5FC-4520-B800-7FD1218F0D62}"/>
                                            </p:graphicEl>
                                          </p:spTgt>
                                        </p:tgtEl>
                                      </p:cBhvr>
                                      <p:to x="100000" y="90000"/>
                                    </p:animScale>
                                    <p:animScale>
                                      <p:cBhvr>
                                        <p:cTn id="18" dur="166" decel="50000">
                                          <p:stCondLst>
                                            <p:cond delay="1668"/>
                                          </p:stCondLst>
                                        </p:cTn>
                                        <p:tgtEl>
                                          <p:spTgt spid="4">
                                            <p:graphicEl>
                                              <a:dgm id="{30577FB3-C5FC-4520-B800-7FD1218F0D62}"/>
                                            </p:graphicEl>
                                          </p:spTgt>
                                        </p:tgtEl>
                                      </p:cBhvr>
                                      <p:to x="100000" y="100000"/>
                                    </p:animScale>
                                    <p:animScale>
                                      <p:cBhvr>
                                        <p:cTn id="19" dur="26">
                                          <p:stCondLst>
                                            <p:cond delay="1808"/>
                                          </p:stCondLst>
                                        </p:cTn>
                                        <p:tgtEl>
                                          <p:spTgt spid="4">
                                            <p:graphicEl>
                                              <a:dgm id="{30577FB3-C5FC-4520-B800-7FD1218F0D62}"/>
                                            </p:graphicEl>
                                          </p:spTgt>
                                        </p:tgtEl>
                                      </p:cBhvr>
                                      <p:to x="100000" y="95000"/>
                                    </p:animScale>
                                    <p:animScale>
                                      <p:cBhvr>
                                        <p:cTn id="20" dur="166" decel="50000">
                                          <p:stCondLst>
                                            <p:cond delay="1834"/>
                                          </p:stCondLst>
                                        </p:cTn>
                                        <p:tgtEl>
                                          <p:spTgt spid="4">
                                            <p:graphicEl>
                                              <a:dgm id="{30577FB3-C5FC-4520-B800-7FD1218F0D62}"/>
                                            </p:graphic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graphicEl>
                                              <a:dgm id="{BD988BAE-588B-40A2-8492-89419625806B}"/>
                                            </p:graphicEl>
                                          </p:spTgt>
                                        </p:tgtEl>
                                        <p:attrNameLst>
                                          <p:attrName>style.visibility</p:attrName>
                                        </p:attrNameLst>
                                      </p:cBhvr>
                                      <p:to>
                                        <p:strVal val="visible"/>
                                      </p:to>
                                    </p:set>
                                    <p:animEffect transition="in" filter="wipe(down)">
                                      <p:cBhvr>
                                        <p:cTn id="23" dur="580">
                                          <p:stCondLst>
                                            <p:cond delay="0"/>
                                          </p:stCondLst>
                                        </p:cTn>
                                        <p:tgtEl>
                                          <p:spTgt spid="4">
                                            <p:graphicEl>
                                              <a:dgm id="{BD988BAE-588B-40A2-8492-89419625806B}"/>
                                            </p:graphicEl>
                                          </p:spTgt>
                                        </p:tgtEl>
                                      </p:cBhvr>
                                    </p:animEffect>
                                    <p:anim calcmode="lin" valueType="num">
                                      <p:cBhvr>
                                        <p:cTn id="24" dur="1822" tmFilter="0,0; 0.14,0.36; 0.43,0.73; 0.71,0.91; 1.0,1.0">
                                          <p:stCondLst>
                                            <p:cond delay="0"/>
                                          </p:stCondLst>
                                        </p:cTn>
                                        <p:tgtEl>
                                          <p:spTgt spid="4">
                                            <p:graphicEl>
                                              <a:dgm id="{BD988BAE-588B-40A2-8492-89419625806B}"/>
                                            </p:graphic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graphicEl>
                                              <a:dgm id="{BD988BAE-588B-40A2-8492-89419625806B}"/>
                                            </p:graphic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graphicEl>
                                              <a:dgm id="{BD988BAE-588B-40A2-8492-89419625806B}"/>
                                            </p:graphic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graphicEl>
                                              <a:dgm id="{BD988BAE-588B-40A2-8492-89419625806B}"/>
                                            </p:graphic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graphicEl>
                                              <a:dgm id="{BD988BAE-588B-40A2-8492-89419625806B}"/>
                                            </p:graphic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graphicEl>
                                              <a:dgm id="{BD988BAE-588B-40A2-8492-89419625806B}"/>
                                            </p:graphicEl>
                                          </p:spTgt>
                                        </p:tgtEl>
                                      </p:cBhvr>
                                      <p:to x="100000" y="60000"/>
                                    </p:animScale>
                                    <p:animScale>
                                      <p:cBhvr>
                                        <p:cTn id="30" dur="166" decel="50000">
                                          <p:stCondLst>
                                            <p:cond delay="676"/>
                                          </p:stCondLst>
                                        </p:cTn>
                                        <p:tgtEl>
                                          <p:spTgt spid="4">
                                            <p:graphicEl>
                                              <a:dgm id="{BD988BAE-588B-40A2-8492-89419625806B}"/>
                                            </p:graphicEl>
                                          </p:spTgt>
                                        </p:tgtEl>
                                      </p:cBhvr>
                                      <p:to x="100000" y="100000"/>
                                    </p:animScale>
                                    <p:animScale>
                                      <p:cBhvr>
                                        <p:cTn id="31" dur="26">
                                          <p:stCondLst>
                                            <p:cond delay="1312"/>
                                          </p:stCondLst>
                                        </p:cTn>
                                        <p:tgtEl>
                                          <p:spTgt spid="4">
                                            <p:graphicEl>
                                              <a:dgm id="{BD988BAE-588B-40A2-8492-89419625806B}"/>
                                            </p:graphicEl>
                                          </p:spTgt>
                                        </p:tgtEl>
                                      </p:cBhvr>
                                      <p:to x="100000" y="80000"/>
                                    </p:animScale>
                                    <p:animScale>
                                      <p:cBhvr>
                                        <p:cTn id="32" dur="166" decel="50000">
                                          <p:stCondLst>
                                            <p:cond delay="1338"/>
                                          </p:stCondLst>
                                        </p:cTn>
                                        <p:tgtEl>
                                          <p:spTgt spid="4">
                                            <p:graphicEl>
                                              <a:dgm id="{BD988BAE-588B-40A2-8492-89419625806B}"/>
                                            </p:graphicEl>
                                          </p:spTgt>
                                        </p:tgtEl>
                                      </p:cBhvr>
                                      <p:to x="100000" y="100000"/>
                                    </p:animScale>
                                    <p:animScale>
                                      <p:cBhvr>
                                        <p:cTn id="33" dur="26">
                                          <p:stCondLst>
                                            <p:cond delay="1642"/>
                                          </p:stCondLst>
                                        </p:cTn>
                                        <p:tgtEl>
                                          <p:spTgt spid="4">
                                            <p:graphicEl>
                                              <a:dgm id="{BD988BAE-588B-40A2-8492-89419625806B}"/>
                                            </p:graphicEl>
                                          </p:spTgt>
                                        </p:tgtEl>
                                      </p:cBhvr>
                                      <p:to x="100000" y="90000"/>
                                    </p:animScale>
                                    <p:animScale>
                                      <p:cBhvr>
                                        <p:cTn id="34" dur="166" decel="50000">
                                          <p:stCondLst>
                                            <p:cond delay="1668"/>
                                          </p:stCondLst>
                                        </p:cTn>
                                        <p:tgtEl>
                                          <p:spTgt spid="4">
                                            <p:graphicEl>
                                              <a:dgm id="{BD988BAE-588B-40A2-8492-89419625806B}"/>
                                            </p:graphicEl>
                                          </p:spTgt>
                                        </p:tgtEl>
                                      </p:cBhvr>
                                      <p:to x="100000" y="100000"/>
                                    </p:animScale>
                                    <p:animScale>
                                      <p:cBhvr>
                                        <p:cTn id="35" dur="26">
                                          <p:stCondLst>
                                            <p:cond delay="1808"/>
                                          </p:stCondLst>
                                        </p:cTn>
                                        <p:tgtEl>
                                          <p:spTgt spid="4">
                                            <p:graphicEl>
                                              <a:dgm id="{BD988BAE-588B-40A2-8492-89419625806B}"/>
                                            </p:graphicEl>
                                          </p:spTgt>
                                        </p:tgtEl>
                                      </p:cBhvr>
                                      <p:to x="100000" y="95000"/>
                                    </p:animScale>
                                    <p:animScale>
                                      <p:cBhvr>
                                        <p:cTn id="36" dur="166" decel="50000">
                                          <p:stCondLst>
                                            <p:cond delay="1834"/>
                                          </p:stCondLst>
                                        </p:cTn>
                                        <p:tgtEl>
                                          <p:spTgt spid="4">
                                            <p:graphicEl>
                                              <a:dgm id="{BD988BAE-588B-40A2-8492-89419625806B}"/>
                                            </p:graphic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
                                            <p:graphicEl>
                                              <a:dgm id="{BBD6FBDB-9D6E-4B07-9FE0-D399704CEAD2}"/>
                                            </p:graphicEl>
                                          </p:spTgt>
                                        </p:tgtEl>
                                        <p:attrNameLst>
                                          <p:attrName>style.visibility</p:attrName>
                                        </p:attrNameLst>
                                      </p:cBhvr>
                                      <p:to>
                                        <p:strVal val="visible"/>
                                      </p:to>
                                    </p:set>
                                    <p:animEffect transition="in" filter="wipe(down)">
                                      <p:cBhvr>
                                        <p:cTn id="39" dur="580">
                                          <p:stCondLst>
                                            <p:cond delay="0"/>
                                          </p:stCondLst>
                                        </p:cTn>
                                        <p:tgtEl>
                                          <p:spTgt spid="4">
                                            <p:graphicEl>
                                              <a:dgm id="{BBD6FBDB-9D6E-4B07-9FE0-D399704CEAD2}"/>
                                            </p:graphicEl>
                                          </p:spTgt>
                                        </p:tgtEl>
                                      </p:cBhvr>
                                    </p:animEffect>
                                    <p:anim calcmode="lin" valueType="num">
                                      <p:cBhvr>
                                        <p:cTn id="40" dur="1822" tmFilter="0,0; 0.14,0.36; 0.43,0.73; 0.71,0.91; 1.0,1.0">
                                          <p:stCondLst>
                                            <p:cond delay="0"/>
                                          </p:stCondLst>
                                        </p:cTn>
                                        <p:tgtEl>
                                          <p:spTgt spid="4">
                                            <p:graphicEl>
                                              <a:dgm id="{BBD6FBDB-9D6E-4B07-9FE0-D399704CEAD2}"/>
                                            </p:graphic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graphicEl>
                                              <a:dgm id="{BBD6FBDB-9D6E-4B07-9FE0-D399704CEAD2}"/>
                                            </p:graphic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graphicEl>
                                              <a:dgm id="{BBD6FBDB-9D6E-4B07-9FE0-D399704CEAD2}"/>
                                            </p:graphic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graphicEl>
                                              <a:dgm id="{BBD6FBDB-9D6E-4B07-9FE0-D399704CEAD2}"/>
                                            </p:graphic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graphicEl>
                                              <a:dgm id="{BBD6FBDB-9D6E-4B07-9FE0-D399704CEAD2}"/>
                                            </p:graphic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graphicEl>
                                              <a:dgm id="{BBD6FBDB-9D6E-4B07-9FE0-D399704CEAD2}"/>
                                            </p:graphicEl>
                                          </p:spTgt>
                                        </p:tgtEl>
                                      </p:cBhvr>
                                      <p:to x="100000" y="60000"/>
                                    </p:animScale>
                                    <p:animScale>
                                      <p:cBhvr>
                                        <p:cTn id="46" dur="166" decel="50000">
                                          <p:stCondLst>
                                            <p:cond delay="676"/>
                                          </p:stCondLst>
                                        </p:cTn>
                                        <p:tgtEl>
                                          <p:spTgt spid="4">
                                            <p:graphicEl>
                                              <a:dgm id="{BBD6FBDB-9D6E-4B07-9FE0-D399704CEAD2}"/>
                                            </p:graphicEl>
                                          </p:spTgt>
                                        </p:tgtEl>
                                      </p:cBhvr>
                                      <p:to x="100000" y="100000"/>
                                    </p:animScale>
                                    <p:animScale>
                                      <p:cBhvr>
                                        <p:cTn id="47" dur="26">
                                          <p:stCondLst>
                                            <p:cond delay="1312"/>
                                          </p:stCondLst>
                                        </p:cTn>
                                        <p:tgtEl>
                                          <p:spTgt spid="4">
                                            <p:graphicEl>
                                              <a:dgm id="{BBD6FBDB-9D6E-4B07-9FE0-D399704CEAD2}"/>
                                            </p:graphicEl>
                                          </p:spTgt>
                                        </p:tgtEl>
                                      </p:cBhvr>
                                      <p:to x="100000" y="80000"/>
                                    </p:animScale>
                                    <p:animScale>
                                      <p:cBhvr>
                                        <p:cTn id="48" dur="166" decel="50000">
                                          <p:stCondLst>
                                            <p:cond delay="1338"/>
                                          </p:stCondLst>
                                        </p:cTn>
                                        <p:tgtEl>
                                          <p:spTgt spid="4">
                                            <p:graphicEl>
                                              <a:dgm id="{BBD6FBDB-9D6E-4B07-9FE0-D399704CEAD2}"/>
                                            </p:graphicEl>
                                          </p:spTgt>
                                        </p:tgtEl>
                                      </p:cBhvr>
                                      <p:to x="100000" y="100000"/>
                                    </p:animScale>
                                    <p:animScale>
                                      <p:cBhvr>
                                        <p:cTn id="49" dur="26">
                                          <p:stCondLst>
                                            <p:cond delay="1642"/>
                                          </p:stCondLst>
                                        </p:cTn>
                                        <p:tgtEl>
                                          <p:spTgt spid="4">
                                            <p:graphicEl>
                                              <a:dgm id="{BBD6FBDB-9D6E-4B07-9FE0-D399704CEAD2}"/>
                                            </p:graphicEl>
                                          </p:spTgt>
                                        </p:tgtEl>
                                      </p:cBhvr>
                                      <p:to x="100000" y="90000"/>
                                    </p:animScale>
                                    <p:animScale>
                                      <p:cBhvr>
                                        <p:cTn id="50" dur="166" decel="50000">
                                          <p:stCondLst>
                                            <p:cond delay="1668"/>
                                          </p:stCondLst>
                                        </p:cTn>
                                        <p:tgtEl>
                                          <p:spTgt spid="4">
                                            <p:graphicEl>
                                              <a:dgm id="{BBD6FBDB-9D6E-4B07-9FE0-D399704CEAD2}"/>
                                            </p:graphicEl>
                                          </p:spTgt>
                                        </p:tgtEl>
                                      </p:cBhvr>
                                      <p:to x="100000" y="100000"/>
                                    </p:animScale>
                                    <p:animScale>
                                      <p:cBhvr>
                                        <p:cTn id="51" dur="26">
                                          <p:stCondLst>
                                            <p:cond delay="1808"/>
                                          </p:stCondLst>
                                        </p:cTn>
                                        <p:tgtEl>
                                          <p:spTgt spid="4">
                                            <p:graphicEl>
                                              <a:dgm id="{BBD6FBDB-9D6E-4B07-9FE0-D399704CEAD2}"/>
                                            </p:graphicEl>
                                          </p:spTgt>
                                        </p:tgtEl>
                                      </p:cBhvr>
                                      <p:to x="100000" y="95000"/>
                                    </p:animScale>
                                    <p:animScale>
                                      <p:cBhvr>
                                        <p:cTn id="52" dur="166" decel="50000">
                                          <p:stCondLst>
                                            <p:cond delay="1834"/>
                                          </p:stCondLst>
                                        </p:cTn>
                                        <p:tgtEl>
                                          <p:spTgt spid="4">
                                            <p:graphicEl>
                                              <a:dgm id="{BBD6FBDB-9D6E-4B07-9FE0-D399704CEAD2}"/>
                                            </p:graphic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4">
                                            <p:graphicEl>
                                              <a:dgm id="{B06C789E-0ED7-4C9F-AB83-5D836EF6C4F5}"/>
                                            </p:graphicEl>
                                          </p:spTgt>
                                        </p:tgtEl>
                                        <p:attrNameLst>
                                          <p:attrName>style.visibility</p:attrName>
                                        </p:attrNameLst>
                                      </p:cBhvr>
                                      <p:to>
                                        <p:strVal val="visible"/>
                                      </p:to>
                                    </p:set>
                                    <p:animEffect transition="in" filter="wipe(down)">
                                      <p:cBhvr>
                                        <p:cTn id="55" dur="580">
                                          <p:stCondLst>
                                            <p:cond delay="0"/>
                                          </p:stCondLst>
                                        </p:cTn>
                                        <p:tgtEl>
                                          <p:spTgt spid="4">
                                            <p:graphicEl>
                                              <a:dgm id="{B06C789E-0ED7-4C9F-AB83-5D836EF6C4F5}"/>
                                            </p:graphicEl>
                                          </p:spTgt>
                                        </p:tgtEl>
                                      </p:cBhvr>
                                    </p:animEffect>
                                    <p:anim calcmode="lin" valueType="num">
                                      <p:cBhvr>
                                        <p:cTn id="56" dur="1822" tmFilter="0,0; 0.14,0.36; 0.43,0.73; 0.71,0.91; 1.0,1.0">
                                          <p:stCondLst>
                                            <p:cond delay="0"/>
                                          </p:stCondLst>
                                        </p:cTn>
                                        <p:tgtEl>
                                          <p:spTgt spid="4">
                                            <p:graphicEl>
                                              <a:dgm id="{B06C789E-0ED7-4C9F-AB83-5D836EF6C4F5}"/>
                                            </p:graphic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
                                            <p:graphicEl>
                                              <a:dgm id="{B06C789E-0ED7-4C9F-AB83-5D836EF6C4F5}"/>
                                            </p:graphic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
                                            <p:graphicEl>
                                              <a:dgm id="{B06C789E-0ED7-4C9F-AB83-5D836EF6C4F5}"/>
                                            </p:graphic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
                                            <p:graphicEl>
                                              <a:dgm id="{B06C789E-0ED7-4C9F-AB83-5D836EF6C4F5}"/>
                                            </p:graphic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
                                            <p:graphicEl>
                                              <a:dgm id="{B06C789E-0ED7-4C9F-AB83-5D836EF6C4F5}"/>
                                            </p:graphic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4">
                                            <p:graphicEl>
                                              <a:dgm id="{B06C789E-0ED7-4C9F-AB83-5D836EF6C4F5}"/>
                                            </p:graphicEl>
                                          </p:spTgt>
                                        </p:tgtEl>
                                      </p:cBhvr>
                                      <p:to x="100000" y="60000"/>
                                    </p:animScale>
                                    <p:animScale>
                                      <p:cBhvr>
                                        <p:cTn id="62" dur="166" decel="50000">
                                          <p:stCondLst>
                                            <p:cond delay="676"/>
                                          </p:stCondLst>
                                        </p:cTn>
                                        <p:tgtEl>
                                          <p:spTgt spid="4">
                                            <p:graphicEl>
                                              <a:dgm id="{B06C789E-0ED7-4C9F-AB83-5D836EF6C4F5}"/>
                                            </p:graphicEl>
                                          </p:spTgt>
                                        </p:tgtEl>
                                      </p:cBhvr>
                                      <p:to x="100000" y="100000"/>
                                    </p:animScale>
                                    <p:animScale>
                                      <p:cBhvr>
                                        <p:cTn id="63" dur="26">
                                          <p:stCondLst>
                                            <p:cond delay="1312"/>
                                          </p:stCondLst>
                                        </p:cTn>
                                        <p:tgtEl>
                                          <p:spTgt spid="4">
                                            <p:graphicEl>
                                              <a:dgm id="{B06C789E-0ED7-4C9F-AB83-5D836EF6C4F5}"/>
                                            </p:graphicEl>
                                          </p:spTgt>
                                        </p:tgtEl>
                                      </p:cBhvr>
                                      <p:to x="100000" y="80000"/>
                                    </p:animScale>
                                    <p:animScale>
                                      <p:cBhvr>
                                        <p:cTn id="64" dur="166" decel="50000">
                                          <p:stCondLst>
                                            <p:cond delay="1338"/>
                                          </p:stCondLst>
                                        </p:cTn>
                                        <p:tgtEl>
                                          <p:spTgt spid="4">
                                            <p:graphicEl>
                                              <a:dgm id="{B06C789E-0ED7-4C9F-AB83-5D836EF6C4F5}"/>
                                            </p:graphicEl>
                                          </p:spTgt>
                                        </p:tgtEl>
                                      </p:cBhvr>
                                      <p:to x="100000" y="100000"/>
                                    </p:animScale>
                                    <p:animScale>
                                      <p:cBhvr>
                                        <p:cTn id="65" dur="26">
                                          <p:stCondLst>
                                            <p:cond delay="1642"/>
                                          </p:stCondLst>
                                        </p:cTn>
                                        <p:tgtEl>
                                          <p:spTgt spid="4">
                                            <p:graphicEl>
                                              <a:dgm id="{B06C789E-0ED7-4C9F-AB83-5D836EF6C4F5}"/>
                                            </p:graphicEl>
                                          </p:spTgt>
                                        </p:tgtEl>
                                      </p:cBhvr>
                                      <p:to x="100000" y="90000"/>
                                    </p:animScale>
                                    <p:animScale>
                                      <p:cBhvr>
                                        <p:cTn id="66" dur="166" decel="50000">
                                          <p:stCondLst>
                                            <p:cond delay="1668"/>
                                          </p:stCondLst>
                                        </p:cTn>
                                        <p:tgtEl>
                                          <p:spTgt spid="4">
                                            <p:graphicEl>
                                              <a:dgm id="{B06C789E-0ED7-4C9F-AB83-5D836EF6C4F5}"/>
                                            </p:graphicEl>
                                          </p:spTgt>
                                        </p:tgtEl>
                                      </p:cBhvr>
                                      <p:to x="100000" y="100000"/>
                                    </p:animScale>
                                    <p:animScale>
                                      <p:cBhvr>
                                        <p:cTn id="67" dur="26">
                                          <p:stCondLst>
                                            <p:cond delay="1808"/>
                                          </p:stCondLst>
                                        </p:cTn>
                                        <p:tgtEl>
                                          <p:spTgt spid="4">
                                            <p:graphicEl>
                                              <a:dgm id="{B06C789E-0ED7-4C9F-AB83-5D836EF6C4F5}"/>
                                            </p:graphicEl>
                                          </p:spTgt>
                                        </p:tgtEl>
                                      </p:cBhvr>
                                      <p:to x="100000" y="95000"/>
                                    </p:animScale>
                                    <p:animScale>
                                      <p:cBhvr>
                                        <p:cTn id="68" dur="166" decel="50000">
                                          <p:stCondLst>
                                            <p:cond delay="1834"/>
                                          </p:stCondLst>
                                        </p:cTn>
                                        <p:tgtEl>
                                          <p:spTgt spid="4">
                                            <p:graphicEl>
                                              <a:dgm id="{B06C789E-0ED7-4C9F-AB83-5D836EF6C4F5}"/>
                                            </p:graphic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4">
                                            <p:graphicEl>
                                              <a:dgm id="{A29EC30A-3CAC-4AD5-9E19-7EB53B4F49C7}"/>
                                            </p:graphicEl>
                                          </p:spTgt>
                                        </p:tgtEl>
                                        <p:attrNameLst>
                                          <p:attrName>style.visibility</p:attrName>
                                        </p:attrNameLst>
                                      </p:cBhvr>
                                      <p:to>
                                        <p:strVal val="visible"/>
                                      </p:to>
                                    </p:set>
                                    <p:animEffect transition="in" filter="wipe(down)">
                                      <p:cBhvr>
                                        <p:cTn id="71" dur="580">
                                          <p:stCondLst>
                                            <p:cond delay="0"/>
                                          </p:stCondLst>
                                        </p:cTn>
                                        <p:tgtEl>
                                          <p:spTgt spid="4">
                                            <p:graphicEl>
                                              <a:dgm id="{A29EC30A-3CAC-4AD5-9E19-7EB53B4F49C7}"/>
                                            </p:graphicEl>
                                          </p:spTgt>
                                        </p:tgtEl>
                                      </p:cBhvr>
                                    </p:animEffect>
                                    <p:anim calcmode="lin" valueType="num">
                                      <p:cBhvr>
                                        <p:cTn id="72" dur="1822" tmFilter="0,0; 0.14,0.36; 0.43,0.73; 0.71,0.91; 1.0,1.0">
                                          <p:stCondLst>
                                            <p:cond delay="0"/>
                                          </p:stCondLst>
                                        </p:cTn>
                                        <p:tgtEl>
                                          <p:spTgt spid="4">
                                            <p:graphicEl>
                                              <a:dgm id="{A29EC30A-3CAC-4AD5-9E19-7EB53B4F49C7}"/>
                                            </p:graphic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4">
                                            <p:graphicEl>
                                              <a:dgm id="{A29EC30A-3CAC-4AD5-9E19-7EB53B4F49C7}"/>
                                            </p:graphic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4">
                                            <p:graphicEl>
                                              <a:dgm id="{A29EC30A-3CAC-4AD5-9E19-7EB53B4F49C7}"/>
                                            </p:graphic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4">
                                            <p:graphicEl>
                                              <a:dgm id="{A29EC30A-3CAC-4AD5-9E19-7EB53B4F49C7}"/>
                                            </p:graphic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4">
                                            <p:graphicEl>
                                              <a:dgm id="{A29EC30A-3CAC-4AD5-9E19-7EB53B4F49C7}"/>
                                            </p:graphic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4">
                                            <p:graphicEl>
                                              <a:dgm id="{A29EC30A-3CAC-4AD5-9E19-7EB53B4F49C7}"/>
                                            </p:graphicEl>
                                          </p:spTgt>
                                        </p:tgtEl>
                                      </p:cBhvr>
                                      <p:to x="100000" y="60000"/>
                                    </p:animScale>
                                    <p:animScale>
                                      <p:cBhvr>
                                        <p:cTn id="78" dur="166" decel="50000">
                                          <p:stCondLst>
                                            <p:cond delay="676"/>
                                          </p:stCondLst>
                                        </p:cTn>
                                        <p:tgtEl>
                                          <p:spTgt spid="4">
                                            <p:graphicEl>
                                              <a:dgm id="{A29EC30A-3CAC-4AD5-9E19-7EB53B4F49C7}"/>
                                            </p:graphicEl>
                                          </p:spTgt>
                                        </p:tgtEl>
                                      </p:cBhvr>
                                      <p:to x="100000" y="100000"/>
                                    </p:animScale>
                                    <p:animScale>
                                      <p:cBhvr>
                                        <p:cTn id="79" dur="26">
                                          <p:stCondLst>
                                            <p:cond delay="1312"/>
                                          </p:stCondLst>
                                        </p:cTn>
                                        <p:tgtEl>
                                          <p:spTgt spid="4">
                                            <p:graphicEl>
                                              <a:dgm id="{A29EC30A-3CAC-4AD5-9E19-7EB53B4F49C7}"/>
                                            </p:graphicEl>
                                          </p:spTgt>
                                        </p:tgtEl>
                                      </p:cBhvr>
                                      <p:to x="100000" y="80000"/>
                                    </p:animScale>
                                    <p:animScale>
                                      <p:cBhvr>
                                        <p:cTn id="80" dur="166" decel="50000">
                                          <p:stCondLst>
                                            <p:cond delay="1338"/>
                                          </p:stCondLst>
                                        </p:cTn>
                                        <p:tgtEl>
                                          <p:spTgt spid="4">
                                            <p:graphicEl>
                                              <a:dgm id="{A29EC30A-3CAC-4AD5-9E19-7EB53B4F49C7}"/>
                                            </p:graphicEl>
                                          </p:spTgt>
                                        </p:tgtEl>
                                      </p:cBhvr>
                                      <p:to x="100000" y="100000"/>
                                    </p:animScale>
                                    <p:animScale>
                                      <p:cBhvr>
                                        <p:cTn id="81" dur="26">
                                          <p:stCondLst>
                                            <p:cond delay="1642"/>
                                          </p:stCondLst>
                                        </p:cTn>
                                        <p:tgtEl>
                                          <p:spTgt spid="4">
                                            <p:graphicEl>
                                              <a:dgm id="{A29EC30A-3CAC-4AD5-9E19-7EB53B4F49C7}"/>
                                            </p:graphicEl>
                                          </p:spTgt>
                                        </p:tgtEl>
                                      </p:cBhvr>
                                      <p:to x="100000" y="90000"/>
                                    </p:animScale>
                                    <p:animScale>
                                      <p:cBhvr>
                                        <p:cTn id="82" dur="166" decel="50000">
                                          <p:stCondLst>
                                            <p:cond delay="1668"/>
                                          </p:stCondLst>
                                        </p:cTn>
                                        <p:tgtEl>
                                          <p:spTgt spid="4">
                                            <p:graphicEl>
                                              <a:dgm id="{A29EC30A-3CAC-4AD5-9E19-7EB53B4F49C7}"/>
                                            </p:graphicEl>
                                          </p:spTgt>
                                        </p:tgtEl>
                                      </p:cBhvr>
                                      <p:to x="100000" y="100000"/>
                                    </p:animScale>
                                    <p:animScale>
                                      <p:cBhvr>
                                        <p:cTn id="83" dur="26">
                                          <p:stCondLst>
                                            <p:cond delay="1808"/>
                                          </p:stCondLst>
                                        </p:cTn>
                                        <p:tgtEl>
                                          <p:spTgt spid="4">
                                            <p:graphicEl>
                                              <a:dgm id="{A29EC30A-3CAC-4AD5-9E19-7EB53B4F49C7}"/>
                                            </p:graphicEl>
                                          </p:spTgt>
                                        </p:tgtEl>
                                      </p:cBhvr>
                                      <p:to x="100000" y="95000"/>
                                    </p:animScale>
                                    <p:animScale>
                                      <p:cBhvr>
                                        <p:cTn id="84" dur="166" decel="50000">
                                          <p:stCondLst>
                                            <p:cond delay="1834"/>
                                          </p:stCondLst>
                                        </p:cTn>
                                        <p:tgtEl>
                                          <p:spTgt spid="4">
                                            <p:graphicEl>
                                              <a:dgm id="{A29EC30A-3CAC-4AD5-9E19-7EB53B4F49C7}"/>
                                            </p:graphic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4">
                                            <p:graphicEl>
                                              <a:dgm id="{CD26C8B0-6655-4217-A514-CCD878FAA7AB}"/>
                                            </p:graphicEl>
                                          </p:spTgt>
                                        </p:tgtEl>
                                        <p:attrNameLst>
                                          <p:attrName>style.visibility</p:attrName>
                                        </p:attrNameLst>
                                      </p:cBhvr>
                                      <p:to>
                                        <p:strVal val="visible"/>
                                      </p:to>
                                    </p:set>
                                    <p:animEffect transition="in" filter="wipe(down)">
                                      <p:cBhvr>
                                        <p:cTn id="87" dur="580">
                                          <p:stCondLst>
                                            <p:cond delay="0"/>
                                          </p:stCondLst>
                                        </p:cTn>
                                        <p:tgtEl>
                                          <p:spTgt spid="4">
                                            <p:graphicEl>
                                              <a:dgm id="{CD26C8B0-6655-4217-A514-CCD878FAA7AB}"/>
                                            </p:graphicEl>
                                          </p:spTgt>
                                        </p:tgtEl>
                                      </p:cBhvr>
                                    </p:animEffect>
                                    <p:anim calcmode="lin" valueType="num">
                                      <p:cBhvr>
                                        <p:cTn id="88" dur="1822" tmFilter="0,0; 0.14,0.36; 0.43,0.73; 0.71,0.91; 1.0,1.0">
                                          <p:stCondLst>
                                            <p:cond delay="0"/>
                                          </p:stCondLst>
                                        </p:cTn>
                                        <p:tgtEl>
                                          <p:spTgt spid="4">
                                            <p:graphicEl>
                                              <a:dgm id="{CD26C8B0-6655-4217-A514-CCD878FAA7AB}"/>
                                            </p:graphic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4">
                                            <p:graphicEl>
                                              <a:dgm id="{CD26C8B0-6655-4217-A514-CCD878FAA7AB}"/>
                                            </p:graphic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4">
                                            <p:graphicEl>
                                              <a:dgm id="{CD26C8B0-6655-4217-A514-CCD878FAA7AB}"/>
                                            </p:graphic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4">
                                            <p:graphicEl>
                                              <a:dgm id="{CD26C8B0-6655-4217-A514-CCD878FAA7AB}"/>
                                            </p:graphic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4">
                                            <p:graphicEl>
                                              <a:dgm id="{CD26C8B0-6655-4217-A514-CCD878FAA7AB}"/>
                                            </p:graphic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4">
                                            <p:graphicEl>
                                              <a:dgm id="{CD26C8B0-6655-4217-A514-CCD878FAA7AB}"/>
                                            </p:graphicEl>
                                          </p:spTgt>
                                        </p:tgtEl>
                                      </p:cBhvr>
                                      <p:to x="100000" y="60000"/>
                                    </p:animScale>
                                    <p:animScale>
                                      <p:cBhvr>
                                        <p:cTn id="94" dur="166" decel="50000">
                                          <p:stCondLst>
                                            <p:cond delay="676"/>
                                          </p:stCondLst>
                                        </p:cTn>
                                        <p:tgtEl>
                                          <p:spTgt spid="4">
                                            <p:graphicEl>
                                              <a:dgm id="{CD26C8B0-6655-4217-A514-CCD878FAA7AB}"/>
                                            </p:graphicEl>
                                          </p:spTgt>
                                        </p:tgtEl>
                                      </p:cBhvr>
                                      <p:to x="100000" y="100000"/>
                                    </p:animScale>
                                    <p:animScale>
                                      <p:cBhvr>
                                        <p:cTn id="95" dur="26">
                                          <p:stCondLst>
                                            <p:cond delay="1312"/>
                                          </p:stCondLst>
                                        </p:cTn>
                                        <p:tgtEl>
                                          <p:spTgt spid="4">
                                            <p:graphicEl>
                                              <a:dgm id="{CD26C8B0-6655-4217-A514-CCD878FAA7AB}"/>
                                            </p:graphicEl>
                                          </p:spTgt>
                                        </p:tgtEl>
                                      </p:cBhvr>
                                      <p:to x="100000" y="80000"/>
                                    </p:animScale>
                                    <p:animScale>
                                      <p:cBhvr>
                                        <p:cTn id="96" dur="166" decel="50000">
                                          <p:stCondLst>
                                            <p:cond delay="1338"/>
                                          </p:stCondLst>
                                        </p:cTn>
                                        <p:tgtEl>
                                          <p:spTgt spid="4">
                                            <p:graphicEl>
                                              <a:dgm id="{CD26C8B0-6655-4217-A514-CCD878FAA7AB}"/>
                                            </p:graphicEl>
                                          </p:spTgt>
                                        </p:tgtEl>
                                      </p:cBhvr>
                                      <p:to x="100000" y="100000"/>
                                    </p:animScale>
                                    <p:animScale>
                                      <p:cBhvr>
                                        <p:cTn id="97" dur="26">
                                          <p:stCondLst>
                                            <p:cond delay="1642"/>
                                          </p:stCondLst>
                                        </p:cTn>
                                        <p:tgtEl>
                                          <p:spTgt spid="4">
                                            <p:graphicEl>
                                              <a:dgm id="{CD26C8B0-6655-4217-A514-CCD878FAA7AB}"/>
                                            </p:graphicEl>
                                          </p:spTgt>
                                        </p:tgtEl>
                                      </p:cBhvr>
                                      <p:to x="100000" y="90000"/>
                                    </p:animScale>
                                    <p:animScale>
                                      <p:cBhvr>
                                        <p:cTn id="98" dur="166" decel="50000">
                                          <p:stCondLst>
                                            <p:cond delay="1668"/>
                                          </p:stCondLst>
                                        </p:cTn>
                                        <p:tgtEl>
                                          <p:spTgt spid="4">
                                            <p:graphicEl>
                                              <a:dgm id="{CD26C8B0-6655-4217-A514-CCD878FAA7AB}"/>
                                            </p:graphicEl>
                                          </p:spTgt>
                                        </p:tgtEl>
                                      </p:cBhvr>
                                      <p:to x="100000" y="100000"/>
                                    </p:animScale>
                                    <p:animScale>
                                      <p:cBhvr>
                                        <p:cTn id="99" dur="26">
                                          <p:stCondLst>
                                            <p:cond delay="1808"/>
                                          </p:stCondLst>
                                        </p:cTn>
                                        <p:tgtEl>
                                          <p:spTgt spid="4">
                                            <p:graphicEl>
                                              <a:dgm id="{CD26C8B0-6655-4217-A514-CCD878FAA7AB}"/>
                                            </p:graphicEl>
                                          </p:spTgt>
                                        </p:tgtEl>
                                      </p:cBhvr>
                                      <p:to x="100000" y="95000"/>
                                    </p:animScale>
                                    <p:animScale>
                                      <p:cBhvr>
                                        <p:cTn id="100" dur="166" decel="50000">
                                          <p:stCondLst>
                                            <p:cond delay="1834"/>
                                          </p:stCondLst>
                                        </p:cTn>
                                        <p:tgtEl>
                                          <p:spTgt spid="4">
                                            <p:graphicEl>
                                              <a:dgm id="{CD26C8B0-6655-4217-A514-CCD878FAA7AB}"/>
                                            </p:graphicEl>
                                          </p:spTgt>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4">
                                            <p:graphicEl>
                                              <a:dgm id="{DA42A65A-F8CC-4671-9328-B4CBC5A43EAE}"/>
                                            </p:graphicEl>
                                          </p:spTgt>
                                        </p:tgtEl>
                                        <p:attrNameLst>
                                          <p:attrName>style.visibility</p:attrName>
                                        </p:attrNameLst>
                                      </p:cBhvr>
                                      <p:to>
                                        <p:strVal val="visible"/>
                                      </p:to>
                                    </p:set>
                                    <p:animEffect transition="in" filter="wipe(down)">
                                      <p:cBhvr>
                                        <p:cTn id="103" dur="580">
                                          <p:stCondLst>
                                            <p:cond delay="0"/>
                                          </p:stCondLst>
                                        </p:cTn>
                                        <p:tgtEl>
                                          <p:spTgt spid="4">
                                            <p:graphicEl>
                                              <a:dgm id="{DA42A65A-F8CC-4671-9328-B4CBC5A43EAE}"/>
                                            </p:graphicEl>
                                          </p:spTgt>
                                        </p:tgtEl>
                                      </p:cBhvr>
                                    </p:animEffect>
                                    <p:anim calcmode="lin" valueType="num">
                                      <p:cBhvr>
                                        <p:cTn id="104" dur="1822" tmFilter="0,0; 0.14,0.36; 0.43,0.73; 0.71,0.91; 1.0,1.0">
                                          <p:stCondLst>
                                            <p:cond delay="0"/>
                                          </p:stCondLst>
                                        </p:cTn>
                                        <p:tgtEl>
                                          <p:spTgt spid="4">
                                            <p:graphicEl>
                                              <a:dgm id="{DA42A65A-F8CC-4671-9328-B4CBC5A43EAE}"/>
                                            </p:graphic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4">
                                            <p:graphicEl>
                                              <a:dgm id="{DA42A65A-F8CC-4671-9328-B4CBC5A43EAE}"/>
                                            </p:graphic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4">
                                            <p:graphicEl>
                                              <a:dgm id="{DA42A65A-F8CC-4671-9328-B4CBC5A43EAE}"/>
                                            </p:graphic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4">
                                            <p:graphicEl>
                                              <a:dgm id="{DA42A65A-F8CC-4671-9328-B4CBC5A43EAE}"/>
                                            </p:graphic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4">
                                            <p:graphicEl>
                                              <a:dgm id="{DA42A65A-F8CC-4671-9328-B4CBC5A43EAE}"/>
                                            </p:graphic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4">
                                            <p:graphicEl>
                                              <a:dgm id="{DA42A65A-F8CC-4671-9328-B4CBC5A43EAE}"/>
                                            </p:graphicEl>
                                          </p:spTgt>
                                        </p:tgtEl>
                                      </p:cBhvr>
                                      <p:to x="100000" y="60000"/>
                                    </p:animScale>
                                    <p:animScale>
                                      <p:cBhvr>
                                        <p:cTn id="110" dur="166" decel="50000">
                                          <p:stCondLst>
                                            <p:cond delay="676"/>
                                          </p:stCondLst>
                                        </p:cTn>
                                        <p:tgtEl>
                                          <p:spTgt spid="4">
                                            <p:graphicEl>
                                              <a:dgm id="{DA42A65A-F8CC-4671-9328-B4CBC5A43EAE}"/>
                                            </p:graphicEl>
                                          </p:spTgt>
                                        </p:tgtEl>
                                      </p:cBhvr>
                                      <p:to x="100000" y="100000"/>
                                    </p:animScale>
                                    <p:animScale>
                                      <p:cBhvr>
                                        <p:cTn id="111" dur="26">
                                          <p:stCondLst>
                                            <p:cond delay="1312"/>
                                          </p:stCondLst>
                                        </p:cTn>
                                        <p:tgtEl>
                                          <p:spTgt spid="4">
                                            <p:graphicEl>
                                              <a:dgm id="{DA42A65A-F8CC-4671-9328-B4CBC5A43EAE}"/>
                                            </p:graphicEl>
                                          </p:spTgt>
                                        </p:tgtEl>
                                      </p:cBhvr>
                                      <p:to x="100000" y="80000"/>
                                    </p:animScale>
                                    <p:animScale>
                                      <p:cBhvr>
                                        <p:cTn id="112" dur="166" decel="50000">
                                          <p:stCondLst>
                                            <p:cond delay="1338"/>
                                          </p:stCondLst>
                                        </p:cTn>
                                        <p:tgtEl>
                                          <p:spTgt spid="4">
                                            <p:graphicEl>
                                              <a:dgm id="{DA42A65A-F8CC-4671-9328-B4CBC5A43EAE}"/>
                                            </p:graphicEl>
                                          </p:spTgt>
                                        </p:tgtEl>
                                      </p:cBhvr>
                                      <p:to x="100000" y="100000"/>
                                    </p:animScale>
                                    <p:animScale>
                                      <p:cBhvr>
                                        <p:cTn id="113" dur="26">
                                          <p:stCondLst>
                                            <p:cond delay="1642"/>
                                          </p:stCondLst>
                                        </p:cTn>
                                        <p:tgtEl>
                                          <p:spTgt spid="4">
                                            <p:graphicEl>
                                              <a:dgm id="{DA42A65A-F8CC-4671-9328-B4CBC5A43EAE}"/>
                                            </p:graphicEl>
                                          </p:spTgt>
                                        </p:tgtEl>
                                      </p:cBhvr>
                                      <p:to x="100000" y="90000"/>
                                    </p:animScale>
                                    <p:animScale>
                                      <p:cBhvr>
                                        <p:cTn id="114" dur="166" decel="50000">
                                          <p:stCondLst>
                                            <p:cond delay="1668"/>
                                          </p:stCondLst>
                                        </p:cTn>
                                        <p:tgtEl>
                                          <p:spTgt spid="4">
                                            <p:graphicEl>
                                              <a:dgm id="{DA42A65A-F8CC-4671-9328-B4CBC5A43EAE}"/>
                                            </p:graphicEl>
                                          </p:spTgt>
                                        </p:tgtEl>
                                      </p:cBhvr>
                                      <p:to x="100000" y="100000"/>
                                    </p:animScale>
                                    <p:animScale>
                                      <p:cBhvr>
                                        <p:cTn id="115" dur="26">
                                          <p:stCondLst>
                                            <p:cond delay="1808"/>
                                          </p:stCondLst>
                                        </p:cTn>
                                        <p:tgtEl>
                                          <p:spTgt spid="4">
                                            <p:graphicEl>
                                              <a:dgm id="{DA42A65A-F8CC-4671-9328-B4CBC5A43EAE}"/>
                                            </p:graphicEl>
                                          </p:spTgt>
                                        </p:tgtEl>
                                      </p:cBhvr>
                                      <p:to x="100000" y="95000"/>
                                    </p:animScale>
                                    <p:animScale>
                                      <p:cBhvr>
                                        <p:cTn id="116" dur="166" decel="50000">
                                          <p:stCondLst>
                                            <p:cond delay="1834"/>
                                          </p:stCondLst>
                                        </p:cTn>
                                        <p:tgtEl>
                                          <p:spTgt spid="4">
                                            <p:graphicEl>
                                              <a:dgm id="{DA42A65A-F8CC-4671-9328-B4CBC5A43EAE}"/>
                                            </p:graphicEl>
                                          </p:spTgt>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4">
                                            <p:graphicEl>
                                              <a:dgm id="{71B1D266-B2A0-437A-A118-64E1285C3236}"/>
                                            </p:graphicEl>
                                          </p:spTgt>
                                        </p:tgtEl>
                                        <p:attrNameLst>
                                          <p:attrName>style.visibility</p:attrName>
                                        </p:attrNameLst>
                                      </p:cBhvr>
                                      <p:to>
                                        <p:strVal val="visible"/>
                                      </p:to>
                                    </p:set>
                                    <p:animEffect transition="in" filter="wipe(down)">
                                      <p:cBhvr>
                                        <p:cTn id="119" dur="580">
                                          <p:stCondLst>
                                            <p:cond delay="0"/>
                                          </p:stCondLst>
                                        </p:cTn>
                                        <p:tgtEl>
                                          <p:spTgt spid="4">
                                            <p:graphicEl>
                                              <a:dgm id="{71B1D266-B2A0-437A-A118-64E1285C3236}"/>
                                            </p:graphicEl>
                                          </p:spTgt>
                                        </p:tgtEl>
                                      </p:cBhvr>
                                    </p:animEffect>
                                    <p:anim calcmode="lin" valueType="num">
                                      <p:cBhvr>
                                        <p:cTn id="120" dur="1822" tmFilter="0,0; 0.14,0.36; 0.43,0.73; 0.71,0.91; 1.0,1.0">
                                          <p:stCondLst>
                                            <p:cond delay="0"/>
                                          </p:stCondLst>
                                        </p:cTn>
                                        <p:tgtEl>
                                          <p:spTgt spid="4">
                                            <p:graphicEl>
                                              <a:dgm id="{71B1D266-B2A0-437A-A118-64E1285C3236}"/>
                                            </p:graphic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4">
                                            <p:graphicEl>
                                              <a:dgm id="{71B1D266-B2A0-437A-A118-64E1285C3236}"/>
                                            </p:graphic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4">
                                            <p:graphicEl>
                                              <a:dgm id="{71B1D266-B2A0-437A-A118-64E1285C3236}"/>
                                            </p:graphic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4">
                                            <p:graphicEl>
                                              <a:dgm id="{71B1D266-B2A0-437A-A118-64E1285C3236}"/>
                                            </p:graphic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4">
                                            <p:graphicEl>
                                              <a:dgm id="{71B1D266-B2A0-437A-A118-64E1285C3236}"/>
                                            </p:graphic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4">
                                            <p:graphicEl>
                                              <a:dgm id="{71B1D266-B2A0-437A-A118-64E1285C3236}"/>
                                            </p:graphicEl>
                                          </p:spTgt>
                                        </p:tgtEl>
                                      </p:cBhvr>
                                      <p:to x="100000" y="60000"/>
                                    </p:animScale>
                                    <p:animScale>
                                      <p:cBhvr>
                                        <p:cTn id="126" dur="166" decel="50000">
                                          <p:stCondLst>
                                            <p:cond delay="676"/>
                                          </p:stCondLst>
                                        </p:cTn>
                                        <p:tgtEl>
                                          <p:spTgt spid="4">
                                            <p:graphicEl>
                                              <a:dgm id="{71B1D266-B2A0-437A-A118-64E1285C3236}"/>
                                            </p:graphicEl>
                                          </p:spTgt>
                                        </p:tgtEl>
                                      </p:cBhvr>
                                      <p:to x="100000" y="100000"/>
                                    </p:animScale>
                                    <p:animScale>
                                      <p:cBhvr>
                                        <p:cTn id="127" dur="26">
                                          <p:stCondLst>
                                            <p:cond delay="1312"/>
                                          </p:stCondLst>
                                        </p:cTn>
                                        <p:tgtEl>
                                          <p:spTgt spid="4">
                                            <p:graphicEl>
                                              <a:dgm id="{71B1D266-B2A0-437A-A118-64E1285C3236}"/>
                                            </p:graphicEl>
                                          </p:spTgt>
                                        </p:tgtEl>
                                      </p:cBhvr>
                                      <p:to x="100000" y="80000"/>
                                    </p:animScale>
                                    <p:animScale>
                                      <p:cBhvr>
                                        <p:cTn id="128" dur="166" decel="50000">
                                          <p:stCondLst>
                                            <p:cond delay="1338"/>
                                          </p:stCondLst>
                                        </p:cTn>
                                        <p:tgtEl>
                                          <p:spTgt spid="4">
                                            <p:graphicEl>
                                              <a:dgm id="{71B1D266-B2A0-437A-A118-64E1285C3236}"/>
                                            </p:graphicEl>
                                          </p:spTgt>
                                        </p:tgtEl>
                                      </p:cBhvr>
                                      <p:to x="100000" y="100000"/>
                                    </p:animScale>
                                    <p:animScale>
                                      <p:cBhvr>
                                        <p:cTn id="129" dur="26">
                                          <p:stCondLst>
                                            <p:cond delay="1642"/>
                                          </p:stCondLst>
                                        </p:cTn>
                                        <p:tgtEl>
                                          <p:spTgt spid="4">
                                            <p:graphicEl>
                                              <a:dgm id="{71B1D266-B2A0-437A-A118-64E1285C3236}"/>
                                            </p:graphicEl>
                                          </p:spTgt>
                                        </p:tgtEl>
                                      </p:cBhvr>
                                      <p:to x="100000" y="90000"/>
                                    </p:animScale>
                                    <p:animScale>
                                      <p:cBhvr>
                                        <p:cTn id="130" dur="166" decel="50000">
                                          <p:stCondLst>
                                            <p:cond delay="1668"/>
                                          </p:stCondLst>
                                        </p:cTn>
                                        <p:tgtEl>
                                          <p:spTgt spid="4">
                                            <p:graphicEl>
                                              <a:dgm id="{71B1D266-B2A0-437A-A118-64E1285C3236}"/>
                                            </p:graphicEl>
                                          </p:spTgt>
                                        </p:tgtEl>
                                      </p:cBhvr>
                                      <p:to x="100000" y="100000"/>
                                    </p:animScale>
                                    <p:animScale>
                                      <p:cBhvr>
                                        <p:cTn id="131" dur="26">
                                          <p:stCondLst>
                                            <p:cond delay="1808"/>
                                          </p:stCondLst>
                                        </p:cTn>
                                        <p:tgtEl>
                                          <p:spTgt spid="4">
                                            <p:graphicEl>
                                              <a:dgm id="{71B1D266-B2A0-437A-A118-64E1285C3236}"/>
                                            </p:graphicEl>
                                          </p:spTgt>
                                        </p:tgtEl>
                                      </p:cBhvr>
                                      <p:to x="100000" y="95000"/>
                                    </p:animScale>
                                    <p:animScale>
                                      <p:cBhvr>
                                        <p:cTn id="132" dur="166" decel="50000">
                                          <p:stCondLst>
                                            <p:cond delay="1834"/>
                                          </p:stCondLst>
                                        </p:cTn>
                                        <p:tgtEl>
                                          <p:spTgt spid="4">
                                            <p:graphicEl>
                                              <a:dgm id="{71B1D266-B2A0-437A-A118-64E1285C3236}"/>
                                            </p:graphicEl>
                                          </p:spTgt>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4">
                                            <p:graphicEl>
                                              <a:dgm id="{0DE7910F-FE9B-48E1-85CA-BDB301B1E9D0}"/>
                                            </p:graphicEl>
                                          </p:spTgt>
                                        </p:tgtEl>
                                        <p:attrNameLst>
                                          <p:attrName>style.visibility</p:attrName>
                                        </p:attrNameLst>
                                      </p:cBhvr>
                                      <p:to>
                                        <p:strVal val="visible"/>
                                      </p:to>
                                    </p:set>
                                    <p:animEffect transition="in" filter="wipe(down)">
                                      <p:cBhvr>
                                        <p:cTn id="135" dur="580">
                                          <p:stCondLst>
                                            <p:cond delay="0"/>
                                          </p:stCondLst>
                                        </p:cTn>
                                        <p:tgtEl>
                                          <p:spTgt spid="4">
                                            <p:graphicEl>
                                              <a:dgm id="{0DE7910F-FE9B-48E1-85CA-BDB301B1E9D0}"/>
                                            </p:graphicEl>
                                          </p:spTgt>
                                        </p:tgtEl>
                                      </p:cBhvr>
                                    </p:animEffect>
                                    <p:anim calcmode="lin" valueType="num">
                                      <p:cBhvr>
                                        <p:cTn id="136" dur="1822" tmFilter="0,0; 0.14,0.36; 0.43,0.73; 0.71,0.91; 1.0,1.0">
                                          <p:stCondLst>
                                            <p:cond delay="0"/>
                                          </p:stCondLst>
                                        </p:cTn>
                                        <p:tgtEl>
                                          <p:spTgt spid="4">
                                            <p:graphicEl>
                                              <a:dgm id="{0DE7910F-FE9B-48E1-85CA-BDB301B1E9D0}"/>
                                            </p:graphicEl>
                                          </p:spTgt>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4">
                                            <p:graphicEl>
                                              <a:dgm id="{0DE7910F-FE9B-48E1-85CA-BDB301B1E9D0}"/>
                                            </p:graphicEl>
                                          </p:spTgt>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4">
                                            <p:graphicEl>
                                              <a:dgm id="{0DE7910F-FE9B-48E1-85CA-BDB301B1E9D0}"/>
                                            </p:graphicEl>
                                          </p:spTgt>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4">
                                            <p:graphicEl>
                                              <a:dgm id="{0DE7910F-FE9B-48E1-85CA-BDB301B1E9D0}"/>
                                            </p:graphicEl>
                                          </p:spTgt>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4">
                                            <p:graphicEl>
                                              <a:dgm id="{0DE7910F-FE9B-48E1-85CA-BDB301B1E9D0}"/>
                                            </p:graphicEl>
                                          </p:spTgt>
                                        </p:tgtEl>
                                        <p:attrNameLst>
                                          <p:attrName>ppt_y</p:attrName>
                                        </p:attrNameLst>
                                      </p:cBhvr>
                                      <p:tavLst>
                                        <p:tav tm="0" fmla="#ppt_y-sin(pi*$)/81">
                                          <p:val>
                                            <p:fltVal val="0"/>
                                          </p:val>
                                        </p:tav>
                                        <p:tav tm="100000">
                                          <p:val>
                                            <p:fltVal val="1"/>
                                          </p:val>
                                        </p:tav>
                                      </p:tavLst>
                                    </p:anim>
                                    <p:animScale>
                                      <p:cBhvr>
                                        <p:cTn id="141" dur="26">
                                          <p:stCondLst>
                                            <p:cond delay="650"/>
                                          </p:stCondLst>
                                        </p:cTn>
                                        <p:tgtEl>
                                          <p:spTgt spid="4">
                                            <p:graphicEl>
                                              <a:dgm id="{0DE7910F-FE9B-48E1-85CA-BDB301B1E9D0}"/>
                                            </p:graphicEl>
                                          </p:spTgt>
                                        </p:tgtEl>
                                      </p:cBhvr>
                                      <p:to x="100000" y="60000"/>
                                    </p:animScale>
                                    <p:animScale>
                                      <p:cBhvr>
                                        <p:cTn id="142" dur="166" decel="50000">
                                          <p:stCondLst>
                                            <p:cond delay="676"/>
                                          </p:stCondLst>
                                        </p:cTn>
                                        <p:tgtEl>
                                          <p:spTgt spid="4">
                                            <p:graphicEl>
                                              <a:dgm id="{0DE7910F-FE9B-48E1-85CA-BDB301B1E9D0}"/>
                                            </p:graphicEl>
                                          </p:spTgt>
                                        </p:tgtEl>
                                      </p:cBhvr>
                                      <p:to x="100000" y="100000"/>
                                    </p:animScale>
                                    <p:animScale>
                                      <p:cBhvr>
                                        <p:cTn id="143" dur="26">
                                          <p:stCondLst>
                                            <p:cond delay="1312"/>
                                          </p:stCondLst>
                                        </p:cTn>
                                        <p:tgtEl>
                                          <p:spTgt spid="4">
                                            <p:graphicEl>
                                              <a:dgm id="{0DE7910F-FE9B-48E1-85CA-BDB301B1E9D0}"/>
                                            </p:graphicEl>
                                          </p:spTgt>
                                        </p:tgtEl>
                                      </p:cBhvr>
                                      <p:to x="100000" y="80000"/>
                                    </p:animScale>
                                    <p:animScale>
                                      <p:cBhvr>
                                        <p:cTn id="144" dur="166" decel="50000">
                                          <p:stCondLst>
                                            <p:cond delay="1338"/>
                                          </p:stCondLst>
                                        </p:cTn>
                                        <p:tgtEl>
                                          <p:spTgt spid="4">
                                            <p:graphicEl>
                                              <a:dgm id="{0DE7910F-FE9B-48E1-85CA-BDB301B1E9D0}"/>
                                            </p:graphicEl>
                                          </p:spTgt>
                                        </p:tgtEl>
                                      </p:cBhvr>
                                      <p:to x="100000" y="100000"/>
                                    </p:animScale>
                                    <p:animScale>
                                      <p:cBhvr>
                                        <p:cTn id="145" dur="26">
                                          <p:stCondLst>
                                            <p:cond delay="1642"/>
                                          </p:stCondLst>
                                        </p:cTn>
                                        <p:tgtEl>
                                          <p:spTgt spid="4">
                                            <p:graphicEl>
                                              <a:dgm id="{0DE7910F-FE9B-48E1-85CA-BDB301B1E9D0}"/>
                                            </p:graphicEl>
                                          </p:spTgt>
                                        </p:tgtEl>
                                      </p:cBhvr>
                                      <p:to x="100000" y="90000"/>
                                    </p:animScale>
                                    <p:animScale>
                                      <p:cBhvr>
                                        <p:cTn id="146" dur="166" decel="50000">
                                          <p:stCondLst>
                                            <p:cond delay="1668"/>
                                          </p:stCondLst>
                                        </p:cTn>
                                        <p:tgtEl>
                                          <p:spTgt spid="4">
                                            <p:graphicEl>
                                              <a:dgm id="{0DE7910F-FE9B-48E1-85CA-BDB301B1E9D0}"/>
                                            </p:graphicEl>
                                          </p:spTgt>
                                        </p:tgtEl>
                                      </p:cBhvr>
                                      <p:to x="100000" y="100000"/>
                                    </p:animScale>
                                    <p:animScale>
                                      <p:cBhvr>
                                        <p:cTn id="147" dur="26">
                                          <p:stCondLst>
                                            <p:cond delay="1808"/>
                                          </p:stCondLst>
                                        </p:cTn>
                                        <p:tgtEl>
                                          <p:spTgt spid="4">
                                            <p:graphicEl>
                                              <a:dgm id="{0DE7910F-FE9B-48E1-85CA-BDB301B1E9D0}"/>
                                            </p:graphicEl>
                                          </p:spTgt>
                                        </p:tgtEl>
                                      </p:cBhvr>
                                      <p:to x="100000" y="95000"/>
                                    </p:animScale>
                                    <p:animScale>
                                      <p:cBhvr>
                                        <p:cTn id="148" dur="166" decel="50000">
                                          <p:stCondLst>
                                            <p:cond delay="1834"/>
                                          </p:stCondLst>
                                        </p:cTn>
                                        <p:tgtEl>
                                          <p:spTgt spid="4">
                                            <p:graphicEl>
                                              <a:dgm id="{0DE7910F-FE9B-48E1-85CA-BDB301B1E9D0}"/>
                                            </p:graphicEl>
                                          </p:spTgt>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4">
                                            <p:graphicEl>
                                              <a:dgm id="{757779B8-C5DB-47FA-B2C8-1CA9DB981B5B}"/>
                                            </p:graphicEl>
                                          </p:spTgt>
                                        </p:tgtEl>
                                        <p:attrNameLst>
                                          <p:attrName>style.visibility</p:attrName>
                                        </p:attrNameLst>
                                      </p:cBhvr>
                                      <p:to>
                                        <p:strVal val="visible"/>
                                      </p:to>
                                    </p:set>
                                    <p:animEffect transition="in" filter="wipe(down)">
                                      <p:cBhvr>
                                        <p:cTn id="151" dur="580">
                                          <p:stCondLst>
                                            <p:cond delay="0"/>
                                          </p:stCondLst>
                                        </p:cTn>
                                        <p:tgtEl>
                                          <p:spTgt spid="4">
                                            <p:graphicEl>
                                              <a:dgm id="{757779B8-C5DB-47FA-B2C8-1CA9DB981B5B}"/>
                                            </p:graphicEl>
                                          </p:spTgt>
                                        </p:tgtEl>
                                      </p:cBhvr>
                                    </p:animEffect>
                                    <p:anim calcmode="lin" valueType="num">
                                      <p:cBhvr>
                                        <p:cTn id="152" dur="1822" tmFilter="0,0; 0.14,0.36; 0.43,0.73; 0.71,0.91; 1.0,1.0">
                                          <p:stCondLst>
                                            <p:cond delay="0"/>
                                          </p:stCondLst>
                                        </p:cTn>
                                        <p:tgtEl>
                                          <p:spTgt spid="4">
                                            <p:graphicEl>
                                              <a:dgm id="{757779B8-C5DB-47FA-B2C8-1CA9DB981B5B}"/>
                                            </p:graphic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4">
                                            <p:graphicEl>
                                              <a:dgm id="{757779B8-C5DB-47FA-B2C8-1CA9DB981B5B}"/>
                                            </p:graphic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4">
                                            <p:graphicEl>
                                              <a:dgm id="{757779B8-C5DB-47FA-B2C8-1CA9DB981B5B}"/>
                                            </p:graphic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4">
                                            <p:graphicEl>
                                              <a:dgm id="{757779B8-C5DB-47FA-B2C8-1CA9DB981B5B}"/>
                                            </p:graphic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4">
                                            <p:graphicEl>
                                              <a:dgm id="{757779B8-C5DB-47FA-B2C8-1CA9DB981B5B}"/>
                                            </p:graphic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4">
                                            <p:graphicEl>
                                              <a:dgm id="{757779B8-C5DB-47FA-B2C8-1CA9DB981B5B}"/>
                                            </p:graphicEl>
                                          </p:spTgt>
                                        </p:tgtEl>
                                      </p:cBhvr>
                                      <p:to x="100000" y="60000"/>
                                    </p:animScale>
                                    <p:animScale>
                                      <p:cBhvr>
                                        <p:cTn id="158" dur="166" decel="50000">
                                          <p:stCondLst>
                                            <p:cond delay="676"/>
                                          </p:stCondLst>
                                        </p:cTn>
                                        <p:tgtEl>
                                          <p:spTgt spid="4">
                                            <p:graphicEl>
                                              <a:dgm id="{757779B8-C5DB-47FA-B2C8-1CA9DB981B5B}"/>
                                            </p:graphicEl>
                                          </p:spTgt>
                                        </p:tgtEl>
                                      </p:cBhvr>
                                      <p:to x="100000" y="100000"/>
                                    </p:animScale>
                                    <p:animScale>
                                      <p:cBhvr>
                                        <p:cTn id="159" dur="26">
                                          <p:stCondLst>
                                            <p:cond delay="1312"/>
                                          </p:stCondLst>
                                        </p:cTn>
                                        <p:tgtEl>
                                          <p:spTgt spid="4">
                                            <p:graphicEl>
                                              <a:dgm id="{757779B8-C5DB-47FA-B2C8-1CA9DB981B5B}"/>
                                            </p:graphicEl>
                                          </p:spTgt>
                                        </p:tgtEl>
                                      </p:cBhvr>
                                      <p:to x="100000" y="80000"/>
                                    </p:animScale>
                                    <p:animScale>
                                      <p:cBhvr>
                                        <p:cTn id="160" dur="166" decel="50000">
                                          <p:stCondLst>
                                            <p:cond delay="1338"/>
                                          </p:stCondLst>
                                        </p:cTn>
                                        <p:tgtEl>
                                          <p:spTgt spid="4">
                                            <p:graphicEl>
                                              <a:dgm id="{757779B8-C5DB-47FA-B2C8-1CA9DB981B5B}"/>
                                            </p:graphicEl>
                                          </p:spTgt>
                                        </p:tgtEl>
                                      </p:cBhvr>
                                      <p:to x="100000" y="100000"/>
                                    </p:animScale>
                                    <p:animScale>
                                      <p:cBhvr>
                                        <p:cTn id="161" dur="26">
                                          <p:stCondLst>
                                            <p:cond delay="1642"/>
                                          </p:stCondLst>
                                        </p:cTn>
                                        <p:tgtEl>
                                          <p:spTgt spid="4">
                                            <p:graphicEl>
                                              <a:dgm id="{757779B8-C5DB-47FA-B2C8-1CA9DB981B5B}"/>
                                            </p:graphicEl>
                                          </p:spTgt>
                                        </p:tgtEl>
                                      </p:cBhvr>
                                      <p:to x="100000" y="90000"/>
                                    </p:animScale>
                                    <p:animScale>
                                      <p:cBhvr>
                                        <p:cTn id="162" dur="166" decel="50000">
                                          <p:stCondLst>
                                            <p:cond delay="1668"/>
                                          </p:stCondLst>
                                        </p:cTn>
                                        <p:tgtEl>
                                          <p:spTgt spid="4">
                                            <p:graphicEl>
                                              <a:dgm id="{757779B8-C5DB-47FA-B2C8-1CA9DB981B5B}"/>
                                            </p:graphicEl>
                                          </p:spTgt>
                                        </p:tgtEl>
                                      </p:cBhvr>
                                      <p:to x="100000" y="100000"/>
                                    </p:animScale>
                                    <p:animScale>
                                      <p:cBhvr>
                                        <p:cTn id="163" dur="26">
                                          <p:stCondLst>
                                            <p:cond delay="1808"/>
                                          </p:stCondLst>
                                        </p:cTn>
                                        <p:tgtEl>
                                          <p:spTgt spid="4">
                                            <p:graphicEl>
                                              <a:dgm id="{757779B8-C5DB-47FA-B2C8-1CA9DB981B5B}"/>
                                            </p:graphicEl>
                                          </p:spTgt>
                                        </p:tgtEl>
                                      </p:cBhvr>
                                      <p:to x="100000" y="95000"/>
                                    </p:animScale>
                                    <p:animScale>
                                      <p:cBhvr>
                                        <p:cTn id="164" dur="166" decel="50000">
                                          <p:stCondLst>
                                            <p:cond delay="1834"/>
                                          </p:stCondLst>
                                        </p:cTn>
                                        <p:tgtEl>
                                          <p:spTgt spid="4">
                                            <p:graphicEl>
                                              <a:dgm id="{757779B8-C5DB-47FA-B2C8-1CA9DB981B5B}"/>
                                            </p:graphicEl>
                                          </p:spTgt>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4">
                                            <p:graphicEl>
                                              <a:dgm id="{A7896726-CF54-4829-B789-D1A29A91C4AA}"/>
                                            </p:graphicEl>
                                          </p:spTgt>
                                        </p:tgtEl>
                                        <p:attrNameLst>
                                          <p:attrName>style.visibility</p:attrName>
                                        </p:attrNameLst>
                                      </p:cBhvr>
                                      <p:to>
                                        <p:strVal val="visible"/>
                                      </p:to>
                                    </p:set>
                                    <p:animEffect transition="in" filter="wipe(down)">
                                      <p:cBhvr>
                                        <p:cTn id="167" dur="580">
                                          <p:stCondLst>
                                            <p:cond delay="0"/>
                                          </p:stCondLst>
                                        </p:cTn>
                                        <p:tgtEl>
                                          <p:spTgt spid="4">
                                            <p:graphicEl>
                                              <a:dgm id="{A7896726-CF54-4829-B789-D1A29A91C4AA}"/>
                                            </p:graphicEl>
                                          </p:spTgt>
                                        </p:tgtEl>
                                      </p:cBhvr>
                                    </p:animEffect>
                                    <p:anim calcmode="lin" valueType="num">
                                      <p:cBhvr>
                                        <p:cTn id="168" dur="1822" tmFilter="0,0; 0.14,0.36; 0.43,0.73; 0.71,0.91; 1.0,1.0">
                                          <p:stCondLst>
                                            <p:cond delay="0"/>
                                          </p:stCondLst>
                                        </p:cTn>
                                        <p:tgtEl>
                                          <p:spTgt spid="4">
                                            <p:graphicEl>
                                              <a:dgm id="{A7896726-CF54-4829-B789-D1A29A91C4AA}"/>
                                            </p:graphicEl>
                                          </p:spTgt>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4">
                                            <p:graphicEl>
                                              <a:dgm id="{A7896726-CF54-4829-B789-D1A29A91C4AA}"/>
                                            </p:graphicEl>
                                          </p:spTgt>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4">
                                            <p:graphicEl>
                                              <a:dgm id="{A7896726-CF54-4829-B789-D1A29A91C4AA}"/>
                                            </p:graphicEl>
                                          </p:spTgt>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4">
                                            <p:graphicEl>
                                              <a:dgm id="{A7896726-CF54-4829-B789-D1A29A91C4AA}"/>
                                            </p:graphicEl>
                                          </p:spTgt>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4">
                                            <p:graphicEl>
                                              <a:dgm id="{A7896726-CF54-4829-B789-D1A29A91C4AA}"/>
                                            </p:graphicEl>
                                          </p:spTgt>
                                        </p:tgtEl>
                                        <p:attrNameLst>
                                          <p:attrName>ppt_y</p:attrName>
                                        </p:attrNameLst>
                                      </p:cBhvr>
                                      <p:tavLst>
                                        <p:tav tm="0" fmla="#ppt_y-sin(pi*$)/81">
                                          <p:val>
                                            <p:fltVal val="0"/>
                                          </p:val>
                                        </p:tav>
                                        <p:tav tm="100000">
                                          <p:val>
                                            <p:fltVal val="1"/>
                                          </p:val>
                                        </p:tav>
                                      </p:tavLst>
                                    </p:anim>
                                    <p:animScale>
                                      <p:cBhvr>
                                        <p:cTn id="173" dur="26">
                                          <p:stCondLst>
                                            <p:cond delay="650"/>
                                          </p:stCondLst>
                                        </p:cTn>
                                        <p:tgtEl>
                                          <p:spTgt spid="4">
                                            <p:graphicEl>
                                              <a:dgm id="{A7896726-CF54-4829-B789-D1A29A91C4AA}"/>
                                            </p:graphicEl>
                                          </p:spTgt>
                                        </p:tgtEl>
                                      </p:cBhvr>
                                      <p:to x="100000" y="60000"/>
                                    </p:animScale>
                                    <p:animScale>
                                      <p:cBhvr>
                                        <p:cTn id="174" dur="166" decel="50000">
                                          <p:stCondLst>
                                            <p:cond delay="676"/>
                                          </p:stCondLst>
                                        </p:cTn>
                                        <p:tgtEl>
                                          <p:spTgt spid="4">
                                            <p:graphicEl>
                                              <a:dgm id="{A7896726-CF54-4829-B789-D1A29A91C4AA}"/>
                                            </p:graphicEl>
                                          </p:spTgt>
                                        </p:tgtEl>
                                      </p:cBhvr>
                                      <p:to x="100000" y="100000"/>
                                    </p:animScale>
                                    <p:animScale>
                                      <p:cBhvr>
                                        <p:cTn id="175" dur="26">
                                          <p:stCondLst>
                                            <p:cond delay="1312"/>
                                          </p:stCondLst>
                                        </p:cTn>
                                        <p:tgtEl>
                                          <p:spTgt spid="4">
                                            <p:graphicEl>
                                              <a:dgm id="{A7896726-CF54-4829-B789-D1A29A91C4AA}"/>
                                            </p:graphicEl>
                                          </p:spTgt>
                                        </p:tgtEl>
                                      </p:cBhvr>
                                      <p:to x="100000" y="80000"/>
                                    </p:animScale>
                                    <p:animScale>
                                      <p:cBhvr>
                                        <p:cTn id="176" dur="166" decel="50000">
                                          <p:stCondLst>
                                            <p:cond delay="1338"/>
                                          </p:stCondLst>
                                        </p:cTn>
                                        <p:tgtEl>
                                          <p:spTgt spid="4">
                                            <p:graphicEl>
                                              <a:dgm id="{A7896726-CF54-4829-B789-D1A29A91C4AA}"/>
                                            </p:graphicEl>
                                          </p:spTgt>
                                        </p:tgtEl>
                                      </p:cBhvr>
                                      <p:to x="100000" y="100000"/>
                                    </p:animScale>
                                    <p:animScale>
                                      <p:cBhvr>
                                        <p:cTn id="177" dur="26">
                                          <p:stCondLst>
                                            <p:cond delay="1642"/>
                                          </p:stCondLst>
                                        </p:cTn>
                                        <p:tgtEl>
                                          <p:spTgt spid="4">
                                            <p:graphicEl>
                                              <a:dgm id="{A7896726-CF54-4829-B789-D1A29A91C4AA}"/>
                                            </p:graphicEl>
                                          </p:spTgt>
                                        </p:tgtEl>
                                      </p:cBhvr>
                                      <p:to x="100000" y="90000"/>
                                    </p:animScale>
                                    <p:animScale>
                                      <p:cBhvr>
                                        <p:cTn id="178" dur="166" decel="50000">
                                          <p:stCondLst>
                                            <p:cond delay="1668"/>
                                          </p:stCondLst>
                                        </p:cTn>
                                        <p:tgtEl>
                                          <p:spTgt spid="4">
                                            <p:graphicEl>
                                              <a:dgm id="{A7896726-CF54-4829-B789-D1A29A91C4AA}"/>
                                            </p:graphicEl>
                                          </p:spTgt>
                                        </p:tgtEl>
                                      </p:cBhvr>
                                      <p:to x="100000" y="100000"/>
                                    </p:animScale>
                                    <p:animScale>
                                      <p:cBhvr>
                                        <p:cTn id="179" dur="26">
                                          <p:stCondLst>
                                            <p:cond delay="1808"/>
                                          </p:stCondLst>
                                        </p:cTn>
                                        <p:tgtEl>
                                          <p:spTgt spid="4">
                                            <p:graphicEl>
                                              <a:dgm id="{A7896726-CF54-4829-B789-D1A29A91C4AA}"/>
                                            </p:graphicEl>
                                          </p:spTgt>
                                        </p:tgtEl>
                                      </p:cBhvr>
                                      <p:to x="100000" y="95000"/>
                                    </p:animScale>
                                    <p:animScale>
                                      <p:cBhvr>
                                        <p:cTn id="180" dur="166" decel="50000">
                                          <p:stCondLst>
                                            <p:cond delay="1834"/>
                                          </p:stCondLst>
                                        </p:cTn>
                                        <p:tgtEl>
                                          <p:spTgt spid="4">
                                            <p:graphicEl>
                                              <a:dgm id="{A7896726-CF54-4829-B789-D1A29A91C4AA}"/>
                                            </p:graphicEl>
                                          </p:spTgt>
                                        </p:tgtEl>
                                      </p:cBhvr>
                                      <p:to x="100000" y="100000"/>
                                    </p:animScale>
                                  </p:childTnLst>
                                </p:cTn>
                              </p:par>
                              <p:par>
                                <p:cTn id="181" presetID="53" presetClass="entr" presetSubtype="16" fill="hold" grpId="0" nodeType="withEffect">
                                  <p:stCondLst>
                                    <p:cond delay="0"/>
                                  </p:stCondLst>
                                  <p:childTnLst>
                                    <p:set>
                                      <p:cBhvr>
                                        <p:cTn id="182" dur="1" fill="hold">
                                          <p:stCondLst>
                                            <p:cond delay="0"/>
                                          </p:stCondLst>
                                        </p:cTn>
                                        <p:tgtEl>
                                          <p:spTgt spid="6"/>
                                        </p:tgtEl>
                                        <p:attrNameLst>
                                          <p:attrName>style.visibility</p:attrName>
                                        </p:attrNameLst>
                                      </p:cBhvr>
                                      <p:to>
                                        <p:strVal val="visible"/>
                                      </p:to>
                                    </p:set>
                                    <p:anim calcmode="lin" valueType="num">
                                      <p:cBhvr>
                                        <p:cTn id="183" dur="500" fill="hold"/>
                                        <p:tgtEl>
                                          <p:spTgt spid="6"/>
                                        </p:tgtEl>
                                        <p:attrNameLst>
                                          <p:attrName>ppt_w</p:attrName>
                                        </p:attrNameLst>
                                      </p:cBhvr>
                                      <p:tavLst>
                                        <p:tav tm="0">
                                          <p:val>
                                            <p:fltVal val="0"/>
                                          </p:val>
                                        </p:tav>
                                        <p:tav tm="100000">
                                          <p:val>
                                            <p:strVal val="#ppt_w"/>
                                          </p:val>
                                        </p:tav>
                                      </p:tavLst>
                                    </p:anim>
                                    <p:anim calcmode="lin" valueType="num">
                                      <p:cBhvr>
                                        <p:cTn id="184" dur="500" fill="hold"/>
                                        <p:tgtEl>
                                          <p:spTgt spid="6"/>
                                        </p:tgtEl>
                                        <p:attrNameLst>
                                          <p:attrName>ppt_h</p:attrName>
                                        </p:attrNameLst>
                                      </p:cBhvr>
                                      <p:tavLst>
                                        <p:tav tm="0">
                                          <p:val>
                                            <p:fltVal val="0"/>
                                          </p:val>
                                        </p:tav>
                                        <p:tav tm="100000">
                                          <p:val>
                                            <p:strVal val="#ppt_h"/>
                                          </p:val>
                                        </p:tav>
                                      </p:tavLst>
                                    </p:anim>
                                    <p:animEffect transition="in" filter="fade">
                                      <p:cBhvr>
                                        <p:cTn id="185" dur="500"/>
                                        <p:tgtEl>
                                          <p:spTgt spid="6"/>
                                        </p:tgtEl>
                                      </p:cBhvr>
                                    </p:animEffect>
                                  </p:childTnLst>
                                </p:cTn>
                              </p:par>
                            </p:childTnLst>
                          </p:cTn>
                        </p:par>
                        <p:par>
                          <p:cTn id="186" fill="hold">
                            <p:stCondLst>
                              <p:cond delay="2000"/>
                            </p:stCondLst>
                            <p:childTnLst>
                              <p:par>
                                <p:cTn id="187" presetID="10" presetClass="entr" presetSubtype="0" fill="hold" grpId="0" nodeType="afterEffect">
                                  <p:stCondLst>
                                    <p:cond delay="0"/>
                                  </p:stCondLst>
                                  <p:childTnLst>
                                    <p:set>
                                      <p:cBhvr>
                                        <p:cTn id="188" dur="1" fill="hold">
                                          <p:stCondLst>
                                            <p:cond delay="0"/>
                                          </p:stCondLst>
                                        </p:cTn>
                                        <p:tgtEl>
                                          <p:spTgt spid="12"/>
                                        </p:tgtEl>
                                        <p:attrNameLst>
                                          <p:attrName>style.visibility</p:attrName>
                                        </p:attrNameLst>
                                      </p:cBhvr>
                                      <p:to>
                                        <p:strVal val="visible"/>
                                      </p:to>
                                    </p:set>
                                    <p:animEffect transition="in" filter="fade">
                                      <p:cBhvr>
                                        <p:cTn id="189" dur="500"/>
                                        <p:tgtEl>
                                          <p:spTgt spid="12"/>
                                        </p:tgtEl>
                                      </p:cBhvr>
                                    </p:animEffect>
                                  </p:childTnLst>
                                </p:cTn>
                              </p:par>
                            </p:childTnLst>
                          </p:cTn>
                        </p:par>
                        <p:par>
                          <p:cTn id="190" fill="hold">
                            <p:stCondLst>
                              <p:cond delay="2500"/>
                            </p:stCondLst>
                            <p:childTnLst>
                              <p:par>
                                <p:cTn id="191" presetID="31" presetClass="entr" presetSubtype="0" fill="hold" grpId="0" nodeType="afterEffect">
                                  <p:stCondLst>
                                    <p:cond delay="0"/>
                                  </p:stCondLst>
                                  <p:childTnLst>
                                    <p:set>
                                      <p:cBhvr>
                                        <p:cTn id="192" dur="1" fill="hold">
                                          <p:stCondLst>
                                            <p:cond delay="0"/>
                                          </p:stCondLst>
                                        </p:cTn>
                                        <p:tgtEl>
                                          <p:spTgt spid="11"/>
                                        </p:tgtEl>
                                        <p:attrNameLst>
                                          <p:attrName>style.visibility</p:attrName>
                                        </p:attrNameLst>
                                      </p:cBhvr>
                                      <p:to>
                                        <p:strVal val="visible"/>
                                      </p:to>
                                    </p:set>
                                    <p:anim calcmode="lin" valueType="num">
                                      <p:cBhvr>
                                        <p:cTn id="193" dur="1000" fill="hold"/>
                                        <p:tgtEl>
                                          <p:spTgt spid="11"/>
                                        </p:tgtEl>
                                        <p:attrNameLst>
                                          <p:attrName>ppt_w</p:attrName>
                                        </p:attrNameLst>
                                      </p:cBhvr>
                                      <p:tavLst>
                                        <p:tav tm="0">
                                          <p:val>
                                            <p:fltVal val="0"/>
                                          </p:val>
                                        </p:tav>
                                        <p:tav tm="100000">
                                          <p:val>
                                            <p:strVal val="#ppt_w"/>
                                          </p:val>
                                        </p:tav>
                                      </p:tavLst>
                                    </p:anim>
                                    <p:anim calcmode="lin" valueType="num">
                                      <p:cBhvr>
                                        <p:cTn id="194" dur="1000" fill="hold"/>
                                        <p:tgtEl>
                                          <p:spTgt spid="11"/>
                                        </p:tgtEl>
                                        <p:attrNameLst>
                                          <p:attrName>ppt_h</p:attrName>
                                        </p:attrNameLst>
                                      </p:cBhvr>
                                      <p:tavLst>
                                        <p:tav tm="0">
                                          <p:val>
                                            <p:fltVal val="0"/>
                                          </p:val>
                                        </p:tav>
                                        <p:tav tm="100000">
                                          <p:val>
                                            <p:strVal val="#ppt_h"/>
                                          </p:val>
                                        </p:tav>
                                      </p:tavLst>
                                    </p:anim>
                                    <p:anim calcmode="lin" valueType="num">
                                      <p:cBhvr>
                                        <p:cTn id="195" dur="1000" fill="hold"/>
                                        <p:tgtEl>
                                          <p:spTgt spid="11"/>
                                        </p:tgtEl>
                                        <p:attrNameLst>
                                          <p:attrName>style.rotation</p:attrName>
                                        </p:attrNameLst>
                                      </p:cBhvr>
                                      <p:tavLst>
                                        <p:tav tm="0">
                                          <p:val>
                                            <p:fltVal val="90"/>
                                          </p:val>
                                        </p:tav>
                                        <p:tav tm="100000">
                                          <p:val>
                                            <p:fltVal val="0"/>
                                          </p:val>
                                        </p:tav>
                                      </p:tavLst>
                                    </p:anim>
                                    <p:animEffect transition="in" filter="fade">
                                      <p:cBhvr>
                                        <p:cTn id="196" dur="1000"/>
                                        <p:tgtEl>
                                          <p:spTgt spid="11"/>
                                        </p:tgtEl>
                                      </p:cBhvr>
                                    </p:animEffect>
                                  </p:childTnLst>
                                </p:cTn>
                              </p:par>
                              <p:par>
                                <p:cTn id="197" presetID="42" presetClass="entr" presetSubtype="0" fill="hold" grpId="0" nodeType="withEffect">
                                  <p:stCondLst>
                                    <p:cond delay="0"/>
                                  </p:stCondLst>
                                  <p:childTnLst>
                                    <p:set>
                                      <p:cBhvr>
                                        <p:cTn id="198" dur="1" fill="hold">
                                          <p:stCondLst>
                                            <p:cond delay="0"/>
                                          </p:stCondLst>
                                        </p:cTn>
                                        <p:tgtEl>
                                          <p:spTgt spid="10"/>
                                        </p:tgtEl>
                                        <p:attrNameLst>
                                          <p:attrName>style.visibility</p:attrName>
                                        </p:attrNameLst>
                                      </p:cBhvr>
                                      <p:to>
                                        <p:strVal val="visible"/>
                                      </p:to>
                                    </p:set>
                                    <p:animEffect transition="in" filter="fade">
                                      <p:cBhvr>
                                        <p:cTn id="199" dur="1000"/>
                                        <p:tgtEl>
                                          <p:spTgt spid="10"/>
                                        </p:tgtEl>
                                      </p:cBhvr>
                                    </p:animEffect>
                                    <p:anim calcmode="lin" valueType="num">
                                      <p:cBhvr>
                                        <p:cTn id="200" dur="1000" fill="hold"/>
                                        <p:tgtEl>
                                          <p:spTgt spid="10"/>
                                        </p:tgtEl>
                                        <p:attrNameLst>
                                          <p:attrName>ppt_x</p:attrName>
                                        </p:attrNameLst>
                                      </p:cBhvr>
                                      <p:tavLst>
                                        <p:tav tm="0">
                                          <p:val>
                                            <p:strVal val="#ppt_x"/>
                                          </p:val>
                                        </p:tav>
                                        <p:tav tm="100000">
                                          <p:val>
                                            <p:strVal val="#ppt_x"/>
                                          </p:val>
                                        </p:tav>
                                      </p:tavLst>
                                    </p:anim>
                                    <p:anim calcmode="lin" valueType="num">
                                      <p:cBhvr>
                                        <p:cTn id="201" dur="1000" fill="hold"/>
                                        <p:tgtEl>
                                          <p:spTgt spid="10"/>
                                        </p:tgtEl>
                                        <p:attrNameLst>
                                          <p:attrName>ppt_y</p:attrName>
                                        </p:attrNameLst>
                                      </p:cBhvr>
                                      <p:tavLst>
                                        <p:tav tm="0">
                                          <p:val>
                                            <p:strVal val="#ppt_y+.1"/>
                                          </p:val>
                                        </p:tav>
                                        <p:tav tm="100000">
                                          <p:val>
                                            <p:strVal val="#ppt_y"/>
                                          </p:val>
                                        </p:tav>
                                      </p:tavLst>
                                    </p:anim>
                                  </p:childTnLst>
                                </p:cTn>
                              </p:par>
                            </p:childTnLst>
                          </p:cTn>
                        </p:par>
                        <p:par>
                          <p:cTn id="202" fill="hold">
                            <p:stCondLst>
                              <p:cond delay="3500"/>
                            </p:stCondLst>
                            <p:childTnLst>
                              <p:par>
                                <p:cTn id="203" presetID="10" presetClass="entr" presetSubtype="0" fill="hold" nodeType="afterEffect">
                                  <p:stCondLst>
                                    <p:cond delay="0"/>
                                  </p:stCondLst>
                                  <p:childTnLst>
                                    <p:set>
                                      <p:cBhvr>
                                        <p:cTn id="204" dur="1" fill="hold">
                                          <p:stCondLst>
                                            <p:cond delay="0"/>
                                          </p:stCondLst>
                                        </p:cTn>
                                        <p:tgtEl>
                                          <p:spTgt spid="13314"/>
                                        </p:tgtEl>
                                        <p:attrNameLst>
                                          <p:attrName>style.visibility</p:attrName>
                                        </p:attrNameLst>
                                      </p:cBhvr>
                                      <p:to>
                                        <p:strVal val="visible"/>
                                      </p:to>
                                    </p:set>
                                    <p:animEffect transition="in" filter="fade">
                                      <p:cBhvr>
                                        <p:cTn id="205"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6" grpId="0">
        <p:bldAsOne/>
      </p:bldGraphic>
      <p:bldGraphic spid="10" grpId="0">
        <p:bldAsOne/>
      </p:bldGraphic>
      <p:bldGraphic spid="11" grpId="0">
        <p:bldAsOne/>
      </p:bldGraphic>
      <p:bldGraphic spid="1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13" name="Diagramma 12">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3280667023"/>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2" name="Diagramma 31">
            <a:extLst>
              <a:ext uri="{FF2B5EF4-FFF2-40B4-BE49-F238E27FC236}">
                <a16:creationId xmlns:a16="http://schemas.microsoft.com/office/drawing/2014/main" id="{E57F79DD-2F13-292D-50EA-5EC00AABA573}"/>
              </a:ext>
            </a:extLst>
          </p:cNvPr>
          <p:cNvGraphicFramePr/>
          <p:nvPr>
            <p:extLst>
              <p:ext uri="{D42A27DB-BD31-4B8C-83A1-F6EECF244321}">
                <p14:modId xmlns:p14="http://schemas.microsoft.com/office/powerpoint/2010/main" val="2691304257"/>
              </p:ext>
            </p:extLst>
          </p:nvPr>
        </p:nvGraphicFramePr>
        <p:xfrm>
          <a:off x="107154" y="1296117"/>
          <a:ext cx="6762750" cy="25853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1" name="Diagramma 40">
            <a:extLst>
              <a:ext uri="{FF2B5EF4-FFF2-40B4-BE49-F238E27FC236}">
                <a16:creationId xmlns:a16="http://schemas.microsoft.com/office/drawing/2014/main" id="{A3D853EE-34C3-DF11-24BD-698B0E364A37}"/>
              </a:ext>
            </a:extLst>
          </p:cNvPr>
          <p:cNvGraphicFramePr/>
          <p:nvPr>
            <p:extLst>
              <p:ext uri="{D42A27DB-BD31-4B8C-83A1-F6EECF244321}">
                <p14:modId xmlns:p14="http://schemas.microsoft.com/office/powerpoint/2010/main" val="914516447"/>
              </p:ext>
            </p:extLst>
          </p:nvPr>
        </p:nvGraphicFramePr>
        <p:xfrm>
          <a:off x="107155" y="3960552"/>
          <a:ext cx="5988844" cy="26820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4" name="Diagramma 43">
            <a:extLst>
              <a:ext uri="{FF2B5EF4-FFF2-40B4-BE49-F238E27FC236}">
                <a16:creationId xmlns:a16="http://schemas.microsoft.com/office/drawing/2014/main" id="{F55119AD-9735-B986-CF0A-28B58255B677}"/>
              </a:ext>
            </a:extLst>
          </p:cNvPr>
          <p:cNvGraphicFramePr/>
          <p:nvPr>
            <p:extLst>
              <p:ext uri="{D42A27DB-BD31-4B8C-83A1-F6EECF244321}">
                <p14:modId xmlns:p14="http://schemas.microsoft.com/office/powerpoint/2010/main" val="2066105396"/>
              </p:ext>
            </p:extLst>
          </p:nvPr>
        </p:nvGraphicFramePr>
        <p:xfrm>
          <a:off x="6203154" y="3960552"/>
          <a:ext cx="5881691" cy="268206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49" name="Diagramma 48">
            <a:extLst>
              <a:ext uri="{FF2B5EF4-FFF2-40B4-BE49-F238E27FC236}">
                <a16:creationId xmlns:a16="http://schemas.microsoft.com/office/drawing/2014/main" id="{49BB877F-07AE-FE5A-4B3C-5395ED5D8D06}"/>
              </a:ext>
            </a:extLst>
          </p:cNvPr>
          <p:cNvGraphicFramePr/>
          <p:nvPr>
            <p:extLst>
              <p:ext uri="{D42A27DB-BD31-4B8C-83A1-F6EECF244321}">
                <p14:modId xmlns:p14="http://schemas.microsoft.com/office/powerpoint/2010/main" val="3207228445"/>
              </p:ext>
            </p:extLst>
          </p:nvPr>
        </p:nvGraphicFramePr>
        <p:xfrm>
          <a:off x="6964362" y="-422139"/>
          <a:ext cx="4359275" cy="501807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74426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500" fill="hold"/>
                                        <p:tgtEl>
                                          <p:spTgt spid="32"/>
                                        </p:tgtEl>
                                        <p:attrNameLst>
                                          <p:attrName>ppt_w</p:attrName>
                                        </p:attrNameLst>
                                      </p:cBhvr>
                                      <p:tavLst>
                                        <p:tav tm="0">
                                          <p:val>
                                            <p:fltVal val="0"/>
                                          </p:val>
                                        </p:tav>
                                        <p:tav tm="100000">
                                          <p:val>
                                            <p:strVal val="#ppt_w"/>
                                          </p:val>
                                        </p:tav>
                                      </p:tavLst>
                                    </p:anim>
                                    <p:anim calcmode="lin" valueType="num">
                                      <p:cBhvr>
                                        <p:cTn id="8" dur="1500" fill="hold"/>
                                        <p:tgtEl>
                                          <p:spTgt spid="32"/>
                                        </p:tgtEl>
                                        <p:attrNameLst>
                                          <p:attrName>ppt_h</p:attrName>
                                        </p:attrNameLst>
                                      </p:cBhvr>
                                      <p:tavLst>
                                        <p:tav tm="0">
                                          <p:val>
                                            <p:fltVal val="0"/>
                                          </p:val>
                                        </p:tav>
                                        <p:tav tm="100000">
                                          <p:val>
                                            <p:strVal val="#ppt_h"/>
                                          </p:val>
                                        </p:tav>
                                      </p:tavLst>
                                    </p:anim>
                                    <p:animEffect transition="in" filter="fade">
                                      <p:cBhvr>
                                        <p:cTn id="9" dur="1500"/>
                                        <p:tgtEl>
                                          <p:spTgt spid="32"/>
                                        </p:tgtEl>
                                      </p:cBhvr>
                                    </p:animEffect>
                                  </p:childTnLst>
                                </p:cTn>
                              </p:par>
                            </p:childTnLst>
                          </p:cTn>
                        </p:par>
                        <p:par>
                          <p:cTn id="10" fill="hold">
                            <p:stCondLst>
                              <p:cond delay="1500"/>
                            </p:stCondLst>
                            <p:childTnLst>
                              <p:par>
                                <p:cTn id="11" presetID="22" presetClass="entr" presetSubtype="4"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1000"/>
                                        <p:tgtEl>
                                          <p:spTgt spid="49"/>
                                        </p:tgtEl>
                                      </p:cBhvr>
                                    </p:animEffect>
                                  </p:childTnLst>
                                </p:cTn>
                              </p:par>
                              <p:par>
                                <p:cTn id="14" presetID="31" presetClass="entr" presetSubtype="0" fill="hold" grpId="0" nodeType="withEffect">
                                  <p:stCondLst>
                                    <p:cond delay="200"/>
                                  </p:stCondLst>
                                  <p:childTnLst>
                                    <p:set>
                                      <p:cBhvr>
                                        <p:cTn id="15" dur="1" fill="hold">
                                          <p:stCondLst>
                                            <p:cond delay="0"/>
                                          </p:stCondLst>
                                        </p:cTn>
                                        <p:tgtEl>
                                          <p:spTgt spid="41"/>
                                        </p:tgtEl>
                                        <p:attrNameLst>
                                          <p:attrName>style.visibility</p:attrName>
                                        </p:attrNameLst>
                                      </p:cBhvr>
                                      <p:to>
                                        <p:strVal val="visible"/>
                                      </p:to>
                                    </p:set>
                                    <p:anim calcmode="lin" valueType="num">
                                      <p:cBhvr>
                                        <p:cTn id="16" dur="1000" fill="hold"/>
                                        <p:tgtEl>
                                          <p:spTgt spid="41"/>
                                        </p:tgtEl>
                                        <p:attrNameLst>
                                          <p:attrName>ppt_w</p:attrName>
                                        </p:attrNameLst>
                                      </p:cBhvr>
                                      <p:tavLst>
                                        <p:tav tm="0">
                                          <p:val>
                                            <p:fltVal val="0"/>
                                          </p:val>
                                        </p:tav>
                                        <p:tav tm="100000">
                                          <p:val>
                                            <p:strVal val="#ppt_w"/>
                                          </p:val>
                                        </p:tav>
                                      </p:tavLst>
                                    </p:anim>
                                    <p:anim calcmode="lin" valueType="num">
                                      <p:cBhvr>
                                        <p:cTn id="17" dur="1000" fill="hold"/>
                                        <p:tgtEl>
                                          <p:spTgt spid="41"/>
                                        </p:tgtEl>
                                        <p:attrNameLst>
                                          <p:attrName>ppt_h</p:attrName>
                                        </p:attrNameLst>
                                      </p:cBhvr>
                                      <p:tavLst>
                                        <p:tav tm="0">
                                          <p:val>
                                            <p:fltVal val="0"/>
                                          </p:val>
                                        </p:tav>
                                        <p:tav tm="100000">
                                          <p:val>
                                            <p:strVal val="#ppt_h"/>
                                          </p:val>
                                        </p:tav>
                                      </p:tavLst>
                                    </p:anim>
                                    <p:anim calcmode="lin" valueType="num">
                                      <p:cBhvr>
                                        <p:cTn id="18" dur="1000" fill="hold"/>
                                        <p:tgtEl>
                                          <p:spTgt spid="41"/>
                                        </p:tgtEl>
                                        <p:attrNameLst>
                                          <p:attrName>style.rotation</p:attrName>
                                        </p:attrNameLst>
                                      </p:cBhvr>
                                      <p:tavLst>
                                        <p:tav tm="0">
                                          <p:val>
                                            <p:fltVal val="90"/>
                                          </p:val>
                                        </p:tav>
                                        <p:tav tm="100000">
                                          <p:val>
                                            <p:fltVal val="0"/>
                                          </p:val>
                                        </p:tav>
                                      </p:tavLst>
                                    </p:anim>
                                    <p:animEffect transition="in" filter="fade">
                                      <p:cBhvr>
                                        <p:cTn id="19" dur="1000"/>
                                        <p:tgtEl>
                                          <p:spTgt spid="41"/>
                                        </p:tgtEl>
                                      </p:cBhvr>
                                    </p:animEffect>
                                  </p:childTnLst>
                                </p:cTn>
                              </p:par>
                            </p:childTnLst>
                          </p:cTn>
                        </p:par>
                        <p:par>
                          <p:cTn id="20" fill="hold">
                            <p:stCondLst>
                              <p:cond delay="2700"/>
                            </p:stCondLst>
                            <p:childTnLst>
                              <p:par>
                                <p:cTn id="21" presetID="6" presetClass="entr" presetSubtype="16"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circle(in)">
                                      <p:cBhvr>
                                        <p:cTn id="23"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41" grpId="0">
        <p:bldAsOne/>
      </p:bldGraphic>
      <p:bldGraphic spid="44" grpId="0">
        <p:bldAsOne/>
      </p:bldGraphic>
      <p:bldGraphic spid="49"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DFA4B-8A6B-2EBC-1AAC-60358ABE9251}"/>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7B7A5AF-D18C-C0BB-523E-77D9F052A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4" name="Diagramma 3">
            <a:extLst>
              <a:ext uri="{FF2B5EF4-FFF2-40B4-BE49-F238E27FC236}">
                <a16:creationId xmlns:a16="http://schemas.microsoft.com/office/drawing/2014/main" id="{376DEA2C-67A3-D5FF-1B42-12BAFD0B8EB6}"/>
              </a:ext>
            </a:extLst>
          </p:cNvPr>
          <p:cNvGraphicFramePr/>
          <p:nvPr/>
        </p:nvGraphicFramePr>
        <p:xfrm>
          <a:off x="102392" y="839526"/>
          <a:ext cx="11987214" cy="6018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a:extLst>
              <a:ext uri="{FF2B5EF4-FFF2-40B4-BE49-F238E27FC236}">
                <a16:creationId xmlns:a16="http://schemas.microsoft.com/office/drawing/2014/main" id="{A30C6107-0EEE-19CF-02CF-6767EF470D61}"/>
              </a:ext>
            </a:extLst>
          </p:cNvPr>
          <p:cNvGraphicFramePr/>
          <p:nvPr/>
        </p:nvGraphicFramePr>
        <p:xfrm>
          <a:off x="-424323" y="70731"/>
          <a:ext cx="3843798" cy="6980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27550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graphicEl>
                                              <a:dgm id="{4663FFCC-C23F-4268-A7C3-E1F1232C5088}"/>
                                            </p:graphicEl>
                                          </p:spTgt>
                                        </p:tgtEl>
                                        <p:attrNameLst>
                                          <p:attrName>style.visibility</p:attrName>
                                        </p:attrNameLst>
                                      </p:cBhvr>
                                      <p:to>
                                        <p:strVal val="visible"/>
                                      </p:to>
                                    </p:set>
                                    <p:animEffect transition="in" filter="dissolve">
                                      <p:cBhvr>
                                        <p:cTn id="7" dur="500"/>
                                        <p:tgtEl>
                                          <p:spTgt spid="4">
                                            <p:graphicEl>
                                              <a:dgm id="{4663FFCC-C23F-4268-A7C3-E1F1232C5088}"/>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graphicEl>
                                              <a:dgm id="{570B376F-7C7E-4874-A487-51A935D5FD2F}"/>
                                            </p:graphicEl>
                                          </p:spTgt>
                                        </p:tgtEl>
                                        <p:attrNameLst>
                                          <p:attrName>style.visibility</p:attrName>
                                        </p:attrNameLst>
                                      </p:cBhvr>
                                      <p:to>
                                        <p:strVal val="visible"/>
                                      </p:to>
                                    </p:set>
                                    <p:animEffect transition="in" filter="dissolve">
                                      <p:cBhvr>
                                        <p:cTn id="10" dur="500"/>
                                        <p:tgtEl>
                                          <p:spTgt spid="4">
                                            <p:graphicEl>
                                              <a:dgm id="{570B376F-7C7E-4874-A487-51A935D5FD2F}"/>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graphicEl>
                                              <a:dgm id="{7CD8C7D6-63B5-427B-99E1-CD361DFFA7FD}"/>
                                            </p:graphicEl>
                                          </p:spTgt>
                                        </p:tgtEl>
                                        <p:attrNameLst>
                                          <p:attrName>style.visibility</p:attrName>
                                        </p:attrNameLst>
                                      </p:cBhvr>
                                      <p:to>
                                        <p:strVal val="visible"/>
                                      </p:to>
                                    </p:set>
                                    <p:animEffect transition="in" filter="dissolve">
                                      <p:cBhvr>
                                        <p:cTn id="13" dur="500"/>
                                        <p:tgtEl>
                                          <p:spTgt spid="4">
                                            <p:graphicEl>
                                              <a:dgm id="{7CD8C7D6-63B5-427B-99E1-CD361DFFA7FD}"/>
                                            </p:graphic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graphicEl>
                                              <a:dgm id="{E7A76E1E-AC5C-41CD-8066-31E75122FAB7}"/>
                                            </p:graphicEl>
                                          </p:spTgt>
                                        </p:tgtEl>
                                        <p:attrNameLst>
                                          <p:attrName>style.visibility</p:attrName>
                                        </p:attrNameLst>
                                      </p:cBhvr>
                                      <p:to>
                                        <p:strVal val="visible"/>
                                      </p:to>
                                    </p:set>
                                    <p:animEffect transition="in" filter="dissolve">
                                      <p:cBhvr>
                                        <p:cTn id="16" dur="500"/>
                                        <p:tgtEl>
                                          <p:spTgt spid="4">
                                            <p:graphicEl>
                                              <a:dgm id="{E7A76E1E-AC5C-41CD-8066-31E75122FAB7}"/>
                                            </p:graphic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graphicEl>
                                              <a:dgm id="{C01945DD-82DF-44DC-9FE9-4BFF67194664}"/>
                                            </p:graphicEl>
                                          </p:spTgt>
                                        </p:tgtEl>
                                        <p:attrNameLst>
                                          <p:attrName>style.visibility</p:attrName>
                                        </p:attrNameLst>
                                      </p:cBhvr>
                                      <p:to>
                                        <p:strVal val="visible"/>
                                      </p:to>
                                    </p:set>
                                    <p:animEffect transition="in" filter="dissolve">
                                      <p:cBhvr>
                                        <p:cTn id="19" dur="500"/>
                                        <p:tgtEl>
                                          <p:spTgt spid="4">
                                            <p:graphicEl>
                                              <a:dgm id="{C01945DD-82DF-44DC-9FE9-4BFF67194664}"/>
                                            </p:graphic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graphicEl>
                                              <a:dgm id="{B2BF1DC2-07F8-4EA4-8A7A-10050805AA15}"/>
                                            </p:graphicEl>
                                          </p:spTgt>
                                        </p:tgtEl>
                                        <p:attrNameLst>
                                          <p:attrName>style.visibility</p:attrName>
                                        </p:attrNameLst>
                                      </p:cBhvr>
                                      <p:to>
                                        <p:strVal val="visible"/>
                                      </p:to>
                                    </p:set>
                                    <p:animEffect transition="in" filter="dissolve">
                                      <p:cBhvr>
                                        <p:cTn id="22" dur="500"/>
                                        <p:tgtEl>
                                          <p:spTgt spid="4">
                                            <p:graphicEl>
                                              <a:dgm id="{B2BF1DC2-07F8-4EA4-8A7A-10050805AA15}"/>
                                            </p:graphic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graphicEl>
                                              <a:dgm id="{8168196C-D0A1-4E5F-85CC-69A10388AC4B}"/>
                                            </p:graphicEl>
                                          </p:spTgt>
                                        </p:tgtEl>
                                        <p:attrNameLst>
                                          <p:attrName>style.visibility</p:attrName>
                                        </p:attrNameLst>
                                      </p:cBhvr>
                                      <p:to>
                                        <p:strVal val="visible"/>
                                      </p:to>
                                    </p:set>
                                    <p:animEffect transition="in" filter="dissolve">
                                      <p:cBhvr>
                                        <p:cTn id="25" dur="500"/>
                                        <p:tgtEl>
                                          <p:spTgt spid="4">
                                            <p:graphicEl>
                                              <a:dgm id="{8168196C-D0A1-4E5F-85CC-69A10388AC4B}"/>
                                            </p:graphic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graphicEl>
                                              <a:dgm id="{7EBCD7E5-BDAB-433B-A6DA-22FEF48EAAE9}"/>
                                            </p:graphicEl>
                                          </p:spTgt>
                                        </p:tgtEl>
                                        <p:attrNameLst>
                                          <p:attrName>style.visibility</p:attrName>
                                        </p:attrNameLst>
                                      </p:cBhvr>
                                      <p:to>
                                        <p:strVal val="visible"/>
                                      </p:to>
                                    </p:set>
                                    <p:animEffect transition="in" filter="dissolve">
                                      <p:cBhvr>
                                        <p:cTn id="28" dur="500"/>
                                        <p:tgtEl>
                                          <p:spTgt spid="4">
                                            <p:graphicEl>
                                              <a:dgm id="{7EBCD7E5-BDAB-433B-A6DA-22FEF48EAAE9}"/>
                                            </p:graphic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graphicEl>
                                              <a:dgm id="{E7A1BF8C-1ECC-4205-8545-C1185DA31B36}"/>
                                            </p:graphicEl>
                                          </p:spTgt>
                                        </p:tgtEl>
                                        <p:attrNameLst>
                                          <p:attrName>style.visibility</p:attrName>
                                        </p:attrNameLst>
                                      </p:cBhvr>
                                      <p:to>
                                        <p:strVal val="visible"/>
                                      </p:to>
                                    </p:set>
                                    <p:animEffect transition="in" filter="dissolve">
                                      <p:cBhvr>
                                        <p:cTn id="31" dur="500"/>
                                        <p:tgtEl>
                                          <p:spTgt spid="4">
                                            <p:graphicEl>
                                              <a:dgm id="{E7A1BF8C-1ECC-4205-8545-C1185DA31B36}"/>
                                            </p:graphic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graphicEl>
                                              <a:dgm id="{4D0FC720-553C-4BDF-8013-88117E320A03}"/>
                                            </p:graphicEl>
                                          </p:spTgt>
                                        </p:tgtEl>
                                        <p:attrNameLst>
                                          <p:attrName>style.visibility</p:attrName>
                                        </p:attrNameLst>
                                      </p:cBhvr>
                                      <p:to>
                                        <p:strVal val="visible"/>
                                      </p:to>
                                    </p:set>
                                    <p:animEffect transition="in" filter="dissolve">
                                      <p:cBhvr>
                                        <p:cTn id="34" dur="500"/>
                                        <p:tgtEl>
                                          <p:spTgt spid="4">
                                            <p:graphicEl>
                                              <a:dgm id="{4D0FC720-553C-4BDF-8013-88117E320A03}"/>
                                            </p:graphic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graphicEl>
                                              <a:dgm id="{9507DE6E-2041-4D58-BCCB-C17E9AE992F2}"/>
                                            </p:graphicEl>
                                          </p:spTgt>
                                        </p:tgtEl>
                                        <p:attrNameLst>
                                          <p:attrName>style.visibility</p:attrName>
                                        </p:attrNameLst>
                                      </p:cBhvr>
                                      <p:to>
                                        <p:strVal val="visible"/>
                                      </p:to>
                                    </p:set>
                                    <p:animEffect transition="in" filter="dissolve">
                                      <p:cBhvr>
                                        <p:cTn id="37" dur="500"/>
                                        <p:tgtEl>
                                          <p:spTgt spid="4">
                                            <p:graphicEl>
                                              <a:dgm id="{9507DE6E-2041-4D58-BCCB-C17E9AE992F2}"/>
                                            </p:graphic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graphicEl>
                                              <a:dgm id="{65C4E89C-151B-4EA2-B4BE-1B08D0366F44}"/>
                                            </p:graphicEl>
                                          </p:spTgt>
                                        </p:tgtEl>
                                        <p:attrNameLst>
                                          <p:attrName>style.visibility</p:attrName>
                                        </p:attrNameLst>
                                      </p:cBhvr>
                                      <p:to>
                                        <p:strVal val="visible"/>
                                      </p:to>
                                    </p:set>
                                    <p:animEffect transition="in" filter="dissolve">
                                      <p:cBhvr>
                                        <p:cTn id="40" dur="500"/>
                                        <p:tgtEl>
                                          <p:spTgt spid="4">
                                            <p:graphicEl>
                                              <a:dgm id="{65C4E89C-151B-4EA2-B4BE-1B08D0366F44}"/>
                                            </p:graphic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
                                            <p:graphicEl>
                                              <a:dgm id="{85854014-3C2D-474D-9F0F-642B4677C793}"/>
                                            </p:graphicEl>
                                          </p:spTgt>
                                        </p:tgtEl>
                                        <p:attrNameLst>
                                          <p:attrName>style.visibility</p:attrName>
                                        </p:attrNameLst>
                                      </p:cBhvr>
                                      <p:to>
                                        <p:strVal val="visible"/>
                                      </p:to>
                                    </p:set>
                                    <p:animEffect transition="in" filter="dissolve">
                                      <p:cBhvr>
                                        <p:cTn id="43" dur="500"/>
                                        <p:tgtEl>
                                          <p:spTgt spid="4">
                                            <p:graphicEl>
                                              <a:dgm id="{85854014-3C2D-474D-9F0F-642B4677C793}"/>
                                            </p:graphic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
                                            <p:graphicEl>
                                              <a:dgm id="{19445F9B-50AE-4CB4-B46F-5E24B892802F}"/>
                                            </p:graphicEl>
                                          </p:spTgt>
                                        </p:tgtEl>
                                        <p:attrNameLst>
                                          <p:attrName>style.visibility</p:attrName>
                                        </p:attrNameLst>
                                      </p:cBhvr>
                                      <p:to>
                                        <p:strVal val="visible"/>
                                      </p:to>
                                    </p:set>
                                    <p:animEffect transition="in" filter="dissolve">
                                      <p:cBhvr>
                                        <p:cTn id="46" dur="500"/>
                                        <p:tgtEl>
                                          <p:spTgt spid="4">
                                            <p:graphicEl>
                                              <a:dgm id="{19445F9B-50AE-4CB4-B46F-5E24B892802F}"/>
                                            </p:graphic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
                                            <p:graphicEl>
                                              <a:dgm id="{D161E11F-AE08-4D2B-AB46-1F7DB8DDE065}"/>
                                            </p:graphicEl>
                                          </p:spTgt>
                                        </p:tgtEl>
                                        <p:attrNameLst>
                                          <p:attrName>style.visibility</p:attrName>
                                        </p:attrNameLst>
                                      </p:cBhvr>
                                      <p:to>
                                        <p:strVal val="visible"/>
                                      </p:to>
                                    </p:set>
                                    <p:animEffect transition="in" filter="dissolve">
                                      <p:cBhvr>
                                        <p:cTn id="49" dur="500"/>
                                        <p:tgtEl>
                                          <p:spTgt spid="4">
                                            <p:graphicEl>
                                              <a:dgm id="{D161E11F-AE08-4D2B-AB46-1F7DB8DDE065}"/>
                                            </p:graphic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
                                            <p:graphicEl>
                                              <a:dgm id="{79DE1871-2570-4D13-BA39-7D71CDDFED6B}"/>
                                            </p:graphicEl>
                                          </p:spTgt>
                                        </p:tgtEl>
                                        <p:attrNameLst>
                                          <p:attrName>style.visibility</p:attrName>
                                        </p:attrNameLst>
                                      </p:cBhvr>
                                      <p:to>
                                        <p:strVal val="visible"/>
                                      </p:to>
                                    </p:set>
                                    <p:animEffect transition="in" filter="dissolve">
                                      <p:cBhvr>
                                        <p:cTn id="52" dur="500"/>
                                        <p:tgtEl>
                                          <p:spTgt spid="4">
                                            <p:graphicEl>
                                              <a:dgm id="{79DE1871-2570-4D13-BA39-7D71CDDFED6B}"/>
                                            </p:graphic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
                                            <p:graphicEl>
                                              <a:dgm id="{75533975-9599-4A06-B602-38B638931841}"/>
                                            </p:graphicEl>
                                          </p:spTgt>
                                        </p:tgtEl>
                                        <p:attrNameLst>
                                          <p:attrName>style.visibility</p:attrName>
                                        </p:attrNameLst>
                                      </p:cBhvr>
                                      <p:to>
                                        <p:strVal val="visible"/>
                                      </p:to>
                                    </p:set>
                                    <p:animEffect transition="in" filter="dissolve">
                                      <p:cBhvr>
                                        <p:cTn id="55" dur="500"/>
                                        <p:tgtEl>
                                          <p:spTgt spid="4">
                                            <p:graphicEl>
                                              <a:dgm id="{75533975-9599-4A06-B602-38B638931841}"/>
                                            </p:graphic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
                                            <p:graphicEl>
                                              <a:dgm id="{5FA9FF03-3955-4ABE-A9C1-6964524E290E}"/>
                                            </p:graphicEl>
                                          </p:spTgt>
                                        </p:tgtEl>
                                        <p:attrNameLst>
                                          <p:attrName>style.visibility</p:attrName>
                                        </p:attrNameLst>
                                      </p:cBhvr>
                                      <p:to>
                                        <p:strVal val="visible"/>
                                      </p:to>
                                    </p:set>
                                    <p:animEffect transition="in" filter="dissolve">
                                      <p:cBhvr>
                                        <p:cTn id="58" dur="500"/>
                                        <p:tgtEl>
                                          <p:spTgt spid="4">
                                            <p:graphicEl>
                                              <a:dgm id="{5FA9FF03-3955-4ABE-A9C1-6964524E290E}"/>
                                            </p:graphicEl>
                                          </p:spTgt>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
                                            <p:graphicEl>
                                              <a:dgm id="{41D2C848-9E8B-4B95-8877-D8EF6C076AF1}"/>
                                            </p:graphicEl>
                                          </p:spTgt>
                                        </p:tgtEl>
                                        <p:attrNameLst>
                                          <p:attrName>style.visibility</p:attrName>
                                        </p:attrNameLst>
                                      </p:cBhvr>
                                      <p:to>
                                        <p:strVal val="visible"/>
                                      </p:to>
                                    </p:set>
                                    <p:animEffect transition="in" filter="dissolve">
                                      <p:cBhvr>
                                        <p:cTn id="61" dur="500"/>
                                        <p:tgtEl>
                                          <p:spTgt spid="4">
                                            <p:graphicEl>
                                              <a:dgm id="{41D2C848-9E8B-4B95-8877-D8EF6C076AF1}"/>
                                            </p:graphic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4">
                                            <p:graphicEl>
                                              <a:dgm id="{A7C11C8D-E3D2-4565-BCF8-A06EE805A4BC}"/>
                                            </p:graphicEl>
                                          </p:spTgt>
                                        </p:tgtEl>
                                        <p:attrNameLst>
                                          <p:attrName>style.visibility</p:attrName>
                                        </p:attrNameLst>
                                      </p:cBhvr>
                                      <p:to>
                                        <p:strVal val="visible"/>
                                      </p:to>
                                    </p:set>
                                    <p:animEffect transition="in" filter="dissolve">
                                      <p:cBhvr>
                                        <p:cTn id="64" dur="500"/>
                                        <p:tgtEl>
                                          <p:spTgt spid="4">
                                            <p:graphicEl>
                                              <a:dgm id="{A7C11C8D-E3D2-4565-BCF8-A06EE805A4BC}"/>
                                            </p:graphic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4">
                                            <p:graphicEl>
                                              <a:dgm id="{8D73C790-6E21-4F85-B7EC-6C1161D338C9}"/>
                                            </p:graphicEl>
                                          </p:spTgt>
                                        </p:tgtEl>
                                        <p:attrNameLst>
                                          <p:attrName>style.visibility</p:attrName>
                                        </p:attrNameLst>
                                      </p:cBhvr>
                                      <p:to>
                                        <p:strVal val="visible"/>
                                      </p:to>
                                    </p:set>
                                    <p:animEffect transition="in" filter="dissolve">
                                      <p:cBhvr>
                                        <p:cTn id="67" dur="500"/>
                                        <p:tgtEl>
                                          <p:spTgt spid="4">
                                            <p:graphicEl>
                                              <a:dgm id="{8D73C790-6E21-4F85-B7EC-6C1161D338C9}"/>
                                            </p:graphicEl>
                                          </p:spTgt>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
                                            <p:graphicEl>
                                              <a:dgm id="{67C41D80-2B93-4ED2-945D-1D335D1FEA3F}"/>
                                            </p:graphicEl>
                                          </p:spTgt>
                                        </p:tgtEl>
                                        <p:attrNameLst>
                                          <p:attrName>style.visibility</p:attrName>
                                        </p:attrNameLst>
                                      </p:cBhvr>
                                      <p:to>
                                        <p:strVal val="visible"/>
                                      </p:to>
                                    </p:set>
                                    <p:animEffect transition="in" filter="dissolve">
                                      <p:cBhvr>
                                        <p:cTn id="70" dur="500"/>
                                        <p:tgtEl>
                                          <p:spTgt spid="4">
                                            <p:graphicEl>
                                              <a:dgm id="{67C41D80-2B93-4ED2-945D-1D335D1FEA3F}"/>
                                            </p:graphicEl>
                                          </p:spTgt>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
                                            <p:graphicEl>
                                              <a:dgm id="{9C8531BD-2282-47F3-8D56-20F1ECE89BE2}"/>
                                            </p:graphicEl>
                                          </p:spTgt>
                                        </p:tgtEl>
                                        <p:attrNameLst>
                                          <p:attrName>style.visibility</p:attrName>
                                        </p:attrNameLst>
                                      </p:cBhvr>
                                      <p:to>
                                        <p:strVal val="visible"/>
                                      </p:to>
                                    </p:set>
                                    <p:animEffect transition="in" filter="dissolve">
                                      <p:cBhvr>
                                        <p:cTn id="73" dur="500"/>
                                        <p:tgtEl>
                                          <p:spTgt spid="4">
                                            <p:graphicEl>
                                              <a:dgm id="{9C8531BD-2282-47F3-8D56-20F1ECE89BE2}"/>
                                            </p:graphicEl>
                                          </p:spTgt>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
                                            <p:graphicEl>
                                              <a:dgm id="{6B0B9FFF-D901-4117-84E2-E10CCA01A376}"/>
                                            </p:graphicEl>
                                          </p:spTgt>
                                        </p:tgtEl>
                                        <p:attrNameLst>
                                          <p:attrName>style.visibility</p:attrName>
                                        </p:attrNameLst>
                                      </p:cBhvr>
                                      <p:to>
                                        <p:strVal val="visible"/>
                                      </p:to>
                                    </p:set>
                                    <p:animEffect transition="in" filter="dissolve">
                                      <p:cBhvr>
                                        <p:cTn id="76" dur="500"/>
                                        <p:tgtEl>
                                          <p:spTgt spid="4">
                                            <p:graphicEl>
                                              <a:dgm id="{6B0B9FFF-D901-4117-84E2-E10CCA01A3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5B383-6A42-006E-8D06-AA19C1734FC4}"/>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47166ED-30D6-FCCA-FBA4-A0464F84C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 name="Diagramma 1">
            <a:extLst>
              <a:ext uri="{FF2B5EF4-FFF2-40B4-BE49-F238E27FC236}">
                <a16:creationId xmlns:a16="http://schemas.microsoft.com/office/drawing/2014/main" id="{13097B63-2840-7954-DA73-4C27F1342F26}"/>
              </a:ext>
            </a:extLst>
          </p:cNvPr>
          <p:cNvGraphicFramePr/>
          <p:nvPr>
            <p:extLst>
              <p:ext uri="{D42A27DB-BD31-4B8C-83A1-F6EECF244321}">
                <p14:modId xmlns:p14="http://schemas.microsoft.com/office/powerpoint/2010/main" val="3561515804"/>
              </p:ext>
            </p:extLst>
          </p:nvPr>
        </p:nvGraphicFramePr>
        <p:xfrm>
          <a:off x="-1066804" y="97629"/>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a 5">
            <a:extLst>
              <a:ext uri="{FF2B5EF4-FFF2-40B4-BE49-F238E27FC236}">
                <a16:creationId xmlns:a16="http://schemas.microsoft.com/office/drawing/2014/main" id="{6A89F2B0-4129-CFEE-9392-0D799959A396}"/>
              </a:ext>
            </a:extLst>
          </p:cNvPr>
          <p:cNvGraphicFramePr/>
          <p:nvPr>
            <p:extLst>
              <p:ext uri="{D42A27DB-BD31-4B8C-83A1-F6EECF244321}">
                <p14:modId xmlns:p14="http://schemas.microsoft.com/office/powerpoint/2010/main" val="2518120450"/>
              </p:ext>
            </p:extLst>
          </p:nvPr>
        </p:nvGraphicFramePr>
        <p:xfrm>
          <a:off x="257174" y="1682058"/>
          <a:ext cx="11677650" cy="50783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6" name="Picture 2" descr="Visualizza dettagli immagine correlata. รูปชายผิวขาวยกมือไหว้ PNG , สักการะ, โดดเดี่ยว, ความรักภาพ PNG สำหรับ ...">
            <a:extLst>
              <a:ext uri="{FF2B5EF4-FFF2-40B4-BE49-F238E27FC236}">
                <a16:creationId xmlns:a16="http://schemas.microsoft.com/office/drawing/2014/main" id="{562473DD-4F13-6CCA-3942-D6628B35EC9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3941" b="92118" l="9360" r="89163">
                        <a14:foregroundMark x1="32020" y1="8867" x2="32020" y2="8867"/>
                        <a14:foregroundMark x1="34975" y1="8867" x2="34975" y2="8867"/>
                        <a14:foregroundMark x1="34975" y1="6897" x2="34975" y2="6897"/>
                        <a14:foregroundMark x1="32512" y1="4433" x2="32512" y2="4433"/>
                        <a14:foregroundMark x1="59113" y1="34975" x2="62877" y2="31211"/>
                        <a14:foregroundMark x1="51232" y1="31527" x2="57635" y2="60099"/>
                        <a14:foregroundMark x1="57635" y1="60099" x2="56650" y2="84729"/>
                        <a14:foregroundMark x1="56650" y1="84729" x2="61084" y2="89655"/>
                        <a14:foregroundMark x1="44335" y1="66995" x2="38424" y2="92118"/>
                        <a14:foregroundMark x1="38424" y1="92118" x2="37438" y2="92118"/>
                        <a14:foregroundMark x1="54680" y1="90640" x2="64039" y2="91626"/>
                        <a14:foregroundMark x1="53695" y1="91626" x2="57143" y2="91626"/>
                        <a14:foregroundMark x1="53202" y1="91133" x2="61576" y2="91626"/>
                        <a14:foregroundMark x1="68966" y1="25616" x2="69184" y2="25350"/>
                        <a14:foregroundMark x1="66289" y1="26384" x2="65517" y2="28571"/>
                        <a14:foregroundMark x1="71921" y1="21675" x2="72906" y2="20197"/>
                        <a14:foregroundMark x1="74384" y1="19704" x2="74384" y2="19704"/>
                        <a14:foregroundMark x1="73892" y1="19704" x2="73892" y2="19704"/>
                        <a14:foregroundMark x1="74384" y1="18719" x2="70443" y2="21675"/>
                        <a14:backgroundMark x1="74744" y1="27600" x2="75862" y2="28079"/>
                        <a14:backgroundMark x1="73915" y1="17620" x2="76355" y2="16749"/>
                        <a14:backgroundMark x1="68080" y1="19704" x2="68252" y2="19643"/>
                        <a14:backgroundMark x1="62562" y1="21675" x2="68080" y2="19704"/>
                      </a14:backgroundRemoval>
                    </a14:imgEffect>
                  </a14:imgLayer>
                </a14:imgProps>
              </a:ext>
              <a:ext uri="{28A0092B-C50C-407E-A947-70E740481C1C}">
                <a14:useLocalDpi xmlns:a14="http://schemas.microsoft.com/office/drawing/2010/main" val="0"/>
              </a:ext>
            </a:extLst>
          </a:blip>
          <a:srcRect/>
          <a:stretch>
            <a:fillRect/>
          </a:stretch>
        </p:blipFill>
        <p:spPr bwMode="auto">
          <a:xfrm>
            <a:off x="4538663" y="4900286"/>
            <a:ext cx="1933575" cy="20553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mino 3d che porta soluzione ilustración de Stock | Adobe Stock">
            <a:extLst>
              <a:ext uri="{FF2B5EF4-FFF2-40B4-BE49-F238E27FC236}">
                <a16:creationId xmlns:a16="http://schemas.microsoft.com/office/drawing/2014/main" id="{BBB24865-90D4-0D67-2C79-0EFDB6D5F4CA}"/>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9910" b="89865" l="8400" r="92600">
                        <a14:foregroundMark x1="8400" y1="79505" x2="20200" y2="66216"/>
                        <a14:foregroundMark x1="20200" y1="66216" x2="19200" y2="34459"/>
                        <a14:foregroundMark x1="19200" y1="34459" x2="21900" y2="60586"/>
                        <a14:foregroundMark x1="29204" y1="77438" x2="30100" y2="79505"/>
                        <a14:foregroundMark x1="21900" y1="60586" x2="25934" y2="69893"/>
                        <a14:foregroundMark x1="30100" y1="79505" x2="33500" y2="80631"/>
                        <a14:foregroundMark x1="17700" y1="34685" x2="19300" y2="25450"/>
                        <a14:foregroundMark x1="17900" y1="20270" x2="15400" y2="20270"/>
                        <a14:foregroundMark x1="20200" y1="19369" x2="14200" y2="20721"/>
                        <a14:foregroundMark x1="19300" y1="18919" x2="14400" y2="19820"/>
                        <a14:foregroundMark x1="19300" y1="18018" x2="13800" y2="18919"/>
                        <a14:foregroundMark x1="18700" y1="18018" x2="15800" y2="17568"/>
                        <a14:foregroundMark x1="19300" y1="17568" x2="15400" y2="16216"/>
                        <a14:foregroundMark x1="16900" y1="17117" x2="19300" y2="16667"/>
                        <a14:foregroundMark x1="17300" y1="15541" x2="20200" y2="16216"/>
                        <a14:foregroundMark x1="79200" y1="30856" x2="80200" y2="30405"/>
                        <a14:foregroundMark x1="78200" y1="30856" x2="79800" y2="25000"/>
                        <a14:foregroundMark x1="75300" y1="20721" x2="80200" y2="18018"/>
                        <a14:foregroundMark x1="80900" y1="17117" x2="73700" y2="22523"/>
                        <a14:foregroundMark x1="79600" y1="15090" x2="75100" y2="19820"/>
                        <a14:foregroundMark x1="78000" y1="14640" x2="74300" y2="21171"/>
                        <a14:foregroundMark x1="76700" y1="14640" x2="73300" y2="22072"/>
                        <a14:foregroundMark x1="73700" y1="19820" x2="77400" y2="16216"/>
                        <a14:foregroundMark x1="75500" y1="18468" x2="78200" y2="14640"/>
                        <a14:foregroundMark x1="75500" y1="21171" x2="79000" y2="14640"/>
                        <a14:foregroundMark x1="75300" y1="21171" x2="78400" y2="15090"/>
                        <a14:foregroundMark x1="75500" y1="16216" x2="74900" y2="19820"/>
                        <a14:foregroundMark x1="76100" y1="15090" x2="75500" y2="15541"/>
                        <a14:foregroundMark x1="88500" y1="81982" x2="91200" y2="82883"/>
                        <a14:foregroundMark x1="92600" y1="82883" x2="90500" y2="82883"/>
                        <a14:foregroundMark x1="34000" y1="52703" x2="34800" y2="51351"/>
                        <a14:foregroundMark x1="38300" y1="33333" x2="38916" y2="36408"/>
                        <a14:foregroundMark x1="54700" y1="33784" x2="55037" y2="54475"/>
                        <a14:foregroundMark x1="56200" y1="43018" x2="57800" y2="47072"/>
                        <a14:foregroundMark x1="22800" y1="40315" x2="28800" y2="29505"/>
                        <a14:foregroundMark x1="29600" y1="29054" x2="26500" y2="29054"/>
                        <a14:foregroundMark x1="28800" y1="27703" x2="27600" y2="27703"/>
                        <a14:foregroundMark x1="74500" y1="18018" x2="81500" y2="18018"/>
                        <a14:foregroundMark x1="49400" y1="33784" x2="52900" y2="33784"/>
                        <a14:foregroundMark x1="84000" y1="49550" x2="84000" y2="49550"/>
                        <a14:foregroundMark x1="82100" y1="41667" x2="82100" y2="41667"/>
                        <a14:foregroundMark x1="82620" y1="43468" x2="83100" y2="44820"/>
                        <a14:foregroundMark x1="82300" y1="42568" x2="82620" y2="43468"/>
                        <a14:foregroundMark x1="81980" y1="41667" x2="82300" y2="42568"/>
                        <a14:foregroundMark x1="81100" y1="39189" x2="81980" y2="41667"/>
                        <a14:backgroundMark x1="25500" y1="49550" x2="25500" y2="49550"/>
                        <a14:backgroundMark x1="24500" y1="50000" x2="24500" y2="50000"/>
                        <a14:backgroundMark x1="27800" y1="73649" x2="27800" y2="73649"/>
                        <a14:backgroundMark x1="27400" y1="70721" x2="27800" y2="75000"/>
                        <a14:backgroundMark x1="25900" y1="71622" x2="28800" y2="78153"/>
                        <a14:backgroundMark x1="25700" y1="70721" x2="27000" y2="70721"/>
                        <a14:backgroundMark x1="28200" y1="77703" x2="29200" y2="77703"/>
                        <a14:backgroundMark x1="40100" y1="39640" x2="41400" y2="46622"/>
                        <a14:backgroundMark x1="40100" y1="39640" x2="39300" y2="39640"/>
                        <a14:backgroundMark x1="40300" y1="47523" x2="42400" y2="50450"/>
                        <a14:backgroundMark x1="41800" y1="50901" x2="43400" y2="53153"/>
                        <a14:backgroundMark x1="54100" y1="57883" x2="55800" y2="56982"/>
                        <a14:backgroundMark x1="82300" y1="46171" x2="82300" y2="49550"/>
                        <a14:backgroundMark x1="82500" y1="48198" x2="82274" y2="46075"/>
                        <a14:backgroundMark x1="81900" y1="45270" x2="81900" y2="45270"/>
                        <a14:backgroundMark x1="81900" y1="43468" x2="81900" y2="43468"/>
                        <a14:backgroundMark x1="81900" y1="43468" x2="81900" y2="43468"/>
                        <a14:backgroundMark x1="81700" y1="42568" x2="81700" y2="42568"/>
                        <a14:backgroundMark x1="81500" y1="41667" x2="81500" y2="41667"/>
                        <a14:backgroundMark x1="81500" y1="41667" x2="81500" y2="41667"/>
                        <a14:backgroundMark x1="81300" y1="41667" x2="81300" y2="41667"/>
                      </a14:backgroundRemoval>
                    </a14:imgEffect>
                  </a14:imgLayer>
                </a14:imgProps>
              </a:ext>
              <a:ext uri="{28A0092B-C50C-407E-A947-70E740481C1C}">
                <a14:useLocalDpi xmlns:a14="http://schemas.microsoft.com/office/drawing/2010/main" val="0"/>
              </a:ext>
            </a:extLst>
          </a:blip>
          <a:srcRect/>
          <a:stretch>
            <a:fillRect/>
          </a:stretch>
        </p:blipFill>
        <p:spPr bwMode="auto">
          <a:xfrm>
            <a:off x="7077075" y="0"/>
            <a:ext cx="4629150" cy="2055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sualizza dettagli immagine correlata. Manipulierter Stickman weißer menschlicher einfacher Charakter Maya ...">
            <a:extLst>
              <a:ext uri="{FF2B5EF4-FFF2-40B4-BE49-F238E27FC236}">
                <a16:creationId xmlns:a16="http://schemas.microsoft.com/office/drawing/2014/main" id="{9979A592-DDEA-268E-4C13-3BFBBBFAE750}"/>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155" b="92958" l="9360" r="96059">
                        <a14:foregroundMark x1="27094" y1="12676" x2="46305" y2="10211"/>
                        <a14:foregroundMark x1="14778" y1="92958" x2="19212" y2="90493"/>
                        <a14:foregroundMark x1="50739" y1="92958" x2="58128" y2="92958"/>
                        <a14:foregroundMark x1="86700" y1="41549" x2="90640" y2="40141"/>
                        <a14:foregroundMark x1="88177" y1="45423" x2="90640" y2="52465"/>
                        <a14:foregroundMark x1="94089" y1="50352" x2="96059" y2="51056"/>
                        <a14:foregroundMark x1="91133" y1="39789" x2="91133" y2="39789"/>
                        <a14:foregroundMark x1="92611" y1="39789" x2="92611" y2="39789"/>
                        <a14:foregroundMark x1="91626" y1="39437" x2="91626" y2="39437"/>
                        <a14:foregroundMark x1="26108" y1="12676" x2="35961" y2="9507"/>
                        <a14:foregroundMark x1="29557" y1="11620" x2="33498" y2="9507"/>
                        <a14:backgroundMark x1="39409" y1="89437" x2="39409" y2="94718"/>
                      </a14:backgroundRemoval>
                    </a14:imgEffect>
                  </a14:imgLayer>
                </a14:imgProps>
              </a:ext>
              <a:ext uri="{28A0092B-C50C-407E-A947-70E740481C1C}">
                <a14:useLocalDpi xmlns:a14="http://schemas.microsoft.com/office/drawing/2010/main" val="0"/>
              </a:ext>
            </a:extLst>
          </a:blip>
          <a:srcRect/>
          <a:stretch>
            <a:fillRect/>
          </a:stretch>
        </p:blipFill>
        <p:spPr bwMode="auto">
          <a:xfrm>
            <a:off x="1864519" y="1366438"/>
            <a:ext cx="1528762" cy="21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01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6">
                                            <p:graphicEl>
                                              <a:dgm id="{C710F189-EFE1-4F0F-9BFC-E491A8DE6A9B}"/>
                                            </p:graphicEl>
                                          </p:spTgt>
                                        </p:tgtEl>
                                        <p:attrNameLst>
                                          <p:attrName>style.visibility</p:attrName>
                                        </p:attrNameLst>
                                      </p:cBhvr>
                                      <p:to>
                                        <p:strVal val="visible"/>
                                      </p:to>
                                    </p:set>
                                    <p:animEffect transition="in" filter="strips(downRight)">
                                      <p:cBhvr>
                                        <p:cTn id="7" dur="500"/>
                                        <p:tgtEl>
                                          <p:spTgt spid="6">
                                            <p:graphicEl>
                                              <a:dgm id="{C710F189-EFE1-4F0F-9BFC-E491A8DE6A9B}"/>
                                            </p:graphic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
                                            <p:graphicEl>
                                              <a:dgm id="{C61962EC-CD27-4FF2-AE09-93BA1F7E3A7D}"/>
                                            </p:graphicEl>
                                          </p:spTgt>
                                        </p:tgtEl>
                                        <p:attrNameLst>
                                          <p:attrName>style.visibility</p:attrName>
                                        </p:attrNameLst>
                                      </p:cBhvr>
                                      <p:to>
                                        <p:strVal val="visible"/>
                                      </p:to>
                                    </p:set>
                                    <p:animEffect transition="in" filter="strips(downRight)">
                                      <p:cBhvr>
                                        <p:cTn id="10" dur="500"/>
                                        <p:tgtEl>
                                          <p:spTgt spid="6">
                                            <p:graphicEl>
                                              <a:dgm id="{C61962EC-CD27-4FF2-AE09-93BA1F7E3A7D}"/>
                                            </p:graphic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
                                            <p:graphicEl>
                                              <a:dgm id="{E738B916-EA60-4125-AD03-2FEF41E919CF}"/>
                                            </p:graphicEl>
                                          </p:spTgt>
                                        </p:tgtEl>
                                        <p:attrNameLst>
                                          <p:attrName>style.visibility</p:attrName>
                                        </p:attrNameLst>
                                      </p:cBhvr>
                                      <p:to>
                                        <p:strVal val="visible"/>
                                      </p:to>
                                    </p:set>
                                    <p:animEffect transition="in" filter="strips(downRight)">
                                      <p:cBhvr>
                                        <p:cTn id="13" dur="500"/>
                                        <p:tgtEl>
                                          <p:spTgt spid="6">
                                            <p:graphicEl>
                                              <a:dgm id="{E738B916-EA60-4125-AD03-2FEF41E919CF}"/>
                                            </p:graphicEl>
                                          </p:spTgt>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par>
                                <p:cTn id="24" presetID="26"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wipe(down)">
                                      <p:cBhvr>
                                        <p:cTn id="26" dur="580">
                                          <p:stCondLst>
                                            <p:cond delay="0"/>
                                          </p:stCondLst>
                                        </p:cTn>
                                        <p:tgtEl>
                                          <p:spTgt spid="1030"/>
                                        </p:tgtEl>
                                      </p:cBhvr>
                                    </p:animEffect>
                                    <p:anim calcmode="lin" valueType="num">
                                      <p:cBhvr>
                                        <p:cTn id="27"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32" dur="26">
                                          <p:stCondLst>
                                            <p:cond delay="650"/>
                                          </p:stCondLst>
                                        </p:cTn>
                                        <p:tgtEl>
                                          <p:spTgt spid="1030"/>
                                        </p:tgtEl>
                                      </p:cBhvr>
                                      <p:to x="100000" y="60000"/>
                                    </p:animScale>
                                    <p:animScale>
                                      <p:cBhvr>
                                        <p:cTn id="33" dur="166" decel="50000">
                                          <p:stCondLst>
                                            <p:cond delay="676"/>
                                          </p:stCondLst>
                                        </p:cTn>
                                        <p:tgtEl>
                                          <p:spTgt spid="1030"/>
                                        </p:tgtEl>
                                      </p:cBhvr>
                                      <p:to x="100000" y="100000"/>
                                    </p:animScale>
                                    <p:animScale>
                                      <p:cBhvr>
                                        <p:cTn id="34" dur="26">
                                          <p:stCondLst>
                                            <p:cond delay="1312"/>
                                          </p:stCondLst>
                                        </p:cTn>
                                        <p:tgtEl>
                                          <p:spTgt spid="1030"/>
                                        </p:tgtEl>
                                      </p:cBhvr>
                                      <p:to x="100000" y="80000"/>
                                    </p:animScale>
                                    <p:animScale>
                                      <p:cBhvr>
                                        <p:cTn id="35" dur="166" decel="50000">
                                          <p:stCondLst>
                                            <p:cond delay="1338"/>
                                          </p:stCondLst>
                                        </p:cTn>
                                        <p:tgtEl>
                                          <p:spTgt spid="1030"/>
                                        </p:tgtEl>
                                      </p:cBhvr>
                                      <p:to x="100000" y="100000"/>
                                    </p:animScale>
                                    <p:animScale>
                                      <p:cBhvr>
                                        <p:cTn id="36" dur="26">
                                          <p:stCondLst>
                                            <p:cond delay="1642"/>
                                          </p:stCondLst>
                                        </p:cTn>
                                        <p:tgtEl>
                                          <p:spTgt spid="1030"/>
                                        </p:tgtEl>
                                      </p:cBhvr>
                                      <p:to x="100000" y="90000"/>
                                    </p:animScale>
                                    <p:animScale>
                                      <p:cBhvr>
                                        <p:cTn id="37" dur="166" decel="50000">
                                          <p:stCondLst>
                                            <p:cond delay="1668"/>
                                          </p:stCondLst>
                                        </p:cTn>
                                        <p:tgtEl>
                                          <p:spTgt spid="1030"/>
                                        </p:tgtEl>
                                      </p:cBhvr>
                                      <p:to x="100000" y="100000"/>
                                    </p:animScale>
                                    <p:animScale>
                                      <p:cBhvr>
                                        <p:cTn id="38" dur="26">
                                          <p:stCondLst>
                                            <p:cond delay="1808"/>
                                          </p:stCondLst>
                                        </p:cTn>
                                        <p:tgtEl>
                                          <p:spTgt spid="1030"/>
                                        </p:tgtEl>
                                      </p:cBhvr>
                                      <p:to x="100000" y="95000"/>
                                    </p:animScale>
                                    <p:animScale>
                                      <p:cBhvr>
                                        <p:cTn id="39" dur="166" decel="50000">
                                          <p:stCondLst>
                                            <p:cond delay="1834"/>
                                          </p:stCondLst>
                                        </p:cTn>
                                        <p:tgtEl>
                                          <p:spTgt spid="10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E068-1047-ACC2-A7E4-E1FA858BB7D1}"/>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C1DF555E-58FF-91BD-4492-DF588BD38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4" name="Diagramma 3">
            <a:extLst>
              <a:ext uri="{FF2B5EF4-FFF2-40B4-BE49-F238E27FC236}">
                <a16:creationId xmlns:a16="http://schemas.microsoft.com/office/drawing/2014/main" id="{E13116DE-6012-8E02-FD1D-1F004783F28D}"/>
              </a:ext>
            </a:extLst>
          </p:cNvPr>
          <p:cNvGraphicFramePr/>
          <p:nvPr>
            <p:extLst>
              <p:ext uri="{D42A27DB-BD31-4B8C-83A1-F6EECF244321}">
                <p14:modId xmlns:p14="http://schemas.microsoft.com/office/powerpoint/2010/main" val="3272296303"/>
              </p:ext>
            </p:extLst>
          </p:nvPr>
        </p:nvGraphicFramePr>
        <p:xfrm>
          <a:off x="104775" y="0"/>
          <a:ext cx="6096000" cy="4247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a:extLst>
              <a:ext uri="{FF2B5EF4-FFF2-40B4-BE49-F238E27FC236}">
                <a16:creationId xmlns:a16="http://schemas.microsoft.com/office/drawing/2014/main" id="{7C16029E-4CE2-2C13-999D-4AB91961FBD2}"/>
              </a:ext>
            </a:extLst>
          </p:cNvPr>
          <p:cNvGraphicFramePr/>
          <p:nvPr>
            <p:extLst>
              <p:ext uri="{D42A27DB-BD31-4B8C-83A1-F6EECF244321}">
                <p14:modId xmlns:p14="http://schemas.microsoft.com/office/powerpoint/2010/main" val="2611371801"/>
              </p:ext>
            </p:extLst>
          </p:nvPr>
        </p:nvGraphicFramePr>
        <p:xfrm>
          <a:off x="5857875" y="4264313"/>
          <a:ext cx="6096000" cy="23083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Diagramma 13">
            <a:extLst>
              <a:ext uri="{FF2B5EF4-FFF2-40B4-BE49-F238E27FC236}">
                <a16:creationId xmlns:a16="http://schemas.microsoft.com/office/drawing/2014/main" id="{61F7FBA1-8FDF-F0CF-7AF1-913308996AD6}"/>
              </a:ext>
            </a:extLst>
          </p:cNvPr>
          <p:cNvGraphicFramePr/>
          <p:nvPr>
            <p:extLst>
              <p:ext uri="{D42A27DB-BD31-4B8C-83A1-F6EECF244321}">
                <p14:modId xmlns:p14="http://schemas.microsoft.com/office/powerpoint/2010/main" val="1563039268"/>
              </p:ext>
            </p:extLst>
          </p:nvPr>
        </p:nvGraphicFramePr>
        <p:xfrm>
          <a:off x="6602412" y="215427"/>
          <a:ext cx="5187950" cy="381646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5" name="Diagramma 14">
            <a:extLst>
              <a:ext uri="{FF2B5EF4-FFF2-40B4-BE49-F238E27FC236}">
                <a16:creationId xmlns:a16="http://schemas.microsoft.com/office/drawing/2014/main" id="{A1ECDC08-7641-FB23-B1FF-6BDBD01BA950}"/>
              </a:ext>
            </a:extLst>
          </p:cNvPr>
          <p:cNvGraphicFramePr/>
          <p:nvPr>
            <p:extLst>
              <p:ext uri="{D42A27DB-BD31-4B8C-83A1-F6EECF244321}">
                <p14:modId xmlns:p14="http://schemas.microsoft.com/office/powerpoint/2010/main" val="3658144087"/>
              </p:ext>
            </p:extLst>
          </p:nvPr>
        </p:nvGraphicFramePr>
        <p:xfrm>
          <a:off x="288924" y="3697096"/>
          <a:ext cx="5187950" cy="344275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4040218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graphicEl>
                                              <a:dgm id="{856DF725-FB49-4BE7-B8BE-1E062CEE4E88}"/>
                                            </p:graphicEl>
                                          </p:spTgt>
                                        </p:tgtEl>
                                        <p:attrNameLst>
                                          <p:attrName>style.visibility</p:attrName>
                                        </p:attrNameLst>
                                      </p:cBhvr>
                                      <p:to>
                                        <p:strVal val="visible"/>
                                      </p:to>
                                    </p:set>
                                    <p:animEffect transition="in" filter="fade">
                                      <p:cBhvr>
                                        <p:cTn id="7" dur="1000"/>
                                        <p:tgtEl>
                                          <p:spTgt spid="4">
                                            <p:graphicEl>
                                              <a:dgm id="{856DF725-FB49-4BE7-B8BE-1E062CEE4E88}"/>
                                            </p:graphicEl>
                                          </p:spTgt>
                                        </p:tgtEl>
                                      </p:cBhvr>
                                    </p:animEffect>
                                    <p:anim calcmode="lin" valueType="num">
                                      <p:cBhvr>
                                        <p:cTn id="8" dur="1000" fill="hold"/>
                                        <p:tgtEl>
                                          <p:spTgt spid="4">
                                            <p:graphicEl>
                                              <a:dgm id="{856DF725-FB49-4BE7-B8BE-1E062CEE4E88}"/>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856DF725-FB49-4BE7-B8BE-1E062CEE4E88}"/>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graphicEl>
                                              <a:dgm id="{5B3B64BD-73FE-46C9-A922-CBD526B393ED}"/>
                                            </p:graphicEl>
                                          </p:spTgt>
                                        </p:tgtEl>
                                        <p:attrNameLst>
                                          <p:attrName>style.visibility</p:attrName>
                                        </p:attrNameLst>
                                      </p:cBhvr>
                                      <p:to>
                                        <p:strVal val="visible"/>
                                      </p:to>
                                    </p:set>
                                    <p:animEffect transition="in" filter="fade">
                                      <p:cBhvr>
                                        <p:cTn id="12" dur="1000"/>
                                        <p:tgtEl>
                                          <p:spTgt spid="4">
                                            <p:graphicEl>
                                              <a:dgm id="{5B3B64BD-73FE-46C9-A922-CBD526B393ED}"/>
                                            </p:graphicEl>
                                          </p:spTgt>
                                        </p:tgtEl>
                                      </p:cBhvr>
                                    </p:animEffect>
                                    <p:anim calcmode="lin" valueType="num">
                                      <p:cBhvr>
                                        <p:cTn id="13" dur="1000" fill="hold"/>
                                        <p:tgtEl>
                                          <p:spTgt spid="4">
                                            <p:graphicEl>
                                              <a:dgm id="{5B3B64BD-73FE-46C9-A922-CBD526B393ED}"/>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5B3B64BD-73FE-46C9-A922-CBD526B393ED}"/>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1)">
                                      <p:cBhvr>
                                        <p:cTn id="24" dur="2000"/>
                                        <p:tgtEl>
                                          <p:spTgt spid="15"/>
                                        </p:tgtEl>
                                      </p:cBhvr>
                                    </p:animEffect>
                                  </p:childTnLst>
                                </p:cTn>
                              </p:par>
                            </p:childTnLst>
                          </p:cTn>
                        </p:par>
                        <p:par>
                          <p:cTn id="25" fill="hold">
                            <p:stCondLst>
                              <p:cond delay="3000"/>
                            </p:stCondLst>
                            <p:childTnLst>
                              <p:par>
                                <p:cTn id="26" presetID="53" presetClass="entr" presetSubtype="16"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10" grpId="0">
        <p:bldAsOne/>
      </p:bldGraphic>
      <p:bldGraphic spid="14" grpId="0">
        <p:bldAsOne/>
      </p:bldGraphic>
      <p:bldGraphic spid="1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9AC9-79DF-548D-4362-AAD42347B1B9}"/>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C304932-C825-B8DF-1738-DEBAB52A5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2" name="Diagramma 1">
            <a:extLst>
              <a:ext uri="{FF2B5EF4-FFF2-40B4-BE49-F238E27FC236}">
                <a16:creationId xmlns:a16="http://schemas.microsoft.com/office/drawing/2014/main" id="{F2D006A6-B7C7-5D84-4D3D-9EB00CB415AE}"/>
              </a:ext>
            </a:extLst>
          </p:cNvPr>
          <p:cNvGraphicFramePr/>
          <p:nvPr>
            <p:extLst>
              <p:ext uri="{D42A27DB-BD31-4B8C-83A1-F6EECF244321}">
                <p14:modId xmlns:p14="http://schemas.microsoft.com/office/powerpoint/2010/main" val="2038862581"/>
              </p:ext>
            </p:extLst>
          </p:nvPr>
        </p:nvGraphicFramePr>
        <p:xfrm>
          <a:off x="-1066804" y="97629"/>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a:extLst>
              <a:ext uri="{FF2B5EF4-FFF2-40B4-BE49-F238E27FC236}">
                <a16:creationId xmlns:a16="http://schemas.microsoft.com/office/drawing/2014/main" id="{85AE20F3-0CDE-C021-2CC9-5C683654F071}"/>
              </a:ext>
            </a:extLst>
          </p:cNvPr>
          <p:cNvGraphicFramePr/>
          <p:nvPr>
            <p:extLst>
              <p:ext uri="{D42A27DB-BD31-4B8C-83A1-F6EECF244321}">
                <p14:modId xmlns:p14="http://schemas.microsoft.com/office/powerpoint/2010/main" val="3341015323"/>
              </p:ext>
            </p:extLst>
          </p:nvPr>
        </p:nvGraphicFramePr>
        <p:xfrm>
          <a:off x="108751" y="1669002"/>
          <a:ext cx="7561555" cy="50913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1" name="Diagramma 10">
            <a:extLst>
              <a:ext uri="{FF2B5EF4-FFF2-40B4-BE49-F238E27FC236}">
                <a16:creationId xmlns:a16="http://schemas.microsoft.com/office/drawing/2014/main" id="{D46A851A-035F-155D-4735-8872CCAACC19}"/>
              </a:ext>
            </a:extLst>
          </p:cNvPr>
          <p:cNvGraphicFramePr/>
          <p:nvPr>
            <p:extLst>
              <p:ext uri="{D42A27DB-BD31-4B8C-83A1-F6EECF244321}">
                <p14:modId xmlns:p14="http://schemas.microsoft.com/office/powerpoint/2010/main" val="1308663708"/>
              </p:ext>
            </p:extLst>
          </p:nvPr>
        </p:nvGraphicFramePr>
        <p:xfrm>
          <a:off x="7415506" y="975943"/>
          <a:ext cx="5247689" cy="509136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027" name="Picture 3" descr="Risultato immagine per supporto omino">
            <a:extLst>
              <a:ext uri="{FF2B5EF4-FFF2-40B4-BE49-F238E27FC236}">
                <a16:creationId xmlns:a16="http://schemas.microsoft.com/office/drawing/2014/main" id="{20E25226-8074-0B40-A254-0E7B875B4891}"/>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563" b="98438" l="9375" r="92014">
                        <a14:foregroundMark x1="53472" y1="29167" x2="67014" y2="8333"/>
                        <a14:foregroundMark x1="67014" y1="8333" x2="68403" y2="8333"/>
                        <a14:foregroundMark x1="55556" y1="26042" x2="62847" y2="5208"/>
                        <a14:foregroundMark x1="56395" y1="12282" x2="58681" y2="8854"/>
                        <a14:foregroundMark x1="55804" y1="11368" x2="59375" y2="5729"/>
                        <a14:foregroundMark x1="55361" y1="10683" x2="58681" y2="6771"/>
                        <a14:foregroundMark x1="55369" y1="10696" x2="60764" y2="2604"/>
                        <a14:foregroundMark x1="52431" y1="17708" x2="61458" y2="4167"/>
                        <a14:foregroundMark x1="58681" y1="8854" x2="52784" y2="15045"/>
                        <a14:foregroundMark x1="69097" y1="5729" x2="59722" y2="4688"/>
                        <a14:foregroundMark x1="62847" y1="4167" x2="73611" y2="11458"/>
                        <a14:foregroundMark x1="90625" y1="58854" x2="88194" y2="85938"/>
                        <a14:foregroundMark x1="88194" y1="85938" x2="82986" y2="98438"/>
                        <a14:foregroundMark x1="66319" y1="23438" x2="71875" y2="30729"/>
                        <a14:foregroundMark x1="92014" y1="55729" x2="92014" y2="55729"/>
                        <a14:foregroundMark x1="42014" y1="70313" x2="44444" y2="69792"/>
                        <a14:foregroundMark x1="44097" y1="68229" x2="38285" y2="68608"/>
                        <a14:foregroundMark x1="37847" y1="71875" x2="36458" y2="71875"/>
                        <a14:foregroundMark x1="37500" y1="69792" x2="37500" y2="69792"/>
                        <a14:foregroundMark x1="36806" y1="69792" x2="36806" y2="69792"/>
                        <a14:backgroundMark x1="43750" y1="22396" x2="43750" y2="22396"/>
                        <a14:backgroundMark x1="43403" y1="26563" x2="43403" y2="26563"/>
                        <a14:backgroundMark x1="43403" y1="21354" x2="43056" y2="32292"/>
                        <a14:backgroundMark x1="49911" y1="13518" x2="49306" y2="14063"/>
                        <a14:backgroundMark x1="49653" y1="15104" x2="54861" y2="7813"/>
                        <a14:backgroundMark x1="61458" y1="72917" x2="61458" y2="72917"/>
                        <a14:backgroundMark x1="60417" y1="71875" x2="63194" y2="71875"/>
                        <a14:backgroundMark x1="58333" y1="71875" x2="59722" y2="73438"/>
                        <a14:backgroundMark x1="56944" y1="71875" x2="56944" y2="71875"/>
                        <a14:backgroundMark x1="36581" y1="68892" x2="38889" y2="66667"/>
                        <a14:backgroundMark x1="34028" y1="71354" x2="35596" y2="69842"/>
                      </a14:backgroundRemoval>
                    </a14:imgEffect>
                  </a14:imgLayer>
                </a14:imgProps>
              </a:ext>
              <a:ext uri="{28A0092B-C50C-407E-A947-70E740481C1C}">
                <a14:useLocalDpi xmlns:a14="http://schemas.microsoft.com/office/drawing/2010/main" val="0"/>
              </a:ext>
            </a:extLst>
          </a:blip>
          <a:srcRect/>
          <a:stretch>
            <a:fillRect/>
          </a:stretch>
        </p:blipFill>
        <p:spPr bwMode="auto">
          <a:xfrm>
            <a:off x="6027898" y="5592932"/>
            <a:ext cx="1751159" cy="116743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Visualizza dettagli immagine correlata. omino 3d Support Stock Illustration | Adobe Stock">
            <a:extLst>
              <a:ext uri="{FF2B5EF4-FFF2-40B4-BE49-F238E27FC236}">
                <a16:creationId xmlns:a16="http://schemas.microsoft.com/office/drawing/2014/main" id="{F60330B6-E242-4D97-6A4D-E626D22544F7}"/>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9360" b="93596" l="8867" r="89163">
                        <a14:foregroundMark x1="17241" y1="87192" x2="21675" y2="25616"/>
                        <a14:foregroundMark x1="21675" y1="25616" x2="28079" y2="29064"/>
                        <a14:foregroundMark x1="8867" y1="24138" x2="8867" y2="24138"/>
                        <a14:foregroundMark x1="9360" y1="21675" x2="9360" y2="21675"/>
                        <a14:foregroundMark x1="35468" y1="22167" x2="35468" y2="23645"/>
                        <a14:foregroundMark x1="21675" y1="41872" x2="48276" y2="51724"/>
                        <a14:foregroundMark x1="48276" y1="51724" x2="48768" y2="51724"/>
                        <a14:foregroundMark x1="26601" y1="39409" x2="42857" y2="44335"/>
                        <a14:foregroundMark x1="42857" y1="42857" x2="23153" y2="39901"/>
                        <a14:foregroundMark x1="43842" y1="41872" x2="38916" y2="41872"/>
                        <a14:foregroundMark x1="45320" y1="41872" x2="39901" y2="39409"/>
                        <a14:foregroundMark x1="41872" y1="39409" x2="48276" y2="42857"/>
                        <a14:foregroundMark x1="45320" y1="40394" x2="36946" y2="39901"/>
                        <a14:foregroundMark x1="10345" y1="44335" x2="14778" y2="39409"/>
                        <a14:foregroundMark x1="24862" y1="93103" x2="25616" y2="93596"/>
                        <a14:foregroundMark x1="24109" y1="92611" x2="24862" y2="93103"/>
                        <a14:foregroundMark x1="23355" y1="92118" x2="24109" y2="92611"/>
                        <a14:foregroundMark x1="21848" y1="91133" x2="23355" y2="92118"/>
                        <a14:foregroundMark x1="12808" y1="85222" x2="21848" y2="91133"/>
                        <a14:foregroundMark x1="32512" y1="79310" x2="61084" y2="81773"/>
                        <a14:foregroundMark x1="61084" y1="81773" x2="61084" y2="85714"/>
                        <a14:foregroundMark x1="58128" y1="88177" x2="58128" y2="88177"/>
                        <a14:foregroundMark x1="51232" y1="92118" x2="66010" y2="92118"/>
                        <a14:foregroundMark x1="59606" y1="92611" x2="67488" y2="92611"/>
                        <a14:foregroundMark x1="36453" y1="20197" x2="36453" y2="20197"/>
                        <a14:foregroundMark x1="19212" y1="15271" x2="21457" y2="16496"/>
                        <a14:foregroundMark x1="26680" y1="15836" x2="28571" y2="16256"/>
                        <a14:foregroundMark x1="29135" y1="18227" x2="30542" y2="20197"/>
                        <a14:foregroundMark x1="28079" y1="16749" x2="29135" y2="18227"/>
                        <a14:foregroundMark x1="18227" y1="16256" x2="15271" y2="19212"/>
                        <a14:foregroundMark x1="22167" y1="15271" x2="22167" y2="15271"/>
                        <a14:foregroundMark x1="22167" y1="14286" x2="22167" y2="14286"/>
                        <a14:foregroundMark x1="17734" y1="15764" x2="17734" y2="15764"/>
                        <a14:foregroundMark x1="21675" y1="15271" x2="21675" y2="15271"/>
                        <a14:foregroundMark x1="28079" y1="14778" x2="28079" y2="14778"/>
                        <a14:foregroundMark x1="29557" y1="16256" x2="29557" y2="16256"/>
                        <a14:foregroundMark x1="19704" y1="14286" x2="19704" y2="14286"/>
                        <a14:foregroundMark x1="19212" y1="15271" x2="19212" y2="15271"/>
                        <a14:foregroundMark x1="21675" y1="12808" x2="21675" y2="12808"/>
                        <a14:foregroundMark x1="21182" y1="14286" x2="21182" y2="14286"/>
                        <a14:backgroundMark x1="16749" y1="12808" x2="18860" y2="13000"/>
                        <a14:backgroundMark x1="20197" y1="10837" x2="20459" y2="10968"/>
                        <a14:backgroundMark x1="15968" y1="12808" x2="16256" y2="12315"/>
                        <a14:backgroundMark x1="15299" y1="13956" x2="15968" y2="12808"/>
                        <a14:backgroundMark x1="12808" y1="18227" x2="13188" y2="17576"/>
                        <a14:backgroundMark x1="18227" y1="13300" x2="21051" y2="13300"/>
                        <a14:backgroundMark x1="25616" y1="11330" x2="25616" y2="11330"/>
                        <a14:backgroundMark x1="28079" y1="13300" x2="28079" y2="13300"/>
                        <a14:backgroundMark x1="30542" y1="15271" x2="30542" y2="15271"/>
                        <a14:backgroundMark x1="33498" y1="18227" x2="33498" y2="18227"/>
                        <a14:backgroundMark x1="18719" y1="14286" x2="18719" y2="14286"/>
                        <a14:backgroundMark x1="20690" y1="14286" x2="20690" y2="14286"/>
                        <a14:backgroundMark x1="21675" y1="13300" x2="21675" y2="13300"/>
                        <a14:backgroundMark x1="23645" y1="13300" x2="28079" y2="13793"/>
                        <a14:backgroundMark x1="19704" y1="14286" x2="19704" y2="14286"/>
                        <a14:backgroundMark x1="17734" y1="15271" x2="17734" y2="15271"/>
                        <a14:backgroundMark x1="21675" y1="14286" x2="21675" y2="14286"/>
                        <a14:backgroundMark x1="28079" y1="14778" x2="28079" y2="14778"/>
                        <a14:backgroundMark x1="29557" y1="15764" x2="29557" y2="15764"/>
                        <a14:backgroundMark x1="25123" y1="92611" x2="25123" y2="92611"/>
                        <a14:backgroundMark x1="25123" y1="94089" x2="25123" y2="94089"/>
                        <a14:backgroundMark x1="22660" y1="94089" x2="22660" y2="94089"/>
                        <a14:backgroundMark x1="22660" y1="93103" x2="22660" y2="93103"/>
                        <a14:backgroundMark x1="27586" y1="93596" x2="27586" y2="93596"/>
                        <a14:backgroundMark x1="25616" y1="93596" x2="25616" y2="93596"/>
                        <a14:backgroundMark x1="25123" y1="93596" x2="25123" y2="93596"/>
                        <a14:backgroundMark x1="23645" y1="93596" x2="23645" y2="93596"/>
                        <a14:backgroundMark x1="23153" y1="91133" x2="23153" y2="91133"/>
                        <a14:backgroundMark x1="23153" y1="92118" x2="23153" y2="92118"/>
                        <a14:backgroundMark x1="23153" y1="92118" x2="23153" y2="92118"/>
                        <a14:backgroundMark x1="22660" y1="92118" x2="22660" y2="92118"/>
                      </a14:backgroundRemoval>
                    </a14:imgEffect>
                  </a14:imgLayer>
                </a14:imgProps>
              </a:ext>
              <a:ext uri="{28A0092B-C50C-407E-A947-70E740481C1C}">
                <a14:useLocalDpi xmlns:a14="http://schemas.microsoft.com/office/drawing/2010/main" val="0"/>
              </a:ext>
            </a:extLst>
          </a:blip>
          <a:srcRect/>
          <a:stretch>
            <a:fillRect/>
          </a:stretch>
        </p:blipFill>
        <p:spPr bwMode="auto">
          <a:xfrm>
            <a:off x="5890404" y="1261935"/>
            <a:ext cx="1662596" cy="16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1280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
                                            <p:graphicEl>
                                              <a:dgm id="{0B7F1598-3FF8-4E29-9FE2-81A525D90736}"/>
                                            </p:graphicEl>
                                          </p:spTgt>
                                        </p:tgtEl>
                                        <p:attrNameLst>
                                          <p:attrName>style.visibility</p:attrName>
                                        </p:attrNameLst>
                                      </p:cBhvr>
                                      <p:to>
                                        <p:strVal val="visible"/>
                                      </p:to>
                                    </p:set>
                                    <p:animEffect transition="in" filter="strips(downRight)">
                                      <p:cBhvr>
                                        <p:cTn id="7" dur="500"/>
                                        <p:tgtEl>
                                          <p:spTgt spid="10">
                                            <p:graphicEl>
                                              <a:dgm id="{0B7F1598-3FF8-4E29-9FE2-81A525D90736}"/>
                                            </p:graphic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
                                            <p:graphicEl>
                                              <a:dgm id="{50EB1993-1443-4517-BD00-2FC887F1012A}"/>
                                            </p:graphicEl>
                                          </p:spTgt>
                                        </p:tgtEl>
                                        <p:attrNameLst>
                                          <p:attrName>style.visibility</p:attrName>
                                        </p:attrNameLst>
                                      </p:cBhvr>
                                      <p:to>
                                        <p:strVal val="visible"/>
                                      </p:to>
                                    </p:set>
                                    <p:animEffect transition="in" filter="strips(downRight)">
                                      <p:cBhvr>
                                        <p:cTn id="10" dur="500"/>
                                        <p:tgtEl>
                                          <p:spTgt spid="10">
                                            <p:graphicEl>
                                              <a:dgm id="{50EB1993-1443-4517-BD00-2FC887F1012A}"/>
                                            </p:graphic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0">
                                            <p:graphicEl>
                                              <a:dgm id="{9C476B1E-A828-4326-AD9E-FD7A5306FD87}"/>
                                            </p:graphicEl>
                                          </p:spTgt>
                                        </p:tgtEl>
                                        <p:attrNameLst>
                                          <p:attrName>style.visibility</p:attrName>
                                        </p:attrNameLst>
                                      </p:cBhvr>
                                      <p:to>
                                        <p:strVal val="visible"/>
                                      </p:to>
                                    </p:set>
                                    <p:animEffect transition="in" filter="strips(downRight)">
                                      <p:cBhvr>
                                        <p:cTn id="13" dur="500"/>
                                        <p:tgtEl>
                                          <p:spTgt spid="10">
                                            <p:graphicEl>
                                              <a:dgm id="{9C476B1E-A828-4326-AD9E-FD7A5306FD87}"/>
                                            </p:graphic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10">
                                            <p:graphicEl>
                                              <a:dgm id="{4B0EC300-7142-4EB7-8603-EC349AE239AD}"/>
                                            </p:graphicEl>
                                          </p:spTgt>
                                        </p:tgtEl>
                                        <p:attrNameLst>
                                          <p:attrName>style.visibility</p:attrName>
                                        </p:attrNameLst>
                                      </p:cBhvr>
                                      <p:to>
                                        <p:strVal val="visible"/>
                                      </p:to>
                                    </p:set>
                                    <p:animEffect transition="in" filter="strips(downRight)">
                                      <p:cBhvr>
                                        <p:cTn id="16" dur="500"/>
                                        <p:tgtEl>
                                          <p:spTgt spid="10">
                                            <p:graphicEl>
                                              <a:dgm id="{4B0EC300-7142-4EB7-8603-EC349AE239AD}"/>
                                            </p:graphic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10">
                                            <p:graphicEl>
                                              <a:dgm id="{7535F5E6-3623-49E1-ADA6-FD4436A244FD}"/>
                                            </p:graphicEl>
                                          </p:spTgt>
                                        </p:tgtEl>
                                        <p:attrNameLst>
                                          <p:attrName>style.visibility</p:attrName>
                                        </p:attrNameLst>
                                      </p:cBhvr>
                                      <p:to>
                                        <p:strVal val="visible"/>
                                      </p:to>
                                    </p:set>
                                    <p:animEffect transition="in" filter="strips(downRight)">
                                      <p:cBhvr>
                                        <p:cTn id="19" dur="500"/>
                                        <p:tgtEl>
                                          <p:spTgt spid="10">
                                            <p:graphicEl>
                                              <a:dgm id="{7535F5E6-3623-49E1-ADA6-FD4436A244FD}"/>
                                            </p:graphicEl>
                                          </p:spTgt>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16" presetClass="entr" presetSubtype="21"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barn(inVertical)">
                                      <p:cBhvr>
                                        <p:cTn id="28" dur="500"/>
                                        <p:tgtEl>
                                          <p:spTgt spid="102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27"/>
                                        </p:tgtEl>
                                        <p:attrNameLst>
                                          <p:attrName>style.visibility</p:attrName>
                                        </p:attrNameLst>
                                      </p:cBhvr>
                                      <p:to>
                                        <p:strVal val="visible"/>
                                      </p:to>
                                    </p:set>
                                    <p:animEffect transition="in" filter="fade">
                                      <p:cBhvr>
                                        <p:cTn id="3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Graphic spid="11"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21026-1964-90CB-D55B-628E2D215C5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21251DAA-56EC-DA32-3F9F-D5914C45C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4" name="Diagramma 3">
            <a:extLst>
              <a:ext uri="{FF2B5EF4-FFF2-40B4-BE49-F238E27FC236}">
                <a16:creationId xmlns:a16="http://schemas.microsoft.com/office/drawing/2014/main" id="{B130E186-7AA8-5147-FB82-6049D5AB8DAA}"/>
              </a:ext>
            </a:extLst>
          </p:cNvPr>
          <p:cNvGraphicFramePr/>
          <p:nvPr>
            <p:extLst>
              <p:ext uri="{D42A27DB-BD31-4B8C-83A1-F6EECF244321}">
                <p14:modId xmlns:p14="http://schemas.microsoft.com/office/powerpoint/2010/main" val="4122890929"/>
              </p:ext>
            </p:extLst>
          </p:nvPr>
        </p:nvGraphicFramePr>
        <p:xfrm>
          <a:off x="517124" y="522823"/>
          <a:ext cx="6094520"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ma 5">
            <a:extLst>
              <a:ext uri="{FF2B5EF4-FFF2-40B4-BE49-F238E27FC236}">
                <a16:creationId xmlns:a16="http://schemas.microsoft.com/office/drawing/2014/main" id="{C3D4A82C-7BFE-53BB-F8B9-10527D3A42ED}"/>
              </a:ext>
            </a:extLst>
          </p:cNvPr>
          <p:cNvGraphicFramePr/>
          <p:nvPr>
            <p:extLst>
              <p:ext uri="{D42A27DB-BD31-4B8C-83A1-F6EECF244321}">
                <p14:modId xmlns:p14="http://schemas.microsoft.com/office/powerpoint/2010/main" val="1585995394"/>
              </p:ext>
            </p:extLst>
          </p:nvPr>
        </p:nvGraphicFramePr>
        <p:xfrm>
          <a:off x="517124" y="3961154"/>
          <a:ext cx="6156664" cy="17543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ma 7">
            <a:extLst>
              <a:ext uri="{FF2B5EF4-FFF2-40B4-BE49-F238E27FC236}">
                <a16:creationId xmlns:a16="http://schemas.microsoft.com/office/drawing/2014/main" id="{D7EB676C-5815-2353-C395-B48182804E2F}"/>
              </a:ext>
            </a:extLst>
          </p:cNvPr>
          <p:cNvGraphicFramePr/>
          <p:nvPr>
            <p:extLst>
              <p:ext uri="{D42A27DB-BD31-4B8C-83A1-F6EECF244321}">
                <p14:modId xmlns:p14="http://schemas.microsoft.com/office/powerpoint/2010/main" val="3939487060"/>
              </p:ext>
            </p:extLst>
          </p:nvPr>
        </p:nvGraphicFramePr>
        <p:xfrm>
          <a:off x="6355425" y="719666"/>
          <a:ext cx="6508318" cy="541866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8463151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8"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5" name="Immagin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ma 8"/>
          <p:cNvGraphicFramePr/>
          <p:nvPr>
            <p:extLst>
              <p:ext uri="{D42A27DB-BD31-4B8C-83A1-F6EECF244321}">
                <p14:modId xmlns:p14="http://schemas.microsoft.com/office/powerpoint/2010/main" val="1153446192"/>
              </p:ext>
            </p:extLst>
          </p:nvPr>
        </p:nvGraphicFramePr>
        <p:xfrm>
          <a:off x="0" y="-235744"/>
          <a:ext cx="5162550"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p:cNvGraphicFramePr/>
          <p:nvPr>
            <p:extLst>
              <p:ext uri="{D42A27DB-BD31-4B8C-83A1-F6EECF244321}">
                <p14:modId xmlns:p14="http://schemas.microsoft.com/office/powerpoint/2010/main" val="1456452257"/>
              </p:ext>
            </p:extLst>
          </p:nvPr>
        </p:nvGraphicFramePr>
        <p:xfrm>
          <a:off x="161925" y="6172885"/>
          <a:ext cx="9315452" cy="4850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910023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45"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0"/>
                                        <p:tgtEl>
                                          <p:spTgt spid="12"/>
                                        </p:tgtEl>
                                      </p:cBhvr>
                                    </p:animEffect>
                                    <p:anim calcmode="lin" valueType="num">
                                      <p:cBhvr>
                                        <p:cTn id="25" dur="2000" fill="hold"/>
                                        <p:tgtEl>
                                          <p:spTgt spid="12"/>
                                        </p:tgtEl>
                                        <p:attrNameLst>
                                          <p:attrName>ppt_w</p:attrName>
                                        </p:attrNameLst>
                                      </p:cBhvr>
                                      <p:tavLst>
                                        <p:tav tm="0" fmla="#ppt_w*sin(2.5*pi*$)">
                                          <p:val>
                                            <p:fltVal val="0"/>
                                          </p:val>
                                        </p:tav>
                                        <p:tav tm="100000">
                                          <p:val>
                                            <p:fltVal val="1"/>
                                          </p:val>
                                        </p:tav>
                                      </p:tavLst>
                                    </p:anim>
                                    <p:anim calcmode="lin" valueType="num">
                                      <p:cBhvr>
                                        <p:cTn id="2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2"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513F29E9-26A3-768E-35C8-6F5CDA67D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3601591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4036290007"/>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ma 25">
            <a:extLst>
              <a:ext uri="{FF2B5EF4-FFF2-40B4-BE49-F238E27FC236}">
                <a16:creationId xmlns:a16="http://schemas.microsoft.com/office/drawing/2014/main" id="{6C0D2270-AA00-26A2-D634-2ED1601644FB}"/>
              </a:ext>
            </a:extLst>
          </p:cNvPr>
          <p:cNvGraphicFramePr/>
          <p:nvPr>
            <p:extLst>
              <p:ext uri="{D42A27DB-BD31-4B8C-83A1-F6EECF244321}">
                <p14:modId xmlns:p14="http://schemas.microsoft.com/office/powerpoint/2010/main" val="2058264001"/>
              </p:ext>
            </p:extLst>
          </p:nvPr>
        </p:nvGraphicFramePr>
        <p:xfrm>
          <a:off x="88106" y="1252121"/>
          <a:ext cx="6500812" cy="17543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7" name="Diagramma 26">
            <a:extLst>
              <a:ext uri="{FF2B5EF4-FFF2-40B4-BE49-F238E27FC236}">
                <a16:creationId xmlns:a16="http://schemas.microsoft.com/office/drawing/2014/main" id="{4B6CD529-FE5A-5D66-1511-41C796FCE194}"/>
              </a:ext>
            </a:extLst>
          </p:cNvPr>
          <p:cNvGraphicFramePr/>
          <p:nvPr>
            <p:extLst>
              <p:ext uri="{D42A27DB-BD31-4B8C-83A1-F6EECF244321}">
                <p14:modId xmlns:p14="http://schemas.microsoft.com/office/powerpoint/2010/main" val="3406081085"/>
              </p:ext>
            </p:extLst>
          </p:nvPr>
        </p:nvGraphicFramePr>
        <p:xfrm>
          <a:off x="88106" y="3112890"/>
          <a:ext cx="6500812" cy="147732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 name="Immagine 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910650" y="1397990"/>
            <a:ext cx="4959618" cy="216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Diagramma 11"/>
          <p:cNvGraphicFramePr/>
          <p:nvPr>
            <p:extLst>
              <p:ext uri="{D42A27DB-BD31-4B8C-83A1-F6EECF244321}">
                <p14:modId xmlns:p14="http://schemas.microsoft.com/office/powerpoint/2010/main" val="3452910482"/>
              </p:ext>
            </p:extLst>
          </p:nvPr>
        </p:nvGraphicFramePr>
        <p:xfrm>
          <a:off x="88106" y="4696661"/>
          <a:ext cx="9947339" cy="1754326"/>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4" name="Immagine 3"/>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92299" y="3253153"/>
            <a:ext cx="1191010" cy="1191010"/>
          </a:xfrm>
          <a:prstGeom prst="rect">
            <a:avLst/>
          </a:prstGeom>
        </p:spPr>
      </p:pic>
    </p:spTree>
    <p:extLst>
      <p:ext uri="{BB962C8B-B14F-4D97-AF65-F5344CB8AC3E}">
        <p14:creationId xmlns:p14="http://schemas.microsoft.com/office/powerpoint/2010/main" val="1913101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anim calcmode="lin" valueType="num">
                                      <p:cBhvr>
                                        <p:cTn id="14" dur="2000" fill="hold"/>
                                        <p:tgtEl>
                                          <p:spTgt spid="27"/>
                                        </p:tgtEl>
                                        <p:attrNameLst>
                                          <p:attrName>ppt_w</p:attrName>
                                        </p:attrNameLst>
                                      </p:cBhvr>
                                      <p:tavLst>
                                        <p:tav tm="0" fmla="#ppt_w*sin(2.5*pi*$)">
                                          <p:val>
                                            <p:fltVal val="0"/>
                                          </p:val>
                                        </p:tav>
                                        <p:tav tm="100000">
                                          <p:val>
                                            <p:fltVal val="1"/>
                                          </p:val>
                                        </p:tav>
                                      </p:tavLst>
                                    </p:anim>
                                    <p:anim calcmode="lin" valueType="num">
                                      <p:cBhvr>
                                        <p:cTn id="15" dur="2000" fill="hold"/>
                                        <p:tgtEl>
                                          <p:spTgt spid="27"/>
                                        </p:tgtEl>
                                        <p:attrNameLst>
                                          <p:attrName>ppt_h</p:attrName>
                                        </p:attrNameLst>
                                      </p:cBhvr>
                                      <p:tavLst>
                                        <p:tav tm="0">
                                          <p:val>
                                            <p:strVal val="#ppt_h"/>
                                          </p:val>
                                        </p:tav>
                                        <p:tav tm="100000">
                                          <p:val>
                                            <p:strVal val="#ppt_h"/>
                                          </p:val>
                                        </p:tav>
                                      </p:tavLst>
                                    </p:anim>
                                  </p:childTnLst>
                                </p:cTn>
                              </p:par>
                              <p:par>
                                <p:cTn id="16" presetID="45"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anim calcmode="lin" valueType="num">
                                      <p:cBhvr>
                                        <p:cTn id="19" dur="2000" fill="hold"/>
                                        <p:tgtEl>
                                          <p:spTgt spid="4"/>
                                        </p:tgtEl>
                                        <p:attrNameLst>
                                          <p:attrName>ppt_w</p:attrName>
                                        </p:attrNameLst>
                                      </p:cBhvr>
                                      <p:tavLst>
                                        <p:tav tm="0" fmla="#ppt_w*sin(2.5*pi*$)">
                                          <p:val>
                                            <p:fltVal val="0"/>
                                          </p:val>
                                        </p:tav>
                                        <p:tav tm="100000">
                                          <p:val>
                                            <p:fltVal val="1"/>
                                          </p:val>
                                        </p:tav>
                                      </p:tavLst>
                                    </p:anim>
                                    <p:anim calcmode="lin" valueType="num">
                                      <p:cBhvr>
                                        <p:cTn id="20" dur="2000" fill="hold"/>
                                        <p:tgtEl>
                                          <p:spTgt spid="4"/>
                                        </p:tgtEl>
                                        <p:attrNameLst>
                                          <p:attrName>ppt_h</p:attrName>
                                        </p:attrNameLst>
                                      </p:cBhvr>
                                      <p:tavLst>
                                        <p:tav tm="0">
                                          <p:val>
                                            <p:strVal val="#ppt_h"/>
                                          </p:val>
                                        </p:tav>
                                        <p:tav tm="100000">
                                          <p:val>
                                            <p:strVal val="#ppt_h"/>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350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Graphic spid="27" grpId="0">
        <p:bldAsOne/>
      </p:bldGraphic>
      <p:bldGraphic spid="1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1721669831"/>
              </p:ext>
            </p:extLst>
          </p:nvPr>
        </p:nvGraphicFramePr>
        <p:xfrm>
          <a:off x="-809627" y="215383"/>
          <a:ext cx="8546168"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1" name="Gruppo 20"/>
          <p:cNvGrpSpPr/>
          <p:nvPr/>
        </p:nvGrpSpPr>
        <p:grpSpPr>
          <a:xfrm>
            <a:off x="8134346" y="98928"/>
            <a:ext cx="3943357" cy="922400"/>
            <a:chOff x="1076321" y="464"/>
            <a:chExt cx="3943357" cy="922400"/>
          </a:xfrm>
        </p:grpSpPr>
        <p:sp>
          <p:nvSpPr>
            <p:cNvPr id="22" name="Rettangolo 21"/>
            <p:cNvSpPr/>
            <p:nvPr/>
          </p:nvSpPr>
          <p:spPr>
            <a:xfrm>
              <a:off x="1076321" y="464"/>
              <a:ext cx="3943357" cy="92240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3" name="CasellaDiTesto 22"/>
            <p:cNvSpPr txBox="1"/>
            <p:nvPr/>
          </p:nvSpPr>
          <p:spPr>
            <a:xfrm>
              <a:off x="1076321" y="464"/>
              <a:ext cx="3943357" cy="922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it-IT" sz="1400" b="1" kern="1200" dirty="0"/>
                <a:t>Sindaco: Filippo Gasperi</a:t>
              </a:r>
              <a:r>
                <a:rPr lang="it-IT" sz="1400" kern="1200" dirty="0"/>
                <a:t> – Rappresentante legale del Comune, responsabile dell’amministrazione e dell’attuazione delle politiche locali.</a:t>
              </a:r>
            </a:p>
          </p:txBody>
        </p:sp>
      </p:grpSp>
      <p:graphicFrame>
        <p:nvGraphicFramePr>
          <p:cNvPr id="14" name="Diagramma 13"/>
          <p:cNvGraphicFramePr/>
          <p:nvPr>
            <p:extLst>
              <p:ext uri="{D42A27DB-BD31-4B8C-83A1-F6EECF244321}">
                <p14:modId xmlns:p14="http://schemas.microsoft.com/office/powerpoint/2010/main" val="1469605653"/>
              </p:ext>
            </p:extLst>
          </p:nvPr>
        </p:nvGraphicFramePr>
        <p:xfrm>
          <a:off x="990597" y="162503"/>
          <a:ext cx="9115426" cy="4562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5" name="Diagramma 24"/>
          <p:cNvGraphicFramePr/>
          <p:nvPr>
            <p:extLst>
              <p:ext uri="{D42A27DB-BD31-4B8C-83A1-F6EECF244321}">
                <p14:modId xmlns:p14="http://schemas.microsoft.com/office/powerpoint/2010/main" val="1340982339"/>
              </p:ext>
            </p:extLst>
          </p:nvPr>
        </p:nvGraphicFramePr>
        <p:xfrm>
          <a:off x="334689" y="4032676"/>
          <a:ext cx="6096000" cy="230832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32" name="Gruppo 31"/>
          <p:cNvGrpSpPr/>
          <p:nvPr/>
        </p:nvGrpSpPr>
        <p:grpSpPr>
          <a:xfrm>
            <a:off x="8740299" y="5108626"/>
            <a:ext cx="2731449" cy="1365724"/>
            <a:chOff x="1858487" y="407"/>
            <a:chExt cx="2731449" cy="1365724"/>
          </a:xfrm>
        </p:grpSpPr>
        <p:sp>
          <p:nvSpPr>
            <p:cNvPr id="33" name="Rettangolo 32"/>
            <p:cNvSpPr/>
            <p:nvPr/>
          </p:nvSpPr>
          <p:spPr>
            <a:xfrm>
              <a:off x="1858487" y="407"/>
              <a:ext cx="2731449" cy="1365724"/>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34" name="CasellaDiTesto 33"/>
            <p:cNvSpPr txBox="1"/>
            <p:nvPr/>
          </p:nvSpPr>
          <p:spPr>
            <a:xfrm>
              <a:off x="1858487" y="407"/>
              <a:ext cx="2731449" cy="13657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it-IT" sz="1400" b="1" kern="1200" dirty="0"/>
                <a:t>Dipendenti del Comune: </a:t>
              </a:r>
              <a:r>
                <a:rPr lang="it-IT" sz="1400" kern="1200" dirty="0"/>
                <a:t>Il Comune di Gradara è suddiviso in diverse unità organizzative, ciascuna con un numero specifico di dipendenti:</a:t>
              </a:r>
            </a:p>
          </p:txBody>
        </p:sp>
      </p:grpSp>
      <p:pic>
        <p:nvPicPr>
          <p:cNvPr id="2050" name="Picture 2" descr="https://www.comune.gradara.pu.it/fileadmin/_processed_/9/9/csm_Foto_profilo_web_low_48967c27a4.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39383" y="1021328"/>
            <a:ext cx="1847853" cy="199408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oto Assessore Thomas Lenti"/>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56325" y="3324124"/>
            <a:ext cx="847350" cy="12774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Foto Assessore Angela Bulzinetti"/>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5978" y="3138867"/>
            <a:ext cx="970237" cy="14626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Foto Assessore Arianna Dent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0034" y="3323237"/>
            <a:ext cx="884498" cy="13267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Foto Assessore Marino Rossi"/>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52743" y="3255276"/>
            <a:ext cx="975111" cy="14626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https://www.comune.gradara.pu.it/fileadmin/_processed_/1/6/csm_buscaglia.matteo_a0a385b52c.jpg"/>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334689" y="5734677"/>
            <a:ext cx="807882" cy="12118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descr="Foto consigliera Calesini Barbara"/>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25551" y="5735499"/>
            <a:ext cx="803299" cy="12110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4" name="Picture 16" descr="Foto consigliera Del Magna Eleonora"/>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2520" y="5683726"/>
            <a:ext cx="825233" cy="12378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8" name="Picture 20" descr="https://www.comune.gradara.pu.it/fileadmin/_processed_/7/3/csm_lavanna_2_19d1ede218.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81423" y="5706682"/>
            <a:ext cx="855258" cy="12276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0" name="Picture 22" descr="Foto Consigliere Petrella Angel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0351" y="5755808"/>
            <a:ext cx="777178" cy="11657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2" name="Picture 24" descr="Foto Consigliera Sanchini Silvia"/>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14036" y="5676959"/>
            <a:ext cx="858059" cy="12870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4"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7895676">
            <a:off x="-613548" y="1182041"/>
            <a:ext cx="3818704" cy="283808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8293284" flipH="1">
            <a:off x="8322110" y="1125865"/>
            <a:ext cx="2000104" cy="148648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0800000" flipH="1">
            <a:off x="5456158" y="4066523"/>
            <a:ext cx="3375545" cy="208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631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16" presetClass="entr" presetSubtype="21" fill="hold" nodeType="withEffect">
                                  <p:stCondLst>
                                    <p:cond delay="70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childTnLst>
                          </p:cTn>
                        </p:par>
                        <p:par>
                          <p:cTn id="14" fill="hold">
                            <p:stCondLst>
                              <p:cond delay="1200"/>
                            </p:stCondLst>
                            <p:childTnLst>
                              <p:par>
                                <p:cTn id="15" presetID="2" presetClass="entr" presetSubtype="4"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ppt_x"/>
                                          </p:val>
                                        </p:tav>
                                        <p:tav tm="100000">
                                          <p:val>
                                            <p:strVal val="#ppt_x"/>
                                          </p:val>
                                        </p:tav>
                                      </p:tavLst>
                                    </p:anim>
                                    <p:anim calcmode="lin" valueType="num">
                                      <p:cBhvr additive="base">
                                        <p:cTn id="18" dur="500" fill="hold"/>
                                        <p:tgtEl>
                                          <p:spTgt spid="64"/>
                                        </p:tgtEl>
                                        <p:attrNameLst>
                                          <p:attrName>ppt_y</p:attrName>
                                        </p:attrNameLst>
                                      </p:cBhvr>
                                      <p:tavLst>
                                        <p:tav tm="0">
                                          <p:val>
                                            <p:strVal val="1+#ppt_h/2"/>
                                          </p:val>
                                        </p:tav>
                                        <p:tav tm="100000">
                                          <p:val>
                                            <p:strVal val="#ppt_y"/>
                                          </p:val>
                                        </p:tav>
                                      </p:tavLst>
                                    </p:anim>
                                  </p:childTnLst>
                                </p:cTn>
                              </p:par>
                            </p:childTnLst>
                          </p:cTn>
                        </p:par>
                        <p:par>
                          <p:cTn id="19" fill="hold">
                            <p:stCondLst>
                              <p:cond delay="1700"/>
                            </p:stCondLst>
                            <p:childTnLst>
                              <p:par>
                                <p:cTn id="20" presetID="53" presetClass="entr" presetSubtype="16" fill="hold" grpId="0" nodeType="afterEffect">
                                  <p:stCondLst>
                                    <p:cond delay="1000"/>
                                  </p:stCondLst>
                                  <p:childTnLst>
                                    <p:set>
                                      <p:cBhvr>
                                        <p:cTn id="21" dur="1" fill="hold">
                                          <p:stCondLst>
                                            <p:cond delay="0"/>
                                          </p:stCondLst>
                                        </p:cTn>
                                        <p:tgtEl>
                                          <p:spTgt spid="14">
                                            <p:graphicEl>
                                              <a:dgm id="{77AB59C8-3FEE-4E00-9686-84120491A9FF}"/>
                                            </p:graphicEl>
                                          </p:spTgt>
                                        </p:tgtEl>
                                        <p:attrNameLst>
                                          <p:attrName>style.visibility</p:attrName>
                                        </p:attrNameLst>
                                      </p:cBhvr>
                                      <p:to>
                                        <p:strVal val="visible"/>
                                      </p:to>
                                    </p:set>
                                    <p:anim calcmode="lin" valueType="num">
                                      <p:cBhvr>
                                        <p:cTn id="22" dur="500" fill="hold"/>
                                        <p:tgtEl>
                                          <p:spTgt spid="14">
                                            <p:graphicEl>
                                              <a:dgm id="{77AB59C8-3FEE-4E00-9686-84120491A9FF}"/>
                                            </p:graphicEl>
                                          </p:spTgt>
                                        </p:tgtEl>
                                        <p:attrNameLst>
                                          <p:attrName>ppt_w</p:attrName>
                                        </p:attrNameLst>
                                      </p:cBhvr>
                                      <p:tavLst>
                                        <p:tav tm="0">
                                          <p:val>
                                            <p:fltVal val="0"/>
                                          </p:val>
                                        </p:tav>
                                        <p:tav tm="100000">
                                          <p:val>
                                            <p:strVal val="#ppt_w"/>
                                          </p:val>
                                        </p:tav>
                                      </p:tavLst>
                                    </p:anim>
                                    <p:anim calcmode="lin" valueType="num">
                                      <p:cBhvr>
                                        <p:cTn id="23" dur="500" fill="hold"/>
                                        <p:tgtEl>
                                          <p:spTgt spid="14">
                                            <p:graphicEl>
                                              <a:dgm id="{77AB59C8-3FEE-4E00-9686-84120491A9FF}"/>
                                            </p:graphicEl>
                                          </p:spTgt>
                                        </p:tgtEl>
                                        <p:attrNameLst>
                                          <p:attrName>ppt_h</p:attrName>
                                        </p:attrNameLst>
                                      </p:cBhvr>
                                      <p:tavLst>
                                        <p:tav tm="0">
                                          <p:val>
                                            <p:fltVal val="0"/>
                                          </p:val>
                                        </p:tav>
                                        <p:tav tm="100000">
                                          <p:val>
                                            <p:strVal val="#ppt_h"/>
                                          </p:val>
                                        </p:tav>
                                      </p:tavLst>
                                    </p:anim>
                                    <p:animEffect transition="in" filter="fade">
                                      <p:cBhvr>
                                        <p:cTn id="24" dur="500"/>
                                        <p:tgtEl>
                                          <p:spTgt spid="14">
                                            <p:graphicEl>
                                              <a:dgm id="{77AB59C8-3FEE-4E00-9686-84120491A9FF}"/>
                                            </p:graphicEl>
                                          </p:spTgt>
                                        </p:tgtEl>
                                      </p:cBhvr>
                                    </p:animEffect>
                                  </p:childTnLst>
                                </p:cTn>
                              </p:par>
                            </p:childTnLst>
                          </p:cTn>
                        </p:par>
                        <p:par>
                          <p:cTn id="25" fill="hold">
                            <p:stCondLst>
                              <p:cond delay="3200"/>
                            </p:stCondLst>
                            <p:childTnLst>
                              <p:par>
                                <p:cTn id="26" presetID="53" presetClass="entr" presetSubtype="16" fill="hold" grpId="0" nodeType="afterEffect">
                                  <p:stCondLst>
                                    <p:cond delay="0"/>
                                  </p:stCondLst>
                                  <p:childTnLst>
                                    <p:set>
                                      <p:cBhvr>
                                        <p:cTn id="27" dur="1" fill="hold">
                                          <p:stCondLst>
                                            <p:cond delay="0"/>
                                          </p:stCondLst>
                                        </p:cTn>
                                        <p:tgtEl>
                                          <p:spTgt spid="14">
                                            <p:graphicEl>
                                              <a:dgm id="{7AA71B5B-4E06-48A1-ADCB-E24925189736}"/>
                                            </p:graphicEl>
                                          </p:spTgt>
                                        </p:tgtEl>
                                        <p:attrNameLst>
                                          <p:attrName>style.visibility</p:attrName>
                                        </p:attrNameLst>
                                      </p:cBhvr>
                                      <p:to>
                                        <p:strVal val="visible"/>
                                      </p:to>
                                    </p:set>
                                    <p:anim calcmode="lin" valueType="num">
                                      <p:cBhvr>
                                        <p:cTn id="28" dur="500" fill="hold"/>
                                        <p:tgtEl>
                                          <p:spTgt spid="14">
                                            <p:graphicEl>
                                              <a:dgm id="{7AA71B5B-4E06-48A1-ADCB-E24925189736}"/>
                                            </p:graphicEl>
                                          </p:spTgt>
                                        </p:tgtEl>
                                        <p:attrNameLst>
                                          <p:attrName>ppt_w</p:attrName>
                                        </p:attrNameLst>
                                      </p:cBhvr>
                                      <p:tavLst>
                                        <p:tav tm="0">
                                          <p:val>
                                            <p:fltVal val="0"/>
                                          </p:val>
                                        </p:tav>
                                        <p:tav tm="100000">
                                          <p:val>
                                            <p:strVal val="#ppt_w"/>
                                          </p:val>
                                        </p:tav>
                                      </p:tavLst>
                                    </p:anim>
                                    <p:anim calcmode="lin" valueType="num">
                                      <p:cBhvr>
                                        <p:cTn id="29" dur="500" fill="hold"/>
                                        <p:tgtEl>
                                          <p:spTgt spid="14">
                                            <p:graphicEl>
                                              <a:dgm id="{7AA71B5B-4E06-48A1-ADCB-E24925189736}"/>
                                            </p:graphicEl>
                                          </p:spTgt>
                                        </p:tgtEl>
                                        <p:attrNameLst>
                                          <p:attrName>ppt_h</p:attrName>
                                        </p:attrNameLst>
                                      </p:cBhvr>
                                      <p:tavLst>
                                        <p:tav tm="0">
                                          <p:val>
                                            <p:fltVal val="0"/>
                                          </p:val>
                                        </p:tav>
                                        <p:tav tm="100000">
                                          <p:val>
                                            <p:strVal val="#ppt_h"/>
                                          </p:val>
                                        </p:tav>
                                      </p:tavLst>
                                    </p:anim>
                                    <p:animEffect transition="in" filter="fade">
                                      <p:cBhvr>
                                        <p:cTn id="30" dur="500"/>
                                        <p:tgtEl>
                                          <p:spTgt spid="14">
                                            <p:graphicEl>
                                              <a:dgm id="{7AA71B5B-4E06-48A1-ADCB-E24925189736}"/>
                                            </p:graphicEl>
                                          </p:spTgt>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14">
                                            <p:graphicEl>
                                              <a:dgm id="{ACDE1BDB-7075-46F8-AA7F-B3A4FA40D8AF}"/>
                                            </p:graphicEl>
                                          </p:spTgt>
                                        </p:tgtEl>
                                        <p:attrNameLst>
                                          <p:attrName>style.visibility</p:attrName>
                                        </p:attrNameLst>
                                      </p:cBhvr>
                                      <p:to>
                                        <p:strVal val="visible"/>
                                      </p:to>
                                    </p:set>
                                    <p:anim calcmode="lin" valueType="num">
                                      <p:cBhvr>
                                        <p:cTn id="33" dur="500" fill="hold"/>
                                        <p:tgtEl>
                                          <p:spTgt spid="14">
                                            <p:graphicEl>
                                              <a:dgm id="{ACDE1BDB-7075-46F8-AA7F-B3A4FA40D8AF}"/>
                                            </p:graphicEl>
                                          </p:spTgt>
                                        </p:tgtEl>
                                        <p:attrNameLst>
                                          <p:attrName>ppt_w</p:attrName>
                                        </p:attrNameLst>
                                      </p:cBhvr>
                                      <p:tavLst>
                                        <p:tav tm="0">
                                          <p:val>
                                            <p:fltVal val="0"/>
                                          </p:val>
                                        </p:tav>
                                        <p:tav tm="100000">
                                          <p:val>
                                            <p:strVal val="#ppt_w"/>
                                          </p:val>
                                        </p:tav>
                                      </p:tavLst>
                                    </p:anim>
                                    <p:anim calcmode="lin" valueType="num">
                                      <p:cBhvr>
                                        <p:cTn id="34" dur="500" fill="hold"/>
                                        <p:tgtEl>
                                          <p:spTgt spid="14">
                                            <p:graphicEl>
                                              <a:dgm id="{ACDE1BDB-7075-46F8-AA7F-B3A4FA40D8AF}"/>
                                            </p:graphicEl>
                                          </p:spTgt>
                                        </p:tgtEl>
                                        <p:attrNameLst>
                                          <p:attrName>ppt_h</p:attrName>
                                        </p:attrNameLst>
                                      </p:cBhvr>
                                      <p:tavLst>
                                        <p:tav tm="0">
                                          <p:val>
                                            <p:fltVal val="0"/>
                                          </p:val>
                                        </p:tav>
                                        <p:tav tm="100000">
                                          <p:val>
                                            <p:strVal val="#ppt_h"/>
                                          </p:val>
                                        </p:tav>
                                      </p:tavLst>
                                    </p:anim>
                                    <p:animEffect transition="in" filter="fade">
                                      <p:cBhvr>
                                        <p:cTn id="35" dur="500"/>
                                        <p:tgtEl>
                                          <p:spTgt spid="14">
                                            <p:graphicEl>
                                              <a:dgm id="{ACDE1BDB-7075-46F8-AA7F-B3A4FA40D8AF}"/>
                                            </p:graphicEl>
                                          </p:spTgt>
                                        </p:tgtEl>
                                      </p:cBhvr>
                                    </p:animEffect>
                                  </p:childTnLst>
                                </p:cTn>
                              </p:par>
                            </p:childTnLst>
                          </p:cTn>
                        </p:par>
                        <p:par>
                          <p:cTn id="36" fill="hold">
                            <p:stCondLst>
                              <p:cond delay="4700"/>
                            </p:stCondLst>
                            <p:childTnLst>
                              <p:par>
                                <p:cTn id="37" presetID="53" presetClass="entr" presetSubtype="16" fill="hold" grpId="0" nodeType="afterEffect">
                                  <p:stCondLst>
                                    <p:cond delay="0"/>
                                  </p:stCondLst>
                                  <p:childTnLst>
                                    <p:set>
                                      <p:cBhvr>
                                        <p:cTn id="38" dur="1" fill="hold">
                                          <p:stCondLst>
                                            <p:cond delay="0"/>
                                          </p:stCondLst>
                                        </p:cTn>
                                        <p:tgtEl>
                                          <p:spTgt spid="14">
                                            <p:graphicEl>
                                              <a:dgm id="{2F369125-ED94-498E-BB78-70AA9BC2DF19}"/>
                                            </p:graphicEl>
                                          </p:spTgt>
                                        </p:tgtEl>
                                        <p:attrNameLst>
                                          <p:attrName>style.visibility</p:attrName>
                                        </p:attrNameLst>
                                      </p:cBhvr>
                                      <p:to>
                                        <p:strVal val="visible"/>
                                      </p:to>
                                    </p:set>
                                    <p:anim calcmode="lin" valueType="num">
                                      <p:cBhvr>
                                        <p:cTn id="39" dur="500" fill="hold"/>
                                        <p:tgtEl>
                                          <p:spTgt spid="14">
                                            <p:graphicEl>
                                              <a:dgm id="{2F369125-ED94-498E-BB78-70AA9BC2DF19}"/>
                                            </p:graphicEl>
                                          </p:spTgt>
                                        </p:tgtEl>
                                        <p:attrNameLst>
                                          <p:attrName>ppt_w</p:attrName>
                                        </p:attrNameLst>
                                      </p:cBhvr>
                                      <p:tavLst>
                                        <p:tav tm="0">
                                          <p:val>
                                            <p:fltVal val="0"/>
                                          </p:val>
                                        </p:tav>
                                        <p:tav tm="100000">
                                          <p:val>
                                            <p:strVal val="#ppt_w"/>
                                          </p:val>
                                        </p:tav>
                                      </p:tavLst>
                                    </p:anim>
                                    <p:anim calcmode="lin" valueType="num">
                                      <p:cBhvr>
                                        <p:cTn id="40" dur="500" fill="hold"/>
                                        <p:tgtEl>
                                          <p:spTgt spid="14">
                                            <p:graphicEl>
                                              <a:dgm id="{2F369125-ED94-498E-BB78-70AA9BC2DF19}"/>
                                            </p:graphicEl>
                                          </p:spTgt>
                                        </p:tgtEl>
                                        <p:attrNameLst>
                                          <p:attrName>ppt_h</p:attrName>
                                        </p:attrNameLst>
                                      </p:cBhvr>
                                      <p:tavLst>
                                        <p:tav tm="0">
                                          <p:val>
                                            <p:fltVal val="0"/>
                                          </p:val>
                                        </p:tav>
                                        <p:tav tm="100000">
                                          <p:val>
                                            <p:strVal val="#ppt_h"/>
                                          </p:val>
                                        </p:tav>
                                      </p:tavLst>
                                    </p:anim>
                                    <p:animEffect transition="in" filter="fade">
                                      <p:cBhvr>
                                        <p:cTn id="41" dur="500"/>
                                        <p:tgtEl>
                                          <p:spTgt spid="14">
                                            <p:graphicEl>
                                              <a:dgm id="{2F369125-ED94-498E-BB78-70AA9BC2DF19}"/>
                                            </p:graphicEl>
                                          </p:spTgt>
                                        </p:tgtEl>
                                      </p:cBhvr>
                                    </p:animEffect>
                                  </p:childTnLst>
                                </p:cTn>
                              </p:par>
                              <p:par>
                                <p:cTn id="42" presetID="53" presetClass="entr" presetSubtype="16" fill="hold" grpId="0" nodeType="withEffect">
                                  <p:stCondLst>
                                    <p:cond delay="1000"/>
                                  </p:stCondLst>
                                  <p:childTnLst>
                                    <p:set>
                                      <p:cBhvr>
                                        <p:cTn id="43" dur="1" fill="hold">
                                          <p:stCondLst>
                                            <p:cond delay="0"/>
                                          </p:stCondLst>
                                        </p:cTn>
                                        <p:tgtEl>
                                          <p:spTgt spid="14">
                                            <p:graphicEl>
                                              <a:dgm id="{A107768A-3F43-4650-B0D9-F40EE39FB161}"/>
                                            </p:graphicEl>
                                          </p:spTgt>
                                        </p:tgtEl>
                                        <p:attrNameLst>
                                          <p:attrName>style.visibility</p:attrName>
                                        </p:attrNameLst>
                                      </p:cBhvr>
                                      <p:to>
                                        <p:strVal val="visible"/>
                                      </p:to>
                                    </p:set>
                                    <p:anim calcmode="lin" valueType="num">
                                      <p:cBhvr>
                                        <p:cTn id="44" dur="500" fill="hold"/>
                                        <p:tgtEl>
                                          <p:spTgt spid="14">
                                            <p:graphicEl>
                                              <a:dgm id="{A107768A-3F43-4650-B0D9-F40EE39FB161}"/>
                                            </p:graphicEl>
                                          </p:spTgt>
                                        </p:tgtEl>
                                        <p:attrNameLst>
                                          <p:attrName>ppt_w</p:attrName>
                                        </p:attrNameLst>
                                      </p:cBhvr>
                                      <p:tavLst>
                                        <p:tav tm="0">
                                          <p:val>
                                            <p:fltVal val="0"/>
                                          </p:val>
                                        </p:tav>
                                        <p:tav tm="100000">
                                          <p:val>
                                            <p:strVal val="#ppt_w"/>
                                          </p:val>
                                        </p:tav>
                                      </p:tavLst>
                                    </p:anim>
                                    <p:anim calcmode="lin" valueType="num">
                                      <p:cBhvr>
                                        <p:cTn id="45" dur="500" fill="hold"/>
                                        <p:tgtEl>
                                          <p:spTgt spid="14">
                                            <p:graphicEl>
                                              <a:dgm id="{A107768A-3F43-4650-B0D9-F40EE39FB161}"/>
                                            </p:graphicEl>
                                          </p:spTgt>
                                        </p:tgtEl>
                                        <p:attrNameLst>
                                          <p:attrName>ppt_h</p:attrName>
                                        </p:attrNameLst>
                                      </p:cBhvr>
                                      <p:tavLst>
                                        <p:tav tm="0">
                                          <p:val>
                                            <p:fltVal val="0"/>
                                          </p:val>
                                        </p:tav>
                                        <p:tav tm="100000">
                                          <p:val>
                                            <p:strVal val="#ppt_h"/>
                                          </p:val>
                                        </p:tav>
                                      </p:tavLst>
                                    </p:anim>
                                    <p:animEffect transition="in" filter="fade">
                                      <p:cBhvr>
                                        <p:cTn id="46" dur="500"/>
                                        <p:tgtEl>
                                          <p:spTgt spid="14">
                                            <p:graphicEl>
                                              <a:dgm id="{A107768A-3F43-4650-B0D9-F40EE39FB161}"/>
                                            </p:graphicEl>
                                          </p:spTgt>
                                        </p:tgtEl>
                                      </p:cBhvr>
                                    </p:animEffect>
                                  </p:childTnLst>
                                </p:cTn>
                              </p:par>
                            </p:childTnLst>
                          </p:cTn>
                        </p:par>
                        <p:par>
                          <p:cTn id="47" fill="hold">
                            <p:stCondLst>
                              <p:cond delay="6200"/>
                            </p:stCondLst>
                            <p:childTnLst>
                              <p:par>
                                <p:cTn id="48" presetID="53" presetClass="entr" presetSubtype="16" fill="hold" grpId="0" nodeType="afterEffect">
                                  <p:stCondLst>
                                    <p:cond delay="0"/>
                                  </p:stCondLst>
                                  <p:childTnLst>
                                    <p:set>
                                      <p:cBhvr>
                                        <p:cTn id="49" dur="1" fill="hold">
                                          <p:stCondLst>
                                            <p:cond delay="0"/>
                                          </p:stCondLst>
                                        </p:cTn>
                                        <p:tgtEl>
                                          <p:spTgt spid="14">
                                            <p:graphicEl>
                                              <a:dgm id="{C9D9121D-CEB9-4EB3-937D-54CDF4B5FF6E}"/>
                                            </p:graphicEl>
                                          </p:spTgt>
                                        </p:tgtEl>
                                        <p:attrNameLst>
                                          <p:attrName>style.visibility</p:attrName>
                                        </p:attrNameLst>
                                      </p:cBhvr>
                                      <p:to>
                                        <p:strVal val="visible"/>
                                      </p:to>
                                    </p:set>
                                    <p:anim calcmode="lin" valueType="num">
                                      <p:cBhvr>
                                        <p:cTn id="50" dur="500" fill="hold"/>
                                        <p:tgtEl>
                                          <p:spTgt spid="14">
                                            <p:graphicEl>
                                              <a:dgm id="{C9D9121D-CEB9-4EB3-937D-54CDF4B5FF6E}"/>
                                            </p:graphicEl>
                                          </p:spTgt>
                                        </p:tgtEl>
                                        <p:attrNameLst>
                                          <p:attrName>ppt_w</p:attrName>
                                        </p:attrNameLst>
                                      </p:cBhvr>
                                      <p:tavLst>
                                        <p:tav tm="0">
                                          <p:val>
                                            <p:fltVal val="0"/>
                                          </p:val>
                                        </p:tav>
                                        <p:tav tm="100000">
                                          <p:val>
                                            <p:strVal val="#ppt_w"/>
                                          </p:val>
                                        </p:tav>
                                      </p:tavLst>
                                    </p:anim>
                                    <p:anim calcmode="lin" valueType="num">
                                      <p:cBhvr>
                                        <p:cTn id="51" dur="500" fill="hold"/>
                                        <p:tgtEl>
                                          <p:spTgt spid="14">
                                            <p:graphicEl>
                                              <a:dgm id="{C9D9121D-CEB9-4EB3-937D-54CDF4B5FF6E}"/>
                                            </p:graphicEl>
                                          </p:spTgt>
                                        </p:tgtEl>
                                        <p:attrNameLst>
                                          <p:attrName>ppt_h</p:attrName>
                                        </p:attrNameLst>
                                      </p:cBhvr>
                                      <p:tavLst>
                                        <p:tav tm="0">
                                          <p:val>
                                            <p:fltVal val="0"/>
                                          </p:val>
                                        </p:tav>
                                        <p:tav tm="100000">
                                          <p:val>
                                            <p:strVal val="#ppt_h"/>
                                          </p:val>
                                        </p:tav>
                                      </p:tavLst>
                                    </p:anim>
                                    <p:animEffect transition="in" filter="fade">
                                      <p:cBhvr>
                                        <p:cTn id="52" dur="500"/>
                                        <p:tgtEl>
                                          <p:spTgt spid="14">
                                            <p:graphicEl>
                                              <a:dgm id="{C9D9121D-CEB9-4EB3-937D-54CDF4B5FF6E}"/>
                                            </p:graphicEl>
                                          </p:spTgt>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14">
                                            <p:graphicEl>
                                              <a:dgm id="{ED67040B-BC5A-4118-93FA-8975D3BC76B0}"/>
                                            </p:graphicEl>
                                          </p:spTgt>
                                        </p:tgtEl>
                                        <p:attrNameLst>
                                          <p:attrName>style.visibility</p:attrName>
                                        </p:attrNameLst>
                                      </p:cBhvr>
                                      <p:to>
                                        <p:strVal val="visible"/>
                                      </p:to>
                                    </p:set>
                                    <p:anim calcmode="lin" valueType="num">
                                      <p:cBhvr>
                                        <p:cTn id="55" dur="500" fill="hold"/>
                                        <p:tgtEl>
                                          <p:spTgt spid="14">
                                            <p:graphicEl>
                                              <a:dgm id="{ED67040B-BC5A-4118-93FA-8975D3BC76B0}"/>
                                            </p:graphicEl>
                                          </p:spTgt>
                                        </p:tgtEl>
                                        <p:attrNameLst>
                                          <p:attrName>ppt_w</p:attrName>
                                        </p:attrNameLst>
                                      </p:cBhvr>
                                      <p:tavLst>
                                        <p:tav tm="0">
                                          <p:val>
                                            <p:fltVal val="0"/>
                                          </p:val>
                                        </p:tav>
                                        <p:tav tm="100000">
                                          <p:val>
                                            <p:strVal val="#ppt_w"/>
                                          </p:val>
                                        </p:tav>
                                      </p:tavLst>
                                    </p:anim>
                                    <p:anim calcmode="lin" valueType="num">
                                      <p:cBhvr>
                                        <p:cTn id="56" dur="500" fill="hold"/>
                                        <p:tgtEl>
                                          <p:spTgt spid="14">
                                            <p:graphicEl>
                                              <a:dgm id="{ED67040B-BC5A-4118-93FA-8975D3BC76B0}"/>
                                            </p:graphicEl>
                                          </p:spTgt>
                                        </p:tgtEl>
                                        <p:attrNameLst>
                                          <p:attrName>ppt_h</p:attrName>
                                        </p:attrNameLst>
                                      </p:cBhvr>
                                      <p:tavLst>
                                        <p:tav tm="0">
                                          <p:val>
                                            <p:fltVal val="0"/>
                                          </p:val>
                                        </p:tav>
                                        <p:tav tm="100000">
                                          <p:val>
                                            <p:strVal val="#ppt_h"/>
                                          </p:val>
                                        </p:tav>
                                      </p:tavLst>
                                    </p:anim>
                                    <p:animEffect transition="in" filter="fade">
                                      <p:cBhvr>
                                        <p:cTn id="57" dur="500"/>
                                        <p:tgtEl>
                                          <p:spTgt spid="14">
                                            <p:graphicEl>
                                              <a:dgm id="{ED67040B-BC5A-4118-93FA-8975D3BC76B0}"/>
                                            </p:graphicEl>
                                          </p:spTgt>
                                        </p:tgtEl>
                                      </p:cBhvr>
                                    </p:animEffect>
                                  </p:childTnLst>
                                </p:cTn>
                              </p:par>
                            </p:childTnLst>
                          </p:cTn>
                        </p:par>
                        <p:par>
                          <p:cTn id="58" fill="hold">
                            <p:stCondLst>
                              <p:cond delay="7700"/>
                            </p:stCondLst>
                            <p:childTnLst>
                              <p:par>
                                <p:cTn id="59" presetID="53" presetClass="entr" presetSubtype="16" fill="hold" grpId="0" nodeType="afterEffect">
                                  <p:stCondLst>
                                    <p:cond delay="0"/>
                                  </p:stCondLst>
                                  <p:childTnLst>
                                    <p:set>
                                      <p:cBhvr>
                                        <p:cTn id="60" dur="1" fill="hold">
                                          <p:stCondLst>
                                            <p:cond delay="0"/>
                                          </p:stCondLst>
                                        </p:cTn>
                                        <p:tgtEl>
                                          <p:spTgt spid="14">
                                            <p:graphicEl>
                                              <a:dgm id="{9E47FA58-1A90-43A6-977F-F4897626EA36}"/>
                                            </p:graphicEl>
                                          </p:spTgt>
                                        </p:tgtEl>
                                        <p:attrNameLst>
                                          <p:attrName>style.visibility</p:attrName>
                                        </p:attrNameLst>
                                      </p:cBhvr>
                                      <p:to>
                                        <p:strVal val="visible"/>
                                      </p:to>
                                    </p:set>
                                    <p:anim calcmode="lin" valueType="num">
                                      <p:cBhvr>
                                        <p:cTn id="61" dur="500" fill="hold"/>
                                        <p:tgtEl>
                                          <p:spTgt spid="14">
                                            <p:graphicEl>
                                              <a:dgm id="{9E47FA58-1A90-43A6-977F-F4897626EA36}"/>
                                            </p:graphicEl>
                                          </p:spTgt>
                                        </p:tgtEl>
                                        <p:attrNameLst>
                                          <p:attrName>ppt_w</p:attrName>
                                        </p:attrNameLst>
                                      </p:cBhvr>
                                      <p:tavLst>
                                        <p:tav tm="0">
                                          <p:val>
                                            <p:fltVal val="0"/>
                                          </p:val>
                                        </p:tav>
                                        <p:tav tm="100000">
                                          <p:val>
                                            <p:strVal val="#ppt_w"/>
                                          </p:val>
                                        </p:tav>
                                      </p:tavLst>
                                    </p:anim>
                                    <p:anim calcmode="lin" valueType="num">
                                      <p:cBhvr>
                                        <p:cTn id="62" dur="500" fill="hold"/>
                                        <p:tgtEl>
                                          <p:spTgt spid="14">
                                            <p:graphicEl>
                                              <a:dgm id="{9E47FA58-1A90-43A6-977F-F4897626EA36}"/>
                                            </p:graphicEl>
                                          </p:spTgt>
                                        </p:tgtEl>
                                        <p:attrNameLst>
                                          <p:attrName>ppt_h</p:attrName>
                                        </p:attrNameLst>
                                      </p:cBhvr>
                                      <p:tavLst>
                                        <p:tav tm="0">
                                          <p:val>
                                            <p:fltVal val="0"/>
                                          </p:val>
                                        </p:tav>
                                        <p:tav tm="100000">
                                          <p:val>
                                            <p:strVal val="#ppt_h"/>
                                          </p:val>
                                        </p:tav>
                                      </p:tavLst>
                                    </p:anim>
                                    <p:animEffect transition="in" filter="fade">
                                      <p:cBhvr>
                                        <p:cTn id="63" dur="500"/>
                                        <p:tgtEl>
                                          <p:spTgt spid="14">
                                            <p:graphicEl>
                                              <a:dgm id="{9E47FA58-1A90-43A6-977F-F4897626EA36}"/>
                                            </p:graphicEl>
                                          </p:spTgt>
                                        </p:tgtEl>
                                      </p:cBhvr>
                                    </p:animEffect>
                                  </p:childTnLst>
                                </p:cTn>
                              </p:par>
                              <p:par>
                                <p:cTn id="64" presetID="53" presetClass="entr" presetSubtype="16" fill="hold" grpId="0" nodeType="withEffect">
                                  <p:stCondLst>
                                    <p:cond delay="1000"/>
                                  </p:stCondLst>
                                  <p:childTnLst>
                                    <p:set>
                                      <p:cBhvr>
                                        <p:cTn id="65" dur="1" fill="hold">
                                          <p:stCondLst>
                                            <p:cond delay="0"/>
                                          </p:stCondLst>
                                        </p:cTn>
                                        <p:tgtEl>
                                          <p:spTgt spid="14">
                                            <p:graphicEl>
                                              <a:dgm id="{69F76D6E-B36B-4B3A-A911-6F47EE2ACF53}"/>
                                            </p:graphicEl>
                                          </p:spTgt>
                                        </p:tgtEl>
                                        <p:attrNameLst>
                                          <p:attrName>style.visibility</p:attrName>
                                        </p:attrNameLst>
                                      </p:cBhvr>
                                      <p:to>
                                        <p:strVal val="visible"/>
                                      </p:to>
                                    </p:set>
                                    <p:anim calcmode="lin" valueType="num">
                                      <p:cBhvr>
                                        <p:cTn id="66" dur="500" fill="hold"/>
                                        <p:tgtEl>
                                          <p:spTgt spid="14">
                                            <p:graphicEl>
                                              <a:dgm id="{69F76D6E-B36B-4B3A-A911-6F47EE2ACF53}"/>
                                            </p:graphicEl>
                                          </p:spTgt>
                                        </p:tgtEl>
                                        <p:attrNameLst>
                                          <p:attrName>ppt_w</p:attrName>
                                        </p:attrNameLst>
                                      </p:cBhvr>
                                      <p:tavLst>
                                        <p:tav tm="0">
                                          <p:val>
                                            <p:fltVal val="0"/>
                                          </p:val>
                                        </p:tav>
                                        <p:tav tm="100000">
                                          <p:val>
                                            <p:strVal val="#ppt_w"/>
                                          </p:val>
                                        </p:tav>
                                      </p:tavLst>
                                    </p:anim>
                                    <p:anim calcmode="lin" valueType="num">
                                      <p:cBhvr>
                                        <p:cTn id="67" dur="500" fill="hold"/>
                                        <p:tgtEl>
                                          <p:spTgt spid="14">
                                            <p:graphicEl>
                                              <a:dgm id="{69F76D6E-B36B-4B3A-A911-6F47EE2ACF53}"/>
                                            </p:graphicEl>
                                          </p:spTgt>
                                        </p:tgtEl>
                                        <p:attrNameLst>
                                          <p:attrName>ppt_h</p:attrName>
                                        </p:attrNameLst>
                                      </p:cBhvr>
                                      <p:tavLst>
                                        <p:tav tm="0">
                                          <p:val>
                                            <p:fltVal val="0"/>
                                          </p:val>
                                        </p:tav>
                                        <p:tav tm="100000">
                                          <p:val>
                                            <p:strVal val="#ppt_h"/>
                                          </p:val>
                                        </p:tav>
                                      </p:tavLst>
                                    </p:anim>
                                    <p:animEffect transition="in" filter="fade">
                                      <p:cBhvr>
                                        <p:cTn id="68" dur="500"/>
                                        <p:tgtEl>
                                          <p:spTgt spid="14">
                                            <p:graphicEl>
                                              <a:dgm id="{69F76D6E-B36B-4B3A-A911-6F47EE2ACF53}"/>
                                            </p:graphicEl>
                                          </p:spTgt>
                                        </p:tgtEl>
                                      </p:cBhvr>
                                    </p:animEffect>
                                  </p:childTnLst>
                                </p:cTn>
                              </p:par>
                              <p:par>
                                <p:cTn id="69" presetID="2" presetClass="entr" presetSubtype="4" fill="hold" nodeType="withEffect">
                                  <p:stCondLst>
                                    <p:cond delay="1000"/>
                                  </p:stCondLst>
                                  <p:childTnLst>
                                    <p:set>
                                      <p:cBhvr>
                                        <p:cTn id="70" dur="1" fill="hold">
                                          <p:stCondLst>
                                            <p:cond delay="0"/>
                                          </p:stCondLst>
                                        </p:cTn>
                                        <p:tgtEl>
                                          <p:spTgt spid="2052"/>
                                        </p:tgtEl>
                                        <p:attrNameLst>
                                          <p:attrName>style.visibility</p:attrName>
                                        </p:attrNameLst>
                                      </p:cBhvr>
                                      <p:to>
                                        <p:strVal val="visible"/>
                                      </p:to>
                                    </p:set>
                                    <p:anim calcmode="lin" valueType="num">
                                      <p:cBhvr additive="base">
                                        <p:cTn id="71" dur="500" fill="hold"/>
                                        <p:tgtEl>
                                          <p:spTgt spid="2052"/>
                                        </p:tgtEl>
                                        <p:attrNameLst>
                                          <p:attrName>ppt_x</p:attrName>
                                        </p:attrNameLst>
                                      </p:cBhvr>
                                      <p:tavLst>
                                        <p:tav tm="0">
                                          <p:val>
                                            <p:strVal val="#ppt_x"/>
                                          </p:val>
                                        </p:tav>
                                        <p:tav tm="100000">
                                          <p:val>
                                            <p:strVal val="#ppt_x"/>
                                          </p:val>
                                        </p:tav>
                                      </p:tavLst>
                                    </p:anim>
                                    <p:anim calcmode="lin" valueType="num">
                                      <p:cBhvr additive="base">
                                        <p:cTn id="72" dur="500" fill="hold"/>
                                        <p:tgtEl>
                                          <p:spTgt spid="205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1000"/>
                                  </p:stCondLst>
                                  <p:childTnLst>
                                    <p:set>
                                      <p:cBhvr>
                                        <p:cTn id="74" dur="1" fill="hold">
                                          <p:stCondLst>
                                            <p:cond delay="0"/>
                                          </p:stCondLst>
                                        </p:cTn>
                                        <p:tgtEl>
                                          <p:spTgt spid="2054"/>
                                        </p:tgtEl>
                                        <p:attrNameLst>
                                          <p:attrName>style.visibility</p:attrName>
                                        </p:attrNameLst>
                                      </p:cBhvr>
                                      <p:to>
                                        <p:strVal val="visible"/>
                                      </p:to>
                                    </p:set>
                                    <p:anim calcmode="lin" valueType="num">
                                      <p:cBhvr additive="base">
                                        <p:cTn id="75" dur="500" fill="hold"/>
                                        <p:tgtEl>
                                          <p:spTgt spid="2054"/>
                                        </p:tgtEl>
                                        <p:attrNameLst>
                                          <p:attrName>ppt_x</p:attrName>
                                        </p:attrNameLst>
                                      </p:cBhvr>
                                      <p:tavLst>
                                        <p:tav tm="0">
                                          <p:val>
                                            <p:strVal val="#ppt_x"/>
                                          </p:val>
                                        </p:tav>
                                        <p:tav tm="100000">
                                          <p:val>
                                            <p:strVal val="#ppt_x"/>
                                          </p:val>
                                        </p:tav>
                                      </p:tavLst>
                                    </p:anim>
                                    <p:anim calcmode="lin" valueType="num">
                                      <p:cBhvr additive="base">
                                        <p:cTn id="76" dur="500" fill="hold"/>
                                        <p:tgtEl>
                                          <p:spTgt spid="205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1000"/>
                                  </p:stCondLst>
                                  <p:childTnLst>
                                    <p:set>
                                      <p:cBhvr>
                                        <p:cTn id="78" dur="1" fill="hold">
                                          <p:stCondLst>
                                            <p:cond delay="0"/>
                                          </p:stCondLst>
                                        </p:cTn>
                                        <p:tgtEl>
                                          <p:spTgt spid="2056"/>
                                        </p:tgtEl>
                                        <p:attrNameLst>
                                          <p:attrName>style.visibility</p:attrName>
                                        </p:attrNameLst>
                                      </p:cBhvr>
                                      <p:to>
                                        <p:strVal val="visible"/>
                                      </p:to>
                                    </p:set>
                                    <p:anim calcmode="lin" valueType="num">
                                      <p:cBhvr additive="base">
                                        <p:cTn id="79" dur="500" fill="hold"/>
                                        <p:tgtEl>
                                          <p:spTgt spid="2056"/>
                                        </p:tgtEl>
                                        <p:attrNameLst>
                                          <p:attrName>ppt_x</p:attrName>
                                        </p:attrNameLst>
                                      </p:cBhvr>
                                      <p:tavLst>
                                        <p:tav tm="0">
                                          <p:val>
                                            <p:strVal val="#ppt_x"/>
                                          </p:val>
                                        </p:tav>
                                        <p:tav tm="100000">
                                          <p:val>
                                            <p:strVal val="#ppt_x"/>
                                          </p:val>
                                        </p:tav>
                                      </p:tavLst>
                                    </p:anim>
                                    <p:anim calcmode="lin" valueType="num">
                                      <p:cBhvr additive="base">
                                        <p:cTn id="80" dur="500" fill="hold"/>
                                        <p:tgtEl>
                                          <p:spTgt spid="205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1000"/>
                                  </p:stCondLst>
                                  <p:childTnLst>
                                    <p:set>
                                      <p:cBhvr>
                                        <p:cTn id="82" dur="1" fill="hold">
                                          <p:stCondLst>
                                            <p:cond delay="0"/>
                                          </p:stCondLst>
                                        </p:cTn>
                                        <p:tgtEl>
                                          <p:spTgt spid="2058"/>
                                        </p:tgtEl>
                                        <p:attrNameLst>
                                          <p:attrName>style.visibility</p:attrName>
                                        </p:attrNameLst>
                                      </p:cBhvr>
                                      <p:to>
                                        <p:strVal val="visible"/>
                                      </p:to>
                                    </p:set>
                                    <p:anim calcmode="lin" valueType="num">
                                      <p:cBhvr additive="base">
                                        <p:cTn id="83" dur="500" fill="hold"/>
                                        <p:tgtEl>
                                          <p:spTgt spid="2058"/>
                                        </p:tgtEl>
                                        <p:attrNameLst>
                                          <p:attrName>ppt_x</p:attrName>
                                        </p:attrNameLst>
                                      </p:cBhvr>
                                      <p:tavLst>
                                        <p:tav tm="0">
                                          <p:val>
                                            <p:strVal val="#ppt_x"/>
                                          </p:val>
                                        </p:tav>
                                        <p:tav tm="100000">
                                          <p:val>
                                            <p:strVal val="#ppt_x"/>
                                          </p:val>
                                        </p:tav>
                                      </p:tavLst>
                                    </p:anim>
                                    <p:anim calcmode="lin" valueType="num">
                                      <p:cBhvr additive="base">
                                        <p:cTn id="84" dur="500" fill="hold"/>
                                        <p:tgtEl>
                                          <p:spTgt spid="2058"/>
                                        </p:tgtEl>
                                        <p:attrNameLst>
                                          <p:attrName>ppt_y</p:attrName>
                                        </p:attrNameLst>
                                      </p:cBhvr>
                                      <p:tavLst>
                                        <p:tav tm="0">
                                          <p:val>
                                            <p:strVal val="1+#ppt_h/2"/>
                                          </p:val>
                                        </p:tav>
                                        <p:tav tm="100000">
                                          <p:val>
                                            <p:strVal val="#ppt_y"/>
                                          </p:val>
                                        </p:tav>
                                      </p:tavLst>
                                    </p:anim>
                                  </p:childTnLst>
                                </p:cTn>
                              </p:par>
                            </p:childTnLst>
                          </p:cTn>
                        </p:par>
                        <p:par>
                          <p:cTn id="85" fill="hold">
                            <p:stCondLst>
                              <p:cond delay="9200"/>
                            </p:stCondLst>
                            <p:childTnLst>
                              <p:par>
                                <p:cTn id="86" presetID="2" presetClass="entr" presetSubtype="4" fill="hold" nodeType="afterEffect">
                                  <p:stCondLst>
                                    <p:cond delay="0"/>
                                  </p:stCondLst>
                                  <p:childTnLst>
                                    <p:set>
                                      <p:cBhvr>
                                        <p:cTn id="87" dur="1" fill="hold">
                                          <p:stCondLst>
                                            <p:cond delay="0"/>
                                          </p:stCondLst>
                                        </p:cTn>
                                        <p:tgtEl>
                                          <p:spTgt spid="2074"/>
                                        </p:tgtEl>
                                        <p:attrNameLst>
                                          <p:attrName>style.visibility</p:attrName>
                                        </p:attrNameLst>
                                      </p:cBhvr>
                                      <p:to>
                                        <p:strVal val="visible"/>
                                      </p:to>
                                    </p:set>
                                    <p:anim calcmode="lin" valueType="num">
                                      <p:cBhvr additive="base">
                                        <p:cTn id="88" dur="500" fill="hold"/>
                                        <p:tgtEl>
                                          <p:spTgt spid="2074"/>
                                        </p:tgtEl>
                                        <p:attrNameLst>
                                          <p:attrName>ppt_x</p:attrName>
                                        </p:attrNameLst>
                                      </p:cBhvr>
                                      <p:tavLst>
                                        <p:tav tm="0">
                                          <p:val>
                                            <p:strVal val="#ppt_x"/>
                                          </p:val>
                                        </p:tav>
                                        <p:tav tm="100000">
                                          <p:val>
                                            <p:strVal val="#ppt_x"/>
                                          </p:val>
                                        </p:tav>
                                      </p:tavLst>
                                    </p:anim>
                                    <p:anim calcmode="lin" valueType="num">
                                      <p:cBhvr additive="base">
                                        <p:cTn id="89" dur="500" fill="hold"/>
                                        <p:tgtEl>
                                          <p:spTgt spid="2074"/>
                                        </p:tgtEl>
                                        <p:attrNameLst>
                                          <p:attrName>ppt_y</p:attrName>
                                        </p:attrNameLst>
                                      </p:cBhvr>
                                      <p:tavLst>
                                        <p:tav tm="0">
                                          <p:val>
                                            <p:strVal val="1+#ppt_h/2"/>
                                          </p:val>
                                        </p:tav>
                                        <p:tav tm="100000">
                                          <p:val>
                                            <p:strVal val="#ppt_y"/>
                                          </p:val>
                                        </p:tav>
                                      </p:tavLst>
                                    </p:anim>
                                  </p:childTnLst>
                                </p:cTn>
                              </p:par>
                            </p:childTnLst>
                          </p:cTn>
                        </p:par>
                        <p:par>
                          <p:cTn id="90" fill="hold">
                            <p:stCondLst>
                              <p:cond delay="9700"/>
                            </p:stCondLst>
                            <p:childTnLst>
                              <p:par>
                                <p:cTn id="91" presetID="22" presetClass="entr" presetSubtype="4" fill="hold" grpId="0" nodeType="afterEffect">
                                  <p:stCondLst>
                                    <p:cond delay="0"/>
                                  </p:stCondLst>
                                  <p:childTnLst>
                                    <p:set>
                                      <p:cBhvr>
                                        <p:cTn id="92" dur="1" fill="hold">
                                          <p:stCondLst>
                                            <p:cond delay="0"/>
                                          </p:stCondLst>
                                        </p:cTn>
                                        <p:tgtEl>
                                          <p:spTgt spid="25">
                                            <p:graphicEl>
                                              <a:dgm id="{656434B5-B1C6-4BAE-A316-FDB6C6714D11}"/>
                                            </p:graphicEl>
                                          </p:spTgt>
                                        </p:tgtEl>
                                        <p:attrNameLst>
                                          <p:attrName>style.visibility</p:attrName>
                                        </p:attrNameLst>
                                      </p:cBhvr>
                                      <p:to>
                                        <p:strVal val="visible"/>
                                      </p:to>
                                    </p:set>
                                    <p:animEffect transition="in" filter="wipe(down)">
                                      <p:cBhvr>
                                        <p:cTn id="93" dur="500"/>
                                        <p:tgtEl>
                                          <p:spTgt spid="25">
                                            <p:graphicEl>
                                              <a:dgm id="{656434B5-B1C6-4BAE-A316-FDB6C6714D11}"/>
                                            </p:graphicEl>
                                          </p:spTgt>
                                        </p:tgtEl>
                                      </p:cBhvr>
                                    </p:animEffect>
                                  </p:childTnLst>
                                </p:cTn>
                              </p:par>
                            </p:childTnLst>
                          </p:cTn>
                        </p:par>
                        <p:par>
                          <p:cTn id="94" fill="hold">
                            <p:stCondLst>
                              <p:cond delay="10200"/>
                            </p:stCondLst>
                            <p:childTnLst>
                              <p:par>
                                <p:cTn id="95" presetID="22" presetClass="entr" presetSubtype="4" fill="hold" grpId="0" nodeType="afterEffect">
                                  <p:stCondLst>
                                    <p:cond delay="0"/>
                                  </p:stCondLst>
                                  <p:childTnLst>
                                    <p:set>
                                      <p:cBhvr>
                                        <p:cTn id="96" dur="1" fill="hold">
                                          <p:stCondLst>
                                            <p:cond delay="0"/>
                                          </p:stCondLst>
                                        </p:cTn>
                                        <p:tgtEl>
                                          <p:spTgt spid="25">
                                            <p:graphicEl>
                                              <a:dgm id="{A2012429-4F70-486E-89F0-5D5BF316D7F6}"/>
                                            </p:graphicEl>
                                          </p:spTgt>
                                        </p:tgtEl>
                                        <p:attrNameLst>
                                          <p:attrName>style.visibility</p:attrName>
                                        </p:attrNameLst>
                                      </p:cBhvr>
                                      <p:to>
                                        <p:strVal val="visible"/>
                                      </p:to>
                                    </p:set>
                                    <p:animEffect transition="in" filter="wipe(down)">
                                      <p:cBhvr>
                                        <p:cTn id="97" dur="500"/>
                                        <p:tgtEl>
                                          <p:spTgt spid="25">
                                            <p:graphicEl>
                                              <a:dgm id="{A2012429-4F70-486E-89F0-5D5BF316D7F6}"/>
                                            </p:graphicEl>
                                          </p:spTgt>
                                        </p:tgtEl>
                                      </p:cBhvr>
                                    </p:animEffect>
                                  </p:childTnLst>
                                </p:cTn>
                              </p:par>
                              <p:par>
                                <p:cTn id="98" presetID="22" presetClass="entr" presetSubtype="4" fill="hold" grpId="0" nodeType="withEffect">
                                  <p:stCondLst>
                                    <p:cond delay="200"/>
                                  </p:stCondLst>
                                  <p:childTnLst>
                                    <p:set>
                                      <p:cBhvr>
                                        <p:cTn id="99" dur="1" fill="hold">
                                          <p:stCondLst>
                                            <p:cond delay="0"/>
                                          </p:stCondLst>
                                        </p:cTn>
                                        <p:tgtEl>
                                          <p:spTgt spid="25">
                                            <p:graphicEl>
                                              <a:dgm id="{5E508DDA-A343-4279-9D41-0EC0815E45E2}"/>
                                            </p:graphicEl>
                                          </p:spTgt>
                                        </p:tgtEl>
                                        <p:attrNameLst>
                                          <p:attrName>style.visibility</p:attrName>
                                        </p:attrNameLst>
                                      </p:cBhvr>
                                      <p:to>
                                        <p:strVal val="visible"/>
                                      </p:to>
                                    </p:set>
                                    <p:animEffect transition="in" filter="wipe(down)">
                                      <p:cBhvr>
                                        <p:cTn id="100" dur="500"/>
                                        <p:tgtEl>
                                          <p:spTgt spid="25">
                                            <p:graphicEl>
                                              <a:dgm id="{5E508DDA-A343-4279-9D41-0EC0815E45E2}"/>
                                            </p:graphicEl>
                                          </p:spTgt>
                                        </p:tgtEl>
                                      </p:cBhvr>
                                    </p:animEffect>
                                  </p:childTnLst>
                                </p:cTn>
                              </p:par>
                            </p:childTnLst>
                          </p:cTn>
                        </p:par>
                        <p:par>
                          <p:cTn id="101" fill="hold">
                            <p:stCondLst>
                              <p:cond delay="10900"/>
                            </p:stCondLst>
                            <p:childTnLst>
                              <p:par>
                                <p:cTn id="102" presetID="22" presetClass="entr" presetSubtype="4" fill="hold" grpId="0" nodeType="afterEffect">
                                  <p:stCondLst>
                                    <p:cond delay="0"/>
                                  </p:stCondLst>
                                  <p:childTnLst>
                                    <p:set>
                                      <p:cBhvr>
                                        <p:cTn id="103" dur="1" fill="hold">
                                          <p:stCondLst>
                                            <p:cond delay="0"/>
                                          </p:stCondLst>
                                        </p:cTn>
                                        <p:tgtEl>
                                          <p:spTgt spid="25">
                                            <p:graphicEl>
                                              <a:dgm id="{1DDB11E7-BEFA-41D6-A1B7-9B77B877DF46}"/>
                                            </p:graphicEl>
                                          </p:spTgt>
                                        </p:tgtEl>
                                        <p:attrNameLst>
                                          <p:attrName>style.visibility</p:attrName>
                                        </p:attrNameLst>
                                      </p:cBhvr>
                                      <p:to>
                                        <p:strVal val="visible"/>
                                      </p:to>
                                    </p:set>
                                    <p:animEffect transition="in" filter="wipe(down)">
                                      <p:cBhvr>
                                        <p:cTn id="104" dur="500"/>
                                        <p:tgtEl>
                                          <p:spTgt spid="25">
                                            <p:graphicEl>
                                              <a:dgm id="{1DDB11E7-BEFA-41D6-A1B7-9B77B877DF46}"/>
                                            </p:graphicEl>
                                          </p:spTgt>
                                        </p:tgtEl>
                                      </p:cBhvr>
                                    </p:animEffect>
                                  </p:childTnLst>
                                </p:cTn>
                              </p:par>
                              <p:par>
                                <p:cTn id="105" presetID="22" presetClass="entr" presetSubtype="4" fill="hold" grpId="0" nodeType="withEffect">
                                  <p:stCondLst>
                                    <p:cond delay="200"/>
                                  </p:stCondLst>
                                  <p:childTnLst>
                                    <p:set>
                                      <p:cBhvr>
                                        <p:cTn id="106" dur="1" fill="hold">
                                          <p:stCondLst>
                                            <p:cond delay="0"/>
                                          </p:stCondLst>
                                        </p:cTn>
                                        <p:tgtEl>
                                          <p:spTgt spid="25">
                                            <p:graphicEl>
                                              <a:dgm id="{1EEC5D28-63E7-480C-A6D4-E76B2C130FC4}"/>
                                            </p:graphicEl>
                                          </p:spTgt>
                                        </p:tgtEl>
                                        <p:attrNameLst>
                                          <p:attrName>style.visibility</p:attrName>
                                        </p:attrNameLst>
                                      </p:cBhvr>
                                      <p:to>
                                        <p:strVal val="visible"/>
                                      </p:to>
                                    </p:set>
                                    <p:animEffect transition="in" filter="wipe(down)">
                                      <p:cBhvr>
                                        <p:cTn id="107" dur="500"/>
                                        <p:tgtEl>
                                          <p:spTgt spid="25">
                                            <p:graphicEl>
                                              <a:dgm id="{1EEC5D28-63E7-480C-A6D4-E76B2C130FC4}"/>
                                            </p:graphicEl>
                                          </p:spTgt>
                                        </p:tgtEl>
                                      </p:cBhvr>
                                    </p:animEffect>
                                  </p:childTnLst>
                                </p:cTn>
                              </p:par>
                            </p:childTnLst>
                          </p:cTn>
                        </p:par>
                        <p:par>
                          <p:cTn id="108" fill="hold">
                            <p:stCondLst>
                              <p:cond delay="11600"/>
                            </p:stCondLst>
                            <p:childTnLst>
                              <p:par>
                                <p:cTn id="109" presetID="22" presetClass="entr" presetSubtype="4" fill="hold" grpId="0" nodeType="afterEffect">
                                  <p:stCondLst>
                                    <p:cond delay="0"/>
                                  </p:stCondLst>
                                  <p:childTnLst>
                                    <p:set>
                                      <p:cBhvr>
                                        <p:cTn id="110" dur="1" fill="hold">
                                          <p:stCondLst>
                                            <p:cond delay="0"/>
                                          </p:stCondLst>
                                        </p:cTn>
                                        <p:tgtEl>
                                          <p:spTgt spid="25">
                                            <p:graphicEl>
                                              <a:dgm id="{85C38922-2F0F-481D-9585-710FFB8291BE}"/>
                                            </p:graphicEl>
                                          </p:spTgt>
                                        </p:tgtEl>
                                        <p:attrNameLst>
                                          <p:attrName>style.visibility</p:attrName>
                                        </p:attrNameLst>
                                      </p:cBhvr>
                                      <p:to>
                                        <p:strVal val="visible"/>
                                      </p:to>
                                    </p:set>
                                    <p:animEffect transition="in" filter="wipe(down)">
                                      <p:cBhvr>
                                        <p:cTn id="111" dur="500"/>
                                        <p:tgtEl>
                                          <p:spTgt spid="25">
                                            <p:graphicEl>
                                              <a:dgm id="{85C38922-2F0F-481D-9585-710FFB8291BE}"/>
                                            </p:graphicEl>
                                          </p:spTgt>
                                        </p:tgtEl>
                                      </p:cBhvr>
                                    </p:animEffect>
                                  </p:childTnLst>
                                </p:cTn>
                              </p:par>
                              <p:par>
                                <p:cTn id="112" presetID="22" presetClass="entr" presetSubtype="4" fill="hold" grpId="0" nodeType="withEffect">
                                  <p:stCondLst>
                                    <p:cond delay="200"/>
                                  </p:stCondLst>
                                  <p:childTnLst>
                                    <p:set>
                                      <p:cBhvr>
                                        <p:cTn id="113" dur="1" fill="hold">
                                          <p:stCondLst>
                                            <p:cond delay="0"/>
                                          </p:stCondLst>
                                        </p:cTn>
                                        <p:tgtEl>
                                          <p:spTgt spid="25">
                                            <p:graphicEl>
                                              <a:dgm id="{E2812678-31FA-46C3-B863-9D2C66F48BF6}"/>
                                            </p:graphicEl>
                                          </p:spTgt>
                                        </p:tgtEl>
                                        <p:attrNameLst>
                                          <p:attrName>style.visibility</p:attrName>
                                        </p:attrNameLst>
                                      </p:cBhvr>
                                      <p:to>
                                        <p:strVal val="visible"/>
                                      </p:to>
                                    </p:set>
                                    <p:animEffect transition="in" filter="wipe(down)">
                                      <p:cBhvr>
                                        <p:cTn id="114" dur="500"/>
                                        <p:tgtEl>
                                          <p:spTgt spid="25">
                                            <p:graphicEl>
                                              <a:dgm id="{E2812678-31FA-46C3-B863-9D2C66F48BF6}"/>
                                            </p:graphicEl>
                                          </p:spTgt>
                                        </p:tgtEl>
                                      </p:cBhvr>
                                    </p:animEffect>
                                  </p:childTnLst>
                                </p:cTn>
                              </p:par>
                            </p:childTnLst>
                          </p:cTn>
                        </p:par>
                        <p:par>
                          <p:cTn id="115" fill="hold">
                            <p:stCondLst>
                              <p:cond delay="12300"/>
                            </p:stCondLst>
                            <p:childTnLst>
                              <p:par>
                                <p:cTn id="116" presetID="22" presetClass="entr" presetSubtype="4" fill="hold" grpId="0" nodeType="afterEffect">
                                  <p:stCondLst>
                                    <p:cond delay="0"/>
                                  </p:stCondLst>
                                  <p:childTnLst>
                                    <p:set>
                                      <p:cBhvr>
                                        <p:cTn id="117" dur="1" fill="hold">
                                          <p:stCondLst>
                                            <p:cond delay="0"/>
                                          </p:stCondLst>
                                        </p:cTn>
                                        <p:tgtEl>
                                          <p:spTgt spid="25">
                                            <p:graphicEl>
                                              <a:dgm id="{01BCFCF5-A1C2-4B18-B2C2-7202CA48BBA5}"/>
                                            </p:graphicEl>
                                          </p:spTgt>
                                        </p:tgtEl>
                                        <p:attrNameLst>
                                          <p:attrName>style.visibility</p:attrName>
                                        </p:attrNameLst>
                                      </p:cBhvr>
                                      <p:to>
                                        <p:strVal val="visible"/>
                                      </p:to>
                                    </p:set>
                                    <p:animEffect transition="in" filter="wipe(down)">
                                      <p:cBhvr>
                                        <p:cTn id="118" dur="500"/>
                                        <p:tgtEl>
                                          <p:spTgt spid="25">
                                            <p:graphicEl>
                                              <a:dgm id="{01BCFCF5-A1C2-4B18-B2C2-7202CA48BBA5}"/>
                                            </p:graphicEl>
                                          </p:spTgt>
                                        </p:tgtEl>
                                      </p:cBhvr>
                                    </p:animEffect>
                                  </p:childTnLst>
                                </p:cTn>
                              </p:par>
                              <p:par>
                                <p:cTn id="119" presetID="22" presetClass="entr" presetSubtype="4" fill="hold" grpId="0" nodeType="withEffect">
                                  <p:stCondLst>
                                    <p:cond delay="200"/>
                                  </p:stCondLst>
                                  <p:childTnLst>
                                    <p:set>
                                      <p:cBhvr>
                                        <p:cTn id="120" dur="1" fill="hold">
                                          <p:stCondLst>
                                            <p:cond delay="0"/>
                                          </p:stCondLst>
                                        </p:cTn>
                                        <p:tgtEl>
                                          <p:spTgt spid="25">
                                            <p:graphicEl>
                                              <a:dgm id="{4FB39830-3F25-4AB7-86D0-EF0F7DC69F25}"/>
                                            </p:graphicEl>
                                          </p:spTgt>
                                        </p:tgtEl>
                                        <p:attrNameLst>
                                          <p:attrName>style.visibility</p:attrName>
                                        </p:attrNameLst>
                                      </p:cBhvr>
                                      <p:to>
                                        <p:strVal val="visible"/>
                                      </p:to>
                                    </p:set>
                                    <p:animEffect transition="in" filter="wipe(down)">
                                      <p:cBhvr>
                                        <p:cTn id="121" dur="500"/>
                                        <p:tgtEl>
                                          <p:spTgt spid="25">
                                            <p:graphicEl>
                                              <a:dgm id="{4FB39830-3F25-4AB7-86D0-EF0F7DC69F25}"/>
                                            </p:graphicEl>
                                          </p:spTgt>
                                        </p:tgtEl>
                                      </p:cBhvr>
                                    </p:animEffect>
                                  </p:childTnLst>
                                </p:cTn>
                              </p:par>
                            </p:childTnLst>
                          </p:cTn>
                        </p:par>
                        <p:par>
                          <p:cTn id="122" fill="hold">
                            <p:stCondLst>
                              <p:cond delay="13000"/>
                            </p:stCondLst>
                            <p:childTnLst>
                              <p:par>
                                <p:cTn id="123" presetID="22" presetClass="entr" presetSubtype="4" fill="hold" grpId="0" nodeType="afterEffect">
                                  <p:stCondLst>
                                    <p:cond delay="0"/>
                                  </p:stCondLst>
                                  <p:childTnLst>
                                    <p:set>
                                      <p:cBhvr>
                                        <p:cTn id="124" dur="1" fill="hold">
                                          <p:stCondLst>
                                            <p:cond delay="0"/>
                                          </p:stCondLst>
                                        </p:cTn>
                                        <p:tgtEl>
                                          <p:spTgt spid="25">
                                            <p:graphicEl>
                                              <a:dgm id="{8D634E97-B58E-4A64-9C98-3DB25FCB1D10}"/>
                                            </p:graphicEl>
                                          </p:spTgt>
                                        </p:tgtEl>
                                        <p:attrNameLst>
                                          <p:attrName>style.visibility</p:attrName>
                                        </p:attrNameLst>
                                      </p:cBhvr>
                                      <p:to>
                                        <p:strVal val="visible"/>
                                      </p:to>
                                    </p:set>
                                    <p:animEffect transition="in" filter="wipe(down)">
                                      <p:cBhvr>
                                        <p:cTn id="125" dur="500"/>
                                        <p:tgtEl>
                                          <p:spTgt spid="25">
                                            <p:graphicEl>
                                              <a:dgm id="{8D634E97-B58E-4A64-9C98-3DB25FCB1D10}"/>
                                            </p:graphicEl>
                                          </p:spTgt>
                                        </p:tgtEl>
                                      </p:cBhvr>
                                    </p:animEffect>
                                  </p:childTnLst>
                                </p:cTn>
                              </p:par>
                              <p:par>
                                <p:cTn id="126" presetID="22" presetClass="entr" presetSubtype="4" fill="hold" grpId="0" nodeType="withEffect">
                                  <p:stCondLst>
                                    <p:cond delay="200"/>
                                  </p:stCondLst>
                                  <p:childTnLst>
                                    <p:set>
                                      <p:cBhvr>
                                        <p:cTn id="127" dur="1" fill="hold">
                                          <p:stCondLst>
                                            <p:cond delay="0"/>
                                          </p:stCondLst>
                                        </p:cTn>
                                        <p:tgtEl>
                                          <p:spTgt spid="25">
                                            <p:graphicEl>
                                              <a:dgm id="{C9ACB060-1B03-490A-ADA2-ABE3EF6B48F2}"/>
                                            </p:graphicEl>
                                          </p:spTgt>
                                        </p:tgtEl>
                                        <p:attrNameLst>
                                          <p:attrName>style.visibility</p:attrName>
                                        </p:attrNameLst>
                                      </p:cBhvr>
                                      <p:to>
                                        <p:strVal val="visible"/>
                                      </p:to>
                                    </p:set>
                                    <p:animEffect transition="in" filter="wipe(down)">
                                      <p:cBhvr>
                                        <p:cTn id="128" dur="500"/>
                                        <p:tgtEl>
                                          <p:spTgt spid="25">
                                            <p:graphicEl>
                                              <a:dgm id="{C9ACB060-1B03-490A-ADA2-ABE3EF6B48F2}"/>
                                            </p:graphicEl>
                                          </p:spTgt>
                                        </p:tgtEl>
                                      </p:cBhvr>
                                    </p:animEffect>
                                  </p:childTnLst>
                                </p:cTn>
                              </p:par>
                            </p:childTnLst>
                          </p:cTn>
                        </p:par>
                        <p:par>
                          <p:cTn id="129" fill="hold">
                            <p:stCondLst>
                              <p:cond delay="13700"/>
                            </p:stCondLst>
                            <p:childTnLst>
                              <p:par>
                                <p:cTn id="130" presetID="22" presetClass="entr" presetSubtype="4" fill="hold" grpId="0" nodeType="afterEffect">
                                  <p:stCondLst>
                                    <p:cond delay="0"/>
                                  </p:stCondLst>
                                  <p:childTnLst>
                                    <p:set>
                                      <p:cBhvr>
                                        <p:cTn id="131" dur="1" fill="hold">
                                          <p:stCondLst>
                                            <p:cond delay="0"/>
                                          </p:stCondLst>
                                        </p:cTn>
                                        <p:tgtEl>
                                          <p:spTgt spid="25">
                                            <p:graphicEl>
                                              <a:dgm id="{A8B8A460-C1A4-4875-BE4B-AC223CE3E877}"/>
                                            </p:graphicEl>
                                          </p:spTgt>
                                        </p:tgtEl>
                                        <p:attrNameLst>
                                          <p:attrName>style.visibility</p:attrName>
                                        </p:attrNameLst>
                                      </p:cBhvr>
                                      <p:to>
                                        <p:strVal val="visible"/>
                                      </p:to>
                                    </p:set>
                                    <p:animEffect transition="in" filter="wipe(down)">
                                      <p:cBhvr>
                                        <p:cTn id="132" dur="500"/>
                                        <p:tgtEl>
                                          <p:spTgt spid="25">
                                            <p:graphicEl>
                                              <a:dgm id="{A8B8A460-C1A4-4875-BE4B-AC223CE3E877}"/>
                                            </p:graphicEl>
                                          </p:spTgt>
                                        </p:tgtEl>
                                      </p:cBhvr>
                                    </p:animEffect>
                                  </p:childTnLst>
                                </p:cTn>
                              </p:par>
                              <p:par>
                                <p:cTn id="133" presetID="22" presetClass="entr" presetSubtype="4" fill="hold" grpId="0" nodeType="withEffect">
                                  <p:stCondLst>
                                    <p:cond delay="200"/>
                                  </p:stCondLst>
                                  <p:childTnLst>
                                    <p:set>
                                      <p:cBhvr>
                                        <p:cTn id="134" dur="1" fill="hold">
                                          <p:stCondLst>
                                            <p:cond delay="0"/>
                                          </p:stCondLst>
                                        </p:cTn>
                                        <p:tgtEl>
                                          <p:spTgt spid="25">
                                            <p:graphicEl>
                                              <a:dgm id="{5B10A861-9423-4231-9AFB-3F59A6FC290A}"/>
                                            </p:graphicEl>
                                          </p:spTgt>
                                        </p:tgtEl>
                                        <p:attrNameLst>
                                          <p:attrName>style.visibility</p:attrName>
                                        </p:attrNameLst>
                                      </p:cBhvr>
                                      <p:to>
                                        <p:strVal val="visible"/>
                                      </p:to>
                                    </p:set>
                                    <p:animEffect transition="in" filter="wipe(down)">
                                      <p:cBhvr>
                                        <p:cTn id="135" dur="500"/>
                                        <p:tgtEl>
                                          <p:spTgt spid="25">
                                            <p:graphicEl>
                                              <a:dgm id="{5B10A861-9423-4231-9AFB-3F59A6FC290A}"/>
                                            </p:graphicEl>
                                          </p:spTgt>
                                        </p:tgtEl>
                                      </p:cBhvr>
                                    </p:animEffect>
                                  </p:childTnLst>
                                </p:cTn>
                              </p:par>
                            </p:childTnLst>
                          </p:cTn>
                        </p:par>
                        <p:par>
                          <p:cTn id="136" fill="hold">
                            <p:stCondLst>
                              <p:cond delay="14400"/>
                            </p:stCondLst>
                            <p:childTnLst>
                              <p:par>
                                <p:cTn id="137" presetID="2" presetClass="entr" presetSubtype="4" fill="hold" nodeType="afterEffect">
                                  <p:stCondLst>
                                    <p:cond delay="0"/>
                                  </p:stCondLst>
                                  <p:childTnLst>
                                    <p:set>
                                      <p:cBhvr>
                                        <p:cTn id="138" dur="1" fill="hold">
                                          <p:stCondLst>
                                            <p:cond delay="0"/>
                                          </p:stCondLst>
                                        </p:cTn>
                                        <p:tgtEl>
                                          <p:spTgt spid="2060"/>
                                        </p:tgtEl>
                                        <p:attrNameLst>
                                          <p:attrName>style.visibility</p:attrName>
                                        </p:attrNameLst>
                                      </p:cBhvr>
                                      <p:to>
                                        <p:strVal val="visible"/>
                                      </p:to>
                                    </p:set>
                                    <p:anim calcmode="lin" valueType="num">
                                      <p:cBhvr additive="base">
                                        <p:cTn id="139" dur="500" fill="hold"/>
                                        <p:tgtEl>
                                          <p:spTgt spid="2060"/>
                                        </p:tgtEl>
                                        <p:attrNameLst>
                                          <p:attrName>ppt_x</p:attrName>
                                        </p:attrNameLst>
                                      </p:cBhvr>
                                      <p:tavLst>
                                        <p:tav tm="0">
                                          <p:val>
                                            <p:strVal val="#ppt_x"/>
                                          </p:val>
                                        </p:tav>
                                        <p:tav tm="100000">
                                          <p:val>
                                            <p:strVal val="#ppt_x"/>
                                          </p:val>
                                        </p:tav>
                                      </p:tavLst>
                                    </p:anim>
                                    <p:anim calcmode="lin" valueType="num">
                                      <p:cBhvr additive="base">
                                        <p:cTn id="140" dur="500" fill="hold"/>
                                        <p:tgtEl>
                                          <p:spTgt spid="2060"/>
                                        </p:tgtEl>
                                        <p:attrNameLst>
                                          <p:attrName>ppt_y</p:attrName>
                                        </p:attrNameLst>
                                      </p:cBhvr>
                                      <p:tavLst>
                                        <p:tav tm="0">
                                          <p:val>
                                            <p:strVal val="1+#ppt_h/2"/>
                                          </p:val>
                                        </p:tav>
                                        <p:tav tm="100000">
                                          <p:val>
                                            <p:strVal val="#ppt_y"/>
                                          </p:val>
                                        </p:tav>
                                      </p:tavLst>
                                    </p:anim>
                                  </p:childTnLst>
                                </p:cTn>
                              </p:par>
                            </p:childTnLst>
                          </p:cTn>
                        </p:par>
                        <p:par>
                          <p:cTn id="141" fill="hold">
                            <p:stCondLst>
                              <p:cond delay="14900"/>
                            </p:stCondLst>
                            <p:childTnLst>
                              <p:par>
                                <p:cTn id="142" presetID="2" presetClass="entr" presetSubtype="4" fill="hold" nodeType="afterEffect">
                                  <p:stCondLst>
                                    <p:cond delay="0"/>
                                  </p:stCondLst>
                                  <p:childTnLst>
                                    <p:set>
                                      <p:cBhvr>
                                        <p:cTn id="143" dur="1" fill="hold">
                                          <p:stCondLst>
                                            <p:cond delay="0"/>
                                          </p:stCondLst>
                                        </p:cTn>
                                        <p:tgtEl>
                                          <p:spTgt spid="2062"/>
                                        </p:tgtEl>
                                        <p:attrNameLst>
                                          <p:attrName>style.visibility</p:attrName>
                                        </p:attrNameLst>
                                      </p:cBhvr>
                                      <p:to>
                                        <p:strVal val="visible"/>
                                      </p:to>
                                    </p:set>
                                    <p:anim calcmode="lin" valueType="num">
                                      <p:cBhvr additive="base">
                                        <p:cTn id="144" dur="500" fill="hold"/>
                                        <p:tgtEl>
                                          <p:spTgt spid="2062"/>
                                        </p:tgtEl>
                                        <p:attrNameLst>
                                          <p:attrName>ppt_x</p:attrName>
                                        </p:attrNameLst>
                                      </p:cBhvr>
                                      <p:tavLst>
                                        <p:tav tm="0">
                                          <p:val>
                                            <p:strVal val="#ppt_x"/>
                                          </p:val>
                                        </p:tav>
                                        <p:tav tm="100000">
                                          <p:val>
                                            <p:strVal val="#ppt_x"/>
                                          </p:val>
                                        </p:tav>
                                      </p:tavLst>
                                    </p:anim>
                                    <p:anim calcmode="lin" valueType="num">
                                      <p:cBhvr additive="base">
                                        <p:cTn id="145" dur="500" fill="hold"/>
                                        <p:tgtEl>
                                          <p:spTgt spid="2062"/>
                                        </p:tgtEl>
                                        <p:attrNameLst>
                                          <p:attrName>ppt_y</p:attrName>
                                        </p:attrNameLst>
                                      </p:cBhvr>
                                      <p:tavLst>
                                        <p:tav tm="0">
                                          <p:val>
                                            <p:strVal val="1+#ppt_h/2"/>
                                          </p:val>
                                        </p:tav>
                                        <p:tav tm="100000">
                                          <p:val>
                                            <p:strVal val="#ppt_y"/>
                                          </p:val>
                                        </p:tav>
                                      </p:tavLst>
                                    </p:anim>
                                  </p:childTnLst>
                                </p:cTn>
                              </p:par>
                            </p:childTnLst>
                          </p:cTn>
                        </p:par>
                        <p:par>
                          <p:cTn id="146" fill="hold">
                            <p:stCondLst>
                              <p:cond delay="15400"/>
                            </p:stCondLst>
                            <p:childTnLst>
                              <p:par>
                                <p:cTn id="147" presetID="2" presetClass="entr" presetSubtype="4" fill="hold" nodeType="afterEffect">
                                  <p:stCondLst>
                                    <p:cond delay="0"/>
                                  </p:stCondLst>
                                  <p:childTnLst>
                                    <p:set>
                                      <p:cBhvr>
                                        <p:cTn id="148" dur="1" fill="hold">
                                          <p:stCondLst>
                                            <p:cond delay="0"/>
                                          </p:stCondLst>
                                        </p:cTn>
                                        <p:tgtEl>
                                          <p:spTgt spid="2064"/>
                                        </p:tgtEl>
                                        <p:attrNameLst>
                                          <p:attrName>style.visibility</p:attrName>
                                        </p:attrNameLst>
                                      </p:cBhvr>
                                      <p:to>
                                        <p:strVal val="visible"/>
                                      </p:to>
                                    </p:set>
                                    <p:anim calcmode="lin" valueType="num">
                                      <p:cBhvr additive="base">
                                        <p:cTn id="149" dur="500" fill="hold"/>
                                        <p:tgtEl>
                                          <p:spTgt spid="2064"/>
                                        </p:tgtEl>
                                        <p:attrNameLst>
                                          <p:attrName>ppt_x</p:attrName>
                                        </p:attrNameLst>
                                      </p:cBhvr>
                                      <p:tavLst>
                                        <p:tav tm="0">
                                          <p:val>
                                            <p:strVal val="#ppt_x"/>
                                          </p:val>
                                        </p:tav>
                                        <p:tav tm="100000">
                                          <p:val>
                                            <p:strVal val="#ppt_x"/>
                                          </p:val>
                                        </p:tav>
                                      </p:tavLst>
                                    </p:anim>
                                    <p:anim calcmode="lin" valueType="num">
                                      <p:cBhvr additive="base">
                                        <p:cTn id="150" dur="500" fill="hold"/>
                                        <p:tgtEl>
                                          <p:spTgt spid="2064"/>
                                        </p:tgtEl>
                                        <p:attrNameLst>
                                          <p:attrName>ppt_y</p:attrName>
                                        </p:attrNameLst>
                                      </p:cBhvr>
                                      <p:tavLst>
                                        <p:tav tm="0">
                                          <p:val>
                                            <p:strVal val="1+#ppt_h/2"/>
                                          </p:val>
                                        </p:tav>
                                        <p:tav tm="100000">
                                          <p:val>
                                            <p:strVal val="#ppt_y"/>
                                          </p:val>
                                        </p:tav>
                                      </p:tavLst>
                                    </p:anim>
                                  </p:childTnLst>
                                </p:cTn>
                              </p:par>
                            </p:childTnLst>
                          </p:cTn>
                        </p:par>
                        <p:par>
                          <p:cTn id="151" fill="hold">
                            <p:stCondLst>
                              <p:cond delay="15900"/>
                            </p:stCondLst>
                            <p:childTnLst>
                              <p:par>
                                <p:cTn id="152" presetID="2" presetClass="entr" presetSubtype="4" fill="hold" nodeType="afterEffect">
                                  <p:stCondLst>
                                    <p:cond delay="0"/>
                                  </p:stCondLst>
                                  <p:childTnLst>
                                    <p:set>
                                      <p:cBhvr>
                                        <p:cTn id="153" dur="1" fill="hold">
                                          <p:stCondLst>
                                            <p:cond delay="0"/>
                                          </p:stCondLst>
                                        </p:cTn>
                                        <p:tgtEl>
                                          <p:spTgt spid="2068"/>
                                        </p:tgtEl>
                                        <p:attrNameLst>
                                          <p:attrName>style.visibility</p:attrName>
                                        </p:attrNameLst>
                                      </p:cBhvr>
                                      <p:to>
                                        <p:strVal val="visible"/>
                                      </p:to>
                                    </p:set>
                                    <p:anim calcmode="lin" valueType="num">
                                      <p:cBhvr additive="base">
                                        <p:cTn id="154" dur="500" fill="hold"/>
                                        <p:tgtEl>
                                          <p:spTgt spid="2068"/>
                                        </p:tgtEl>
                                        <p:attrNameLst>
                                          <p:attrName>ppt_x</p:attrName>
                                        </p:attrNameLst>
                                      </p:cBhvr>
                                      <p:tavLst>
                                        <p:tav tm="0">
                                          <p:val>
                                            <p:strVal val="#ppt_x"/>
                                          </p:val>
                                        </p:tav>
                                        <p:tav tm="100000">
                                          <p:val>
                                            <p:strVal val="#ppt_x"/>
                                          </p:val>
                                        </p:tav>
                                      </p:tavLst>
                                    </p:anim>
                                    <p:anim calcmode="lin" valueType="num">
                                      <p:cBhvr additive="base">
                                        <p:cTn id="155" dur="500" fill="hold"/>
                                        <p:tgtEl>
                                          <p:spTgt spid="2068"/>
                                        </p:tgtEl>
                                        <p:attrNameLst>
                                          <p:attrName>ppt_y</p:attrName>
                                        </p:attrNameLst>
                                      </p:cBhvr>
                                      <p:tavLst>
                                        <p:tav tm="0">
                                          <p:val>
                                            <p:strVal val="1+#ppt_h/2"/>
                                          </p:val>
                                        </p:tav>
                                        <p:tav tm="100000">
                                          <p:val>
                                            <p:strVal val="#ppt_y"/>
                                          </p:val>
                                        </p:tav>
                                      </p:tavLst>
                                    </p:anim>
                                  </p:childTnLst>
                                </p:cTn>
                              </p:par>
                            </p:childTnLst>
                          </p:cTn>
                        </p:par>
                        <p:par>
                          <p:cTn id="156" fill="hold">
                            <p:stCondLst>
                              <p:cond delay="16400"/>
                            </p:stCondLst>
                            <p:childTnLst>
                              <p:par>
                                <p:cTn id="157" presetID="2" presetClass="entr" presetSubtype="4" fill="hold" nodeType="afterEffect">
                                  <p:stCondLst>
                                    <p:cond delay="0"/>
                                  </p:stCondLst>
                                  <p:childTnLst>
                                    <p:set>
                                      <p:cBhvr>
                                        <p:cTn id="158" dur="1" fill="hold">
                                          <p:stCondLst>
                                            <p:cond delay="0"/>
                                          </p:stCondLst>
                                        </p:cTn>
                                        <p:tgtEl>
                                          <p:spTgt spid="2070"/>
                                        </p:tgtEl>
                                        <p:attrNameLst>
                                          <p:attrName>style.visibility</p:attrName>
                                        </p:attrNameLst>
                                      </p:cBhvr>
                                      <p:to>
                                        <p:strVal val="visible"/>
                                      </p:to>
                                    </p:set>
                                    <p:anim calcmode="lin" valueType="num">
                                      <p:cBhvr additive="base">
                                        <p:cTn id="159" dur="500" fill="hold"/>
                                        <p:tgtEl>
                                          <p:spTgt spid="2070"/>
                                        </p:tgtEl>
                                        <p:attrNameLst>
                                          <p:attrName>ppt_x</p:attrName>
                                        </p:attrNameLst>
                                      </p:cBhvr>
                                      <p:tavLst>
                                        <p:tav tm="0">
                                          <p:val>
                                            <p:strVal val="#ppt_x"/>
                                          </p:val>
                                        </p:tav>
                                        <p:tav tm="100000">
                                          <p:val>
                                            <p:strVal val="#ppt_x"/>
                                          </p:val>
                                        </p:tav>
                                      </p:tavLst>
                                    </p:anim>
                                    <p:anim calcmode="lin" valueType="num">
                                      <p:cBhvr additive="base">
                                        <p:cTn id="160" dur="500" fill="hold"/>
                                        <p:tgtEl>
                                          <p:spTgt spid="2070"/>
                                        </p:tgtEl>
                                        <p:attrNameLst>
                                          <p:attrName>ppt_y</p:attrName>
                                        </p:attrNameLst>
                                      </p:cBhvr>
                                      <p:tavLst>
                                        <p:tav tm="0">
                                          <p:val>
                                            <p:strVal val="1+#ppt_h/2"/>
                                          </p:val>
                                        </p:tav>
                                        <p:tav tm="100000">
                                          <p:val>
                                            <p:strVal val="#ppt_y"/>
                                          </p:val>
                                        </p:tav>
                                      </p:tavLst>
                                    </p:anim>
                                  </p:childTnLst>
                                </p:cTn>
                              </p:par>
                            </p:childTnLst>
                          </p:cTn>
                        </p:par>
                        <p:par>
                          <p:cTn id="161" fill="hold">
                            <p:stCondLst>
                              <p:cond delay="16900"/>
                            </p:stCondLst>
                            <p:childTnLst>
                              <p:par>
                                <p:cTn id="162" presetID="2" presetClass="entr" presetSubtype="4" fill="hold" nodeType="afterEffect">
                                  <p:stCondLst>
                                    <p:cond delay="0"/>
                                  </p:stCondLst>
                                  <p:childTnLst>
                                    <p:set>
                                      <p:cBhvr>
                                        <p:cTn id="163" dur="1" fill="hold">
                                          <p:stCondLst>
                                            <p:cond delay="0"/>
                                          </p:stCondLst>
                                        </p:cTn>
                                        <p:tgtEl>
                                          <p:spTgt spid="2072"/>
                                        </p:tgtEl>
                                        <p:attrNameLst>
                                          <p:attrName>style.visibility</p:attrName>
                                        </p:attrNameLst>
                                      </p:cBhvr>
                                      <p:to>
                                        <p:strVal val="visible"/>
                                      </p:to>
                                    </p:set>
                                    <p:anim calcmode="lin" valueType="num">
                                      <p:cBhvr additive="base">
                                        <p:cTn id="164" dur="500" fill="hold"/>
                                        <p:tgtEl>
                                          <p:spTgt spid="2072"/>
                                        </p:tgtEl>
                                        <p:attrNameLst>
                                          <p:attrName>ppt_x</p:attrName>
                                        </p:attrNameLst>
                                      </p:cBhvr>
                                      <p:tavLst>
                                        <p:tav tm="0">
                                          <p:val>
                                            <p:strVal val="#ppt_x"/>
                                          </p:val>
                                        </p:tav>
                                        <p:tav tm="100000">
                                          <p:val>
                                            <p:strVal val="#ppt_x"/>
                                          </p:val>
                                        </p:tav>
                                      </p:tavLst>
                                    </p:anim>
                                    <p:anim calcmode="lin" valueType="num">
                                      <p:cBhvr additive="base">
                                        <p:cTn id="165" dur="500" fill="hold"/>
                                        <p:tgtEl>
                                          <p:spTgt spid="2072"/>
                                        </p:tgtEl>
                                        <p:attrNameLst>
                                          <p:attrName>ppt_y</p:attrName>
                                        </p:attrNameLst>
                                      </p:cBhvr>
                                      <p:tavLst>
                                        <p:tav tm="0">
                                          <p:val>
                                            <p:strVal val="1+#ppt_h/2"/>
                                          </p:val>
                                        </p:tav>
                                        <p:tav tm="100000">
                                          <p:val>
                                            <p:strVal val="#ppt_y"/>
                                          </p:val>
                                        </p:tav>
                                      </p:tavLst>
                                    </p:anim>
                                  </p:childTnLst>
                                </p:cTn>
                              </p:par>
                            </p:childTnLst>
                          </p:cTn>
                        </p:par>
                        <p:par>
                          <p:cTn id="166" fill="hold">
                            <p:stCondLst>
                              <p:cond delay="17400"/>
                            </p:stCondLst>
                            <p:childTnLst>
                              <p:par>
                                <p:cTn id="167" presetID="2" presetClass="entr" presetSubtype="4"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 calcmode="lin" valueType="num">
                                      <p:cBhvr additive="base">
                                        <p:cTn id="169" dur="500" fill="hold"/>
                                        <p:tgtEl>
                                          <p:spTgt spid="65"/>
                                        </p:tgtEl>
                                        <p:attrNameLst>
                                          <p:attrName>ppt_x</p:attrName>
                                        </p:attrNameLst>
                                      </p:cBhvr>
                                      <p:tavLst>
                                        <p:tav tm="0">
                                          <p:val>
                                            <p:strVal val="#ppt_x"/>
                                          </p:val>
                                        </p:tav>
                                        <p:tav tm="100000">
                                          <p:val>
                                            <p:strVal val="#ppt_x"/>
                                          </p:val>
                                        </p:tav>
                                      </p:tavLst>
                                    </p:anim>
                                    <p:anim calcmode="lin" valueType="num">
                                      <p:cBhvr additive="base">
                                        <p:cTn id="170" dur="500" fill="hold"/>
                                        <p:tgtEl>
                                          <p:spTgt spid="65"/>
                                        </p:tgtEl>
                                        <p:attrNameLst>
                                          <p:attrName>ppt_y</p:attrName>
                                        </p:attrNameLst>
                                      </p:cBhvr>
                                      <p:tavLst>
                                        <p:tav tm="0">
                                          <p:val>
                                            <p:strVal val="1+#ppt_h/2"/>
                                          </p:val>
                                        </p:tav>
                                        <p:tav tm="100000">
                                          <p:val>
                                            <p:strVal val="#ppt_y"/>
                                          </p:val>
                                        </p:tav>
                                      </p:tavLst>
                                    </p:anim>
                                  </p:childTnLst>
                                </p:cTn>
                              </p:par>
                            </p:childTnLst>
                          </p:cTn>
                        </p:par>
                        <p:par>
                          <p:cTn id="171" fill="hold">
                            <p:stCondLst>
                              <p:cond delay="17900"/>
                            </p:stCondLst>
                            <p:childTnLst>
                              <p:par>
                                <p:cTn id="172" presetID="21" presetClass="entr" presetSubtype="1" fill="hold" nodeType="after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wheel(1)">
                                      <p:cBhvr>
                                        <p:cTn id="17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Dgm bld="lvlOne"/>
        </p:bldSub>
      </p:bldGraphic>
      <p:bldGraphic spid="25" grpId="0" uiExpand="1">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326182341"/>
              </p:ext>
            </p:extLst>
          </p:nvPr>
        </p:nvGraphicFramePr>
        <p:xfrm>
          <a:off x="-809627" y="215383"/>
          <a:ext cx="8546168"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p:cNvGraphicFramePr/>
          <p:nvPr>
            <p:extLst>
              <p:ext uri="{D42A27DB-BD31-4B8C-83A1-F6EECF244321}">
                <p14:modId xmlns:p14="http://schemas.microsoft.com/office/powerpoint/2010/main" val="3722087702"/>
              </p:ext>
            </p:extLst>
          </p:nvPr>
        </p:nvGraphicFramePr>
        <p:xfrm>
          <a:off x="8188555" y="196913"/>
          <a:ext cx="4222519" cy="23145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ma 8"/>
          <p:cNvGraphicFramePr/>
          <p:nvPr>
            <p:extLst>
              <p:ext uri="{D42A27DB-BD31-4B8C-83A1-F6EECF244321}">
                <p14:modId xmlns:p14="http://schemas.microsoft.com/office/powerpoint/2010/main" val="2536614705"/>
              </p:ext>
            </p:extLst>
          </p:nvPr>
        </p:nvGraphicFramePr>
        <p:xfrm>
          <a:off x="3843336" y="1354200"/>
          <a:ext cx="4505325" cy="140834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1" name="Diagramma 10"/>
          <p:cNvGraphicFramePr/>
          <p:nvPr>
            <p:extLst>
              <p:ext uri="{D42A27DB-BD31-4B8C-83A1-F6EECF244321}">
                <p14:modId xmlns:p14="http://schemas.microsoft.com/office/powerpoint/2010/main" val="3637880629"/>
              </p:ext>
            </p:extLst>
          </p:nvPr>
        </p:nvGraphicFramePr>
        <p:xfrm>
          <a:off x="80962" y="2868481"/>
          <a:ext cx="4767260" cy="147732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3" name="Diagramma 12"/>
          <p:cNvGraphicFramePr/>
          <p:nvPr>
            <p:extLst>
              <p:ext uri="{D42A27DB-BD31-4B8C-83A1-F6EECF244321}">
                <p14:modId xmlns:p14="http://schemas.microsoft.com/office/powerpoint/2010/main" val="1443025462"/>
              </p:ext>
            </p:extLst>
          </p:nvPr>
        </p:nvGraphicFramePr>
        <p:xfrm>
          <a:off x="-419100" y="4973371"/>
          <a:ext cx="4772025" cy="120032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6" name="Diagramma 15"/>
          <p:cNvGraphicFramePr/>
          <p:nvPr>
            <p:extLst>
              <p:ext uri="{D42A27DB-BD31-4B8C-83A1-F6EECF244321}">
                <p14:modId xmlns:p14="http://schemas.microsoft.com/office/powerpoint/2010/main" val="3787751681"/>
              </p:ext>
            </p:extLst>
          </p:nvPr>
        </p:nvGraphicFramePr>
        <p:xfrm>
          <a:off x="6700837" y="2960814"/>
          <a:ext cx="5295900" cy="1384995"/>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20" name="Diagramma 19"/>
          <p:cNvGraphicFramePr/>
          <p:nvPr>
            <p:extLst>
              <p:ext uri="{D42A27DB-BD31-4B8C-83A1-F6EECF244321}">
                <p14:modId xmlns:p14="http://schemas.microsoft.com/office/powerpoint/2010/main" val="125865914"/>
              </p:ext>
            </p:extLst>
          </p:nvPr>
        </p:nvGraphicFramePr>
        <p:xfrm>
          <a:off x="4657722" y="4755298"/>
          <a:ext cx="5372100" cy="1754326"/>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pic>
        <p:nvPicPr>
          <p:cNvPr id="3076"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9478363" flipV="1">
            <a:off x="1116526" y="1374793"/>
            <a:ext cx="1667884" cy="11374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6198711" flipV="1">
            <a:off x="3966211" y="1160527"/>
            <a:ext cx="668096" cy="4556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3103047" flipV="1">
            <a:off x="6908492" y="187797"/>
            <a:ext cx="1980016" cy="1350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Arrow line shape 8502012 PN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rot="11096708" flipH="1" flipV="1">
            <a:off x="3292604" y="1444953"/>
            <a:ext cx="3150853" cy="28018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10356117" flipV="1">
            <a:off x="3694458" y="3403221"/>
            <a:ext cx="2051411" cy="139901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2965776" flipV="1">
            <a:off x="6102830" y="2571700"/>
            <a:ext cx="1667884" cy="113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046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3000"/>
                            </p:stCondLst>
                            <p:childTnLst>
                              <p:par>
                                <p:cTn id="18" presetID="2" presetClass="entr" presetSubtype="4"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4000"/>
                            </p:stCondLst>
                            <p:childTnLst>
                              <p:par>
                                <p:cTn id="27" presetID="2" presetClass="entr" presetSubtype="4" fill="hold" nodeType="afterEffect">
                                  <p:stCondLst>
                                    <p:cond delay="0"/>
                                  </p:stCondLst>
                                  <p:childTnLst>
                                    <p:set>
                                      <p:cBhvr>
                                        <p:cTn id="28" dur="1" fill="hold">
                                          <p:stCondLst>
                                            <p:cond delay="0"/>
                                          </p:stCondLst>
                                        </p:cTn>
                                        <p:tgtEl>
                                          <p:spTgt spid="3076"/>
                                        </p:tgtEl>
                                        <p:attrNameLst>
                                          <p:attrName>style.visibility</p:attrName>
                                        </p:attrNameLst>
                                      </p:cBhvr>
                                      <p:to>
                                        <p:strVal val="visible"/>
                                      </p:to>
                                    </p:set>
                                    <p:anim calcmode="lin" valueType="num">
                                      <p:cBhvr additive="base">
                                        <p:cTn id="29" dur="500" fill="hold"/>
                                        <p:tgtEl>
                                          <p:spTgt spid="3076"/>
                                        </p:tgtEl>
                                        <p:attrNameLst>
                                          <p:attrName>ppt_x</p:attrName>
                                        </p:attrNameLst>
                                      </p:cBhvr>
                                      <p:tavLst>
                                        <p:tav tm="0">
                                          <p:val>
                                            <p:strVal val="#ppt_x"/>
                                          </p:val>
                                        </p:tav>
                                        <p:tav tm="100000">
                                          <p:val>
                                            <p:strVal val="#ppt_x"/>
                                          </p:val>
                                        </p:tav>
                                      </p:tavLst>
                                    </p:anim>
                                    <p:anim calcmode="lin" valueType="num">
                                      <p:cBhvr additive="base">
                                        <p:cTn id="30" dur="500" fill="hold"/>
                                        <p:tgtEl>
                                          <p:spTgt spid="3076"/>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2" presetClass="entr" presetSubtype="4"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par>
                          <p:cTn id="42" fill="hold">
                            <p:stCondLst>
                              <p:cond delay="6000"/>
                            </p:stCondLst>
                            <p:childTnLst>
                              <p:par>
                                <p:cTn id="43" presetID="45"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par>
                          <p:cTn id="48" fill="hold">
                            <p:stCondLst>
                              <p:cond delay="8000"/>
                            </p:stCondLst>
                            <p:childTnLst>
                              <p:par>
                                <p:cTn id="49" presetID="2" presetClass="entr" presetSubtype="4"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par>
                          <p:cTn id="53" fill="hold">
                            <p:stCondLst>
                              <p:cond delay="8500"/>
                            </p:stCondLst>
                            <p:childTnLst>
                              <p:par>
                                <p:cTn id="54" presetID="16" presetClass="entr" presetSubtype="21"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2" presetClass="entr" presetSubtype="4"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9" grpId="0">
        <p:bldAsOne/>
      </p:bldGraphic>
      <p:bldGraphic spid="11" grpId="0">
        <p:bldAsOne/>
      </p:bldGraphic>
      <p:bldGraphic spid="13" grpId="0">
        <p:bldAsOne/>
      </p:bldGraphic>
      <p:bldGraphic spid="16" grpId="0">
        <p:bldAsOne/>
      </p:bldGraphic>
      <p:bldGraphic spid="2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p:cNvGraphicFramePr/>
          <p:nvPr>
            <p:extLst>
              <p:ext uri="{D42A27DB-BD31-4B8C-83A1-F6EECF244321}">
                <p14:modId xmlns:p14="http://schemas.microsoft.com/office/powerpoint/2010/main" val="2231459776"/>
              </p:ext>
            </p:extLst>
          </p:nvPr>
        </p:nvGraphicFramePr>
        <p:xfrm>
          <a:off x="152399" y="5392095"/>
          <a:ext cx="7077075" cy="1200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3629960963"/>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 name="Diagramma 3"/>
          <p:cNvGraphicFramePr/>
          <p:nvPr>
            <p:extLst>
              <p:ext uri="{D42A27DB-BD31-4B8C-83A1-F6EECF244321}">
                <p14:modId xmlns:p14="http://schemas.microsoft.com/office/powerpoint/2010/main" val="3490615165"/>
              </p:ext>
            </p:extLst>
          </p:nvPr>
        </p:nvGraphicFramePr>
        <p:xfrm>
          <a:off x="152399" y="1120257"/>
          <a:ext cx="7077075" cy="20313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6" name="Diagramma 5"/>
          <p:cNvGraphicFramePr/>
          <p:nvPr>
            <p:extLst>
              <p:ext uri="{D42A27DB-BD31-4B8C-83A1-F6EECF244321}">
                <p14:modId xmlns:p14="http://schemas.microsoft.com/office/powerpoint/2010/main" val="3814244542"/>
              </p:ext>
            </p:extLst>
          </p:nvPr>
        </p:nvGraphicFramePr>
        <p:xfrm>
          <a:off x="152399" y="3256176"/>
          <a:ext cx="7077075" cy="203132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4" name="Diagramma 13"/>
          <p:cNvGraphicFramePr/>
          <p:nvPr>
            <p:extLst>
              <p:ext uri="{D42A27DB-BD31-4B8C-83A1-F6EECF244321}">
                <p14:modId xmlns:p14="http://schemas.microsoft.com/office/powerpoint/2010/main" val="2181077151"/>
              </p:ext>
            </p:extLst>
          </p:nvPr>
        </p:nvGraphicFramePr>
        <p:xfrm>
          <a:off x="8346443" y="160100"/>
          <a:ext cx="4292598" cy="446247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pic>
        <p:nvPicPr>
          <p:cNvPr id="15" name="Immagine 14"/>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219074" y="3584506"/>
            <a:ext cx="1823720" cy="1374663"/>
          </a:xfrm>
          <a:prstGeom prst="rect">
            <a:avLst/>
          </a:prstGeom>
        </p:spPr>
      </p:pic>
      <p:pic>
        <p:nvPicPr>
          <p:cNvPr id="17" name="Immagine 1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81874" y="4420723"/>
            <a:ext cx="2171701" cy="2171701"/>
          </a:xfrm>
          <a:prstGeom prst="rect">
            <a:avLst/>
          </a:prstGeom>
          <a:ln>
            <a:noFill/>
          </a:ln>
          <a:effectLst>
            <a:softEdge rad="112500"/>
          </a:effectLst>
        </p:spPr>
      </p:pic>
      <p:pic>
        <p:nvPicPr>
          <p:cNvPr id="20" name="Immagine 19"/>
          <p:cNvPicPr>
            <a:picLocks noChangeAspect="1"/>
          </p:cNvPicPr>
          <p:nvPr/>
        </p:nvPicPr>
        <p:blipFill>
          <a:blip r:embed="rId31">
            <a:extLst>
              <a:ext uri="{BEBA8EAE-BF5A-486C-A8C5-ECC9F3942E4B}">
                <a14:imgProps xmlns:a14="http://schemas.microsoft.com/office/drawing/2010/main">
                  <a14:imgLayer r:embed="rId32">
                    <a14:imgEffect>
                      <a14:backgroundRemoval t="1141" b="98479" l="1167" r="97500">
                        <a14:foregroundMark x1="51000" y1="41445" x2="51000" y2="41445"/>
                        <a14:foregroundMark x1="51000" y1="77567" x2="51000" y2="77567"/>
                        <a14:foregroundMark x1="37167" y1="75285" x2="37667" y2="75095"/>
                        <a14:foregroundMark x1="51333" y1="52662" x2="51333" y2="52662"/>
                        <a14:foregroundMark x1="51333" y1="52662" x2="51333" y2="52662"/>
                        <a14:foregroundMark x1="38667" y1="60266" x2="38667" y2="60266"/>
                        <a14:foregroundMark x1="38667" y1="60266" x2="38667" y2="60266"/>
                        <a14:foregroundMark x1="41000" y1="54563" x2="41000" y2="54563"/>
                        <a14:foregroundMark x1="41333" y1="47338" x2="41833" y2="47148"/>
                        <a14:foregroundMark x1="50667" y1="26616" x2="50667" y2="26616"/>
                        <a14:foregroundMark x1="63000" y1="57034" x2="63000" y2="57034"/>
                        <a14:foregroundMark x1="74000" y1="73954" x2="74000" y2="73954"/>
                        <a14:foregroundMark x1="74333" y1="75856" x2="74333" y2="75856"/>
                        <a14:foregroundMark x1="67667" y1="81559" x2="67667" y2="81559"/>
                        <a14:foregroundMark x1="62500" y1="71293" x2="62500" y2="71293"/>
                        <a14:foregroundMark x1="38167" y1="84981" x2="38167" y2="84981"/>
                        <a14:foregroundMark x1="27500" y1="82890" x2="27500" y2="82890"/>
                        <a14:foregroundMark x1="9833" y1="85551" x2="9833" y2="85551"/>
                        <a14:foregroundMark x1="19000" y1="76806" x2="19000" y2="76806"/>
                        <a14:foregroundMark x1="22333" y1="68251" x2="22667" y2="67490"/>
                        <a14:foregroundMark x1="25500" y1="59506" x2="26167" y2="57605"/>
                        <a14:foregroundMark x1="33667" y1="43346" x2="33667" y2="43346"/>
                        <a14:foregroundMark x1="37167" y1="36502" x2="37167" y2="36502"/>
                        <a14:foregroundMark x1="40167" y1="23004" x2="40167" y2="23004"/>
                        <a14:foregroundMark x1="45167" y1="16920" x2="45167" y2="16920"/>
                        <a14:foregroundMark x1="48667" y1="10076" x2="48667" y2="10076"/>
                        <a14:foregroundMark x1="57500" y1="18821" x2="57500" y2="18821"/>
                        <a14:foregroundMark x1="58500" y1="22624" x2="59167" y2="23764"/>
                        <a14:foregroundMark x1="61667" y1="29087" x2="61833" y2="29658"/>
                        <a14:foregroundMark x1="66667" y1="43346" x2="66667" y2="45817"/>
                        <a14:foregroundMark x1="68333" y1="49430" x2="70167" y2="51331"/>
                        <a14:foregroundMark x1="74167" y1="55133" x2="75000" y2="56654"/>
                        <a14:foregroundMark x1="78167" y1="60646" x2="78833" y2="62548"/>
                        <a14:foregroundMark x1="80167" y1="66160" x2="80833" y2="67110"/>
                        <a14:foregroundMark x1="83333" y1="69772" x2="83833" y2="70913"/>
                        <a14:foregroundMark x1="86000" y1="74335" x2="86000" y2="74335"/>
                        <a14:foregroundMark x1="87667" y1="77757" x2="88000" y2="79278"/>
                        <a14:foregroundMark x1="88833" y1="81939" x2="88833" y2="81939"/>
                        <a14:foregroundMark x1="87833" y1="92015" x2="87833" y2="92015"/>
                        <a14:foregroundMark x1="81000" y1="93156" x2="81000" y2="93156"/>
                        <a14:foregroundMark x1="68167" y1="93156" x2="68167" y2="93156"/>
                        <a14:foregroundMark x1="60333" y1="93726" x2="28000" y2="93346"/>
                        <a14:foregroundMark x1="24000" y1="95627" x2="9167" y2="92395"/>
                        <a14:foregroundMark x1="7167" y1="94677" x2="51000" y2="9125"/>
                        <a14:foregroundMark x1="50167" y1="4183" x2="94000" y2="93916"/>
                        <a14:foregroundMark x1="92167" y1="94487" x2="97500" y2="94106"/>
                        <a14:foregroundMark x1="26500" y1="85932" x2="51000" y2="27376"/>
                        <a14:foregroundMark x1="50833" y1="29658" x2="80500" y2="82890"/>
                        <a14:foregroundMark x1="70667" y1="85551" x2="42333" y2="72624"/>
                        <a14:foregroundMark x1="40000" y1="82700" x2="51667" y2="78327"/>
                        <a14:foregroundMark x1="58000" y1="81939" x2="47667" y2="78707"/>
                        <a14:foregroundMark x1="49833" y1="66920" x2="50500" y2="37833"/>
                        <a14:foregroundMark x1="59000" y1="68821" x2="49167" y2="26426"/>
                      </a14:backgroundRemoval>
                    </a14:imgEffect>
                  </a14:imgLayer>
                </a14:imgProps>
              </a:ext>
            </a:extLst>
          </a:blip>
          <a:stretch>
            <a:fillRect/>
          </a:stretch>
        </p:blipFill>
        <p:spPr>
          <a:xfrm>
            <a:off x="9929812" y="4780824"/>
            <a:ext cx="1885950" cy="1653350"/>
          </a:xfrm>
          <a:prstGeom prst="rect">
            <a:avLst/>
          </a:prstGeom>
        </p:spPr>
      </p:pic>
    </p:spTree>
    <p:extLst>
      <p:ext uri="{BB962C8B-B14F-4D97-AF65-F5344CB8AC3E}">
        <p14:creationId xmlns:p14="http://schemas.microsoft.com/office/powerpoint/2010/main" val="911827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1000" fill="hold"/>
                                        <p:tgtEl>
                                          <p:spTgt spid="15"/>
                                        </p:tgtEl>
                                        <p:attrNameLst>
                                          <p:attrName>ppt_w</p:attrName>
                                        </p:attrNameLst>
                                      </p:cBhvr>
                                      <p:tavLst>
                                        <p:tav tm="0">
                                          <p:val>
                                            <p:fltVal val="0"/>
                                          </p:val>
                                        </p:tav>
                                        <p:tav tm="100000">
                                          <p:val>
                                            <p:strVal val="#ppt_w"/>
                                          </p:val>
                                        </p:tav>
                                      </p:tavLst>
                                    </p:anim>
                                    <p:anim calcmode="lin" valueType="num">
                                      <p:cBhvr>
                                        <p:cTn id="31" dur="1000" fill="hold"/>
                                        <p:tgtEl>
                                          <p:spTgt spid="15"/>
                                        </p:tgtEl>
                                        <p:attrNameLst>
                                          <p:attrName>ppt_h</p:attrName>
                                        </p:attrNameLst>
                                      </p:cBhvr>
                                      <p:tavLst>
                                        <p:tav tm="0">
                                          <p:val>
                                            <p:fltVal val="0"/>
                                          </p:val>
                                        </p:tav>
                                        <p:tav tm="100000">
                                          <p:val>
                                            <p:strVal val="#ppt_h"/>
                                          </p:val>
                                        </p:tav>
                                      </p:tavLst>
                                    </p:anim>
                                    <p:anim calcmode="lin" valueType="num">
                                      <p:cBhvr>
                                        <p:cTn id="32" dur="1000" fill="hold"/>
                                        <p:tgtEl>
                                          <p:spTgt spid="15"/>
                                        </p:tgtEl>
                                        <p:attrNameLst>
                                          <p:attrName>style.rotation</p:attrName>
                                        </p:attrNameLst>
                                      </p:cBhvr>
                                      <p:tavLst>
                                        <p:tav tm="0">
                                          <p:val>
                                            <p:fltVal val="90"/>
                                          </p:val>
                                        </p:tav>
                                        <p:tav tm="100000">
                                          <p:val>
                                            <p:fltVal val="0"/>
                                          </p:val>
                                        </p:tav>
                                      </p:tavLst>
                                    </p:anim>
                                    <p:animEffect transition="in" filter="fade">
                                      <p:cBhvr>
                                        <p:cTn id="33" dur="1000"/>
                                        <p:tgtEl>
                                          <p:spTgt spid="15"/>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26"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80">
                                          <p:stCondLst>
                                            <p:cond delay="0"/>
                                          </p:stCondLst>
                                        </p:cTn>
                                        <p:tgtEl>
                                          <p:spTgt spid="20"/>
                                        </p:tgtEl>
                                      </p:cBhvr>
                                    </p:animEffect>
                                    <p:anim calcmode="lin" valueType="num">
                                      <p:cBhvr>
                                        <p:cTn id="4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48" dur="26">
                                          <p:stCondLst>
                                            <p:cond delay="650"/>
                                          </p:stCondLst>
                                        </p:cTn>
                                        <p:tgtEl>
                                          <p:spTgt spid="20"/>
                                        </p:tgtEl>
                                      </p:cBhvr>
                                      <p:to x="100000" y="60000"/>
                                    </p:animScale>
                                    <p:animScale>
                                      <p:cBhvr>
                                        <p:cTn id="49" dur="166" decel="50000">
                                          <p:stCondLst>
                                            <p:cond delay="676"/>
                                          </p:stCondLst>
                                        </p:cTn>
                                        <p:tgtEl>
                                          <p:spTgt spid="20"/>
                                        </p:tgtEl>
                                      </p:cBhvr>
                                      <p:to x="100000" y="100000"/>
                                    </p:animScale>
                                    <p:animScale>
                                      <p:cBhvr>
                                        <p:cTn id="50" dur="26">
                                          <p:stCondLst>
                                            <p:cond delay="1312"/>
                                          </p:stCondLst>
                                        </p:cTn>
                                        <p:tgtEl>
                                          <p:spTgt spid="20"/>
                                        </p:tgtEl>
                                      </p:cBhvr>
                                      <p:to x="100000" y="80000"/>
                                    </p:animScale>
                                    <p:animScale>
                                      <p:cBhvr>
                                        <p:cTn id="51" dur="166" decel="50000">
                                          <p:stCondLst>
                                            <p:cond delay="1338"/>
                                          </p:stCondLst>
                                        </p:cTn>
                                        <p:tgtEl>
                                          <p:spTgt spid="20"/>
                                        </p:tgtEl>
                                      </p:cBhvr>
                                      <p:to x="100000" y="100000"/>
                                    </p:animScale>
                                    <p:animScale>
                                      <p:cBhvr>
                                        <p:cTn id="52" dur="26">
                                          <p:stCondLst>
                                            <p:cond delay="1642"/>
                                          </p:stCondLst>
                                        </p:cTn>
                                        <p:tgtEl>
                                          <p:spTgt spid="20"/>
                                        </p:tgtEl>
                                      </p:cBhvr>
                                      <p:to x="100000" y="90000"/>
                                    </p:animScale>
                                    <p:animScale>
                                      <p:cBhvr>
                                        <p:cTn id="53" dur="166" decel="50000">
                                          <p:stCondLst>
                                            <p:cond delay="1668"/>
                                          </p:stCondLst>
                                        </p:cTn>
                                        <p:tgtEl>
                                          <p:spTgt spid="20"/>
                                        </p:tgtEl>
                                      </p:cBhvr>
                                      <p:to x="100000" y="100000"/>
                                    </p:animScale>
                                    <p:animScale>
                                      <p:cBhvr>
                                        <p:cTn id="54" dur="26">
                                          <p:stCondLst>
                                            <p:cond delay="1808"/>
                                          </p:stCondLst>
                                        </p:cTn>
                                        <p:tgtEl>
                                          <p:spTgt spid="20"/>
                                        </p:tgtEl>
                                      </p:cBhvr>
                                      <p:to x="100000" y="95000"/>
                                    </p:animScale>
                                    <p:animScale>
                                      <p:cBhvr>
                                        <p:cTn id="55" dur="166" decel="50000">
                                          <p:stCondLst>
                                            <p:cond delay="1834"/>
                                          </p:stCondLst>
                                        </p:cTn>
                                        <p:tgtEl>
                                          <p:spTgt spid="20"/>
                                        </p:tgtEl>
                                      </p:cBhvr>
                                      <p:to x="100000" y="100000"/>
                                    </p:animScale>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500"/>
                            </p:stCondLst>
                            <p:childTnLst>
                              <p:par>
                                <p:cTn id="61" presetID="21" presetClass="entr" presetSubtype="1"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heel(1)">
                                      <p:cBhvr>
                                        <p:cTn id="6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4" grpId="0">
        <p:bldAsOne/>
      </p:bldGraphic>
      <p:bldGraphic spid="6" grpId="0">
        <p:bldAsOne/>
      </p:bldGraphic>
      <p:bldGraphic spid="1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12" name="Diagramma 11">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4149358396"/>
              </p:ext>
            </p:extLst>
          </p:nvPr>
        </p:nvGraphicFramePr>
        <p:xfrm>
          <a:off x="-1066804" y="69054"/>
          <a:ext cx="8953504" cy="1346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ma 9"/>
          <p:cNvGraphicFramePr/>
          <p:nvPr>
            <p:extLst>
              <p:ext uri="{D42A27DB-BD31-4B8C-83A1-F6EECF244321}">
                <p14:modId xmlns:p14="http://schemas.microsoft.com/office/powerpoint/2010/main" val="3235459816"/>
              </p:ext>
            </p:extLst>
          </p:nvPr>
        </p:nvGraphicFramePr>
        <p:xfrm>
          <a:off x="104773" y="2141399"/>
          <a:ext cx="8315327" cy="39909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 name="Diagramma 1">
            <a:extLst>
              <a:ext uri="{FF2B5EF4-FFF2-40B4-BE49-F238E27FC236}">
                <a16:creationId xmlns:a16="http://schemas.microsoft.com/office/drawing/2014/main" id="{9E5786D9-B7C9-53C8-6918-80E387077FC6}"/>
              </a:ext>
            </a:extLst>
          </p:cNvPr>
          <p:cNvGraphicFramePr/>
          <p:nvPr>
            <p:extLst>
              <p:ext uri="{D42A27DB-BD31-4B8C-83A1-F6EECF244321}">
                <p14:modId xmlns:p14="http://schemas.microsoft.com/office/powerpoint/2010/main" val="3830082901"/>
              </p:ext>
            </p:extLst>
          </p:nvPr>
        </p:nvGraphicFramePr>
        <p:xfrm>
          <a:off x="7886700" y="1415772"/>
          <a:ext cx="4892583" cy="471660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5696384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80">
                                          <p:stCondLst>
                                            <p:cond delay="0"/>
                                          </p:stCondLst>
                                        </p:cTn>
                                        <p:tgtEl>
                                          <p:spTgt spid="2"/>
                                        </p:tgtEl>
                                      </p:cBhvr>
                                    </p:animEffect>
                                    <p:anim calcmode="lin" valueType="num">
                                      <p:cBhvr>
                                        <p:cTn id="1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9" dur="26">
                                          <p:stCondLst>
                                            <p:cond delay="650"/>
                                          </p:stCondLst>
                                        </p:cTn>
                                        <p:tgtEl>
                                          <p:spTgt spid="2"/>
                                        </p:tgtEl>
                                      </p:cBhvr>
                                      <p:to x="100000" y="60000"/>
                                    </p:animScale>
                                    <p:animScale>
                                      <p:cBhvr>
                                        <p:cTn id="20" dur="166" decel="50000">
                                          <p:stCondLst>
                                            <p:cond delay="676"/>
                                          </p:stCondLst>
                                        </p:cTn>
                                        <p:tgtEl>
                                          <p:spTgt spid="2"/>
                                        </p:tgtEl>
                                      </p:cBhvr>
                                      <p:to x="100000" y="100000"/>
                                    </p:animScale>
                                    <p:animScale>
                                      <p:cBhvr>
                                        <p:cTn id="21" dur="26">
                                          <p:stCondLst>
                                            <p:cond delay="1312"/>
                                          </p:stCondLst>
                                        </p:cTn>
                                        <p:tgtEl>
                                          <p:spTgt spid="2"/>
                                        </p:tgtEl>
                                      </p:cBhvr>
                                      <p:to x="100000" y="80000"/>
                                    </p:animScale>
                                    <p:animScale>
                                      <p:cBhvr>
                                        <p:cTn id="22" dur="166" decel="50000">
                                          <p:stCondLst>
                                            <p:cond delay="1338"/>
                                          </p:stCondLst>
                                        </p:cTn>
                                        <p:tgtEl>
                                          <p:spTgt spid="2"/>
                                        </p:tgtEl>
                                      </p:cBhvr>
                                      <p:to x="100000" y="100000"/>
                                    </p:animScale>
                                    <p:animScale>
                                      <p:cBhvr>
                                        <p:cTn id="23" dur="26">
                                          <p:stCondLst>
                                            <p:cond delay="1642"/>
                                          </p:stCondLst>
                                        </p:cTn>
                                        <p:tgtEl>
                                          <p:spTgt spid="2"/>
                                        </p:tgtEl>
                                      </p:cBhvr>
                                      <p:to x="100000" y="90000"/>
                                    </p:animScale>
                                    <p:animScale>
                                      <p:cBhvr>
                                        <p:cTn id="24" dur="166" decel="50000">
                                          <p:stCondLst>
                                            <p:cond delay="1668"/>
                                          </p:stCondLst>
                                        </p:cTn>
                                        <p:tgtEl>
                                          <p:spTgt spid="2"/>
                                        </p:tgtEl>
                                      </p:cBhvr>
                                      <p:to x="100000" y="100000"/>
                                    </p:animScale>
                                    <p:animScale>
                                      <p:cBhvr>
                                        <p:cTn id="25" dur="26">
                                          <p:stCondLst>
                                            <p:cond delay="1808"/>
                                          </p:stCondLst>
                                        </p:cTn>
                                        <p:tgtEl>
                                          <p:spTgt spid="2"/>
                                        </p:tgtEl>
                                      </p:cBhvr>
                                      <p:to x="100000" y="95000"/>
                                    </p:animScale>
                                    <p:animScale>
                                      <p:cBhvr>
                                        <p:cTn id="2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2"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21" name="Diagramma 20"/>
          <p:cNvGraphicFramePr/>
          <p:nvPr>
            <p:extLst>
              <p:ext uri="{D42A27DB-BD31-4B8C-83A1-F6EECF244321}">
                <p14:modId xmlns:p14="http://schemas.microsoft.com/office/powerpoint/2010/main" val="2658757502"/>
              </p:ext>
            </p:extLst>
          </p:nvPr>
        </p:nvGraphicFramePr>
        <p:xfrm>
          <a:off x="160864" y="1609725"/>
          <a:ext cx="8525936" cy="5057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ma 2"/>
          <p:cNvGraphicFramePr/>
          <p:nvPr>
            <p:extLst>
              <p:ext uri="{D42A27DB-BD31-4B8C-83A1-F6EECF244321}">
                <p14:modId xmlns:p14="http://schemas.microsoft.com/office/powerpoint/2010/main" val="3550556048"/>
              </p:ext>
            </p:extLst>
          </p:nvPr>
        </p:nvGraphicFramePr>
        <p:xfrm>
          <a:off x="-484754" y="114806"/>
          <a:ext cx="5028179" cy="9519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Immagine 4"/>
          <p:cNvPicPr>
            <a:picLocks noChangeAspect="1"/>
          </p:cNvPicPr>
          <p:nvPr/>
        </p:nvPicPr>
        <p:blipFill>
          <a:blip r:embed="rId14">
            <a:extLst>
              <a:ext uri="{BEBA8EAE-BF5A-486C-A8C5-ECC9F3942E4B}">
                <a14:imgProps xmlns:a14="http://schemas.microsoft.com/office/drawing/2010/main">
                  <a14:imgLayer r:embed="rId15">
                    <a14:imgEffect>
                      <a14:backgroundRemoval t="1778" b="96889" l="10000" r="90000">
                        <a14:foregroundMark x1="62333" y1="25222" x2="68167" y2="18778"/>
                        <a14:foregroundMark x1="31667" y1="12444" x2="33000" y2="5222"/>
                        <a14:foregroundMark x1="39000" y1="11556" x2="39500" y2="3667"/>
                        <a14:foregroundMark x1="34833" y1="16889" x2="29500" y2="10111"/>
                        <a14:foregroundMark x1="36167" y1="14889" x2="36500" y2="4111"/>
                        <a14:foregroundMark x1="32333" y1="47333" x2="36333" y2="11778"/>
                        <a14:foregroundMark x1="34667" y1="69778" x2="37000" y2="56444"/>
                        <a14:foregroundMark x1="39833" y1="56444" x2="24333" y2="56111"/>
                        <a14:foregroundMark x1="26667" y1="52667" x2="25500" y2="42000"/>
                        <a14:backgroundMark x1="41833" y1="48889" x2="41833" y2="48889"/>
                        <a14:backgroundMark x1="73167" y1="63000" x2="67667" y2="48889"/>
                        <a14:backgroundMark x1="71000" y1="57667" x2="64833" y2="50333"/>
                        <a14:backgroundMark x1="47333" y1="95556" x2="47833" y2="90333"/>
                        <a14:backgroundMark x1="41667" y1="66667" x2="41667" y2="62667"/>
                        <a14:backgroundMark x1="42500" y1="66111" x2="43167" y2="67222"/>
                        <a14:backgroundMark x1="55833" y1="22111" x2="55833" y2="22111"/>
                        <a14:backgroundMark x1="50167" y1="21333" x2="57667" y2="22111"/>
                        <a14:backgroundMark x1="47833" y1="30444" x2="61667" y2="31222"/>
                        <a14:backgroundMark x1="23833" y1="64889" x2="27833" y2="52222"/>
                        <a14:backgroundMark x1="27833" y1="49222" x2="29000" y2="55667"/>
                        <a14:backgroundMark x1="30167" y1="53000" x2="28333" y2="58000"/>
                        <a14:backgroundMark x1="46167" y1="30889" x2="46167" y2="30889"/>
                        <a14:backgroundMark x1="23167" y1="61000" x2="25500" y2="54222"/>
                        <a14:backgroundMark x1="21000" y1="51889" x2="28333" y2="51111"/>
                        <a14:backgroundMark x1="61000" y1="50778" x2="61000" y2="50778"/>
                      </a14:backgroundRemoval>
                    </a14:imgEffect>
                  </a14:imgLayer>
                </a14:imgProps>
              </a:ext>
            </a:extLst>
          </a:blip>
          <a:stretch>
            <a:fillRect/>
          </a:stretch>
        </p:blipFill>
        <p:spPr>
          <a:xfrm>
            <a:off x="590550" y="4395787"/>
            <a:ext cx="1514475" cy="2271713"/>
          </a:xfrm>
          <a:prstGeom prst="rect">
            <a:avLst/>
          </a:prstGeom>
        </p:spPr>
      </p:pic>
      <p:pic>
        <p:nvPicPr>
          <p:cNvPr id="5122" name="Picture 2" descr="3d有指针的人 库存例证. 插画 包括有 图象, 商业, 背包, 少许, 设计, 例证, 总公司, 领导 - 27490272"/>
          <p:cNvPicPr>
            <a:picLocks noChangeAspect="1" noChangeArrowheads="1"/>
          </p:cNvPicPr>
          <p:nvPr/>
        </p:nvPicPr>
        <p:blipFill>
          <a:blip r:embed="rId16" cstate="hqprint">
            <a:extLst>
              <a:ext uri="{BEBA8EAE-BF5A-486C-A8C5-ECC9F3942E4B}">
                <a14:imgProps xmlns:a14="http://schemas.microsoft.com/office/drawing/2010/main">
                  <a14:imgLayer r:embed="rId17">
                    <a14:imgEffect>
                      <a14:backgroundRemoval t="3000" b="91000" l="8345" r="89906">
                        <a14:foregroundMark x1="59758" y1="16111" x2="73890" y2="14111"/>
                        <a14:foregroundMark x1="10767" y1="9556" x2="29744" y2="50000"/>
                        <a14:foregroundMark x1="59758" y1="21333" x2="69179" y2="13444"/>
                        <a14:foregroundMark x1="62853" y1="20667" x2="65276"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3888315" y="78405"/>
            <a:ext cx="1631950" cy="1976790"/>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p:cNvPicPr>
            <a:picLocks noChangeAspect="1"/>
          </p:cNvPicPr>
          <p:nvPr/>
        </p:nvPicPr>
        <p:blipFill>
          <a:blip r:embed="rId18">
            <a:extLst>
              <a:ext uri="{BEBA8EAE-BF5A-486C-A8C5-ECC9F3942E4B}">
                <a14:imgProps xmlns:a14="http://schemas.microsoft.com/office/drawing/2010/main">
                  <a14:imgLayer r:embed="rId19">
                    <a14:imgEffect>
                      <a14:backgroundRemoval t="3600" b="96000" l="10000" r="90000">
                        <a14:foregroundMark x1="41400" y1="13800" x2="45600" y2="7800"/>
                        <a14:foregroundMark x1="41200" y1="15800" x2="44200" y2="8400"/>
                        <a14:foregroundMark x1="42000" y1="14000" x2="42800" y2="8200"/>
                        <a14:foregroundMark x1="39200" y1="16200" x2="39800" y2="11600"/>
                        <a14:foregroundMark x1="52800" y1="7000" x2="52600" y2="5400"/>
                        <a14:backgroundMark x1="57000" y1="95000" x2="60000" y2="94600"/>
                        <a14:backgroundMark x1="54400" y1="94800" x2="56200" y2="94000"/>
                        <a14:backgroundMark x1="57000" y1="94000" x2="62600" y2="93600"/>
                        <a14:backgroundMark x1="67200" y1="93600" x2="68600" y2="91400"/>
                        <a14:backgroundMark x1="69000" y1="91000" x2="66200" y2="93600"/>
                        <a14:backgroundMark x1="57200" y1="93600" x2="61400" y2="93400"/>
                      </a14:backgroundRemoval>
                    </a14:imgEffect>
                  </a14:imgLayer>
                </a14:imgProps>
              </a:ext>
            </a:extLst>
          </a:blip>
          <a:stretch>
            <a:fillRect/>
          </a:stretch>
        </p:blipFill>
        <p:spPr>
          <a:xfrm>
            <a:off x="7730072" y="2143125"/>
            <a:ext cx="4762500" cy="4762500"/>
          </a:xfrm>
          <a:prstGeom prst="rect">
            <a:avLst/>
          </a:prstGeom>
        </p:spPr>
      </p:pic>
      <p:pic>
        <p:nvPicPr>
          <p:cNvPr id="6" name="Immagine 5"/>
          <p:cNvPicPr>
            <a:picLocks noChangeAspect="1"/>
          </p:cNvPicPr>
          <p:nvPr/>
        </p:nvPicPr>
        <p:blipFill rotWithShape="1">
          <a:blip r:embed="rId20"/>
          <a:srcRect b="8736"/>
          <a:stretch/>
        </p:blipFill>
        <p:spPr>
          <a:xfrm>
            <a:off x="9587447" y="93795"/>
            <a:ext cx="1998133" cy="1969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39886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000"/>
                                        <p:tgtEl>
                                          <p:spTgt spid="5122"/>
                                        </p:tgtEl>
                                      </p:cBhvr>
                                    </p:animEffect>
                                    <p:anim calcmode="lin" valueType="num">
                                      <p:cBhvr>
                                        <p:cTn id="13" dur="1000" fill="hold"/>
                                        <p:tgtEl>
                                          <p:spTgt spid="5122"/>
                                        </p:tgtEl>
                                        <p:attrNameLst>
                                          <p:attrName>ppt_x</p:attrName>
                                        </p:attrNameLst>
                                      </p:cBhvr>
                                      <p:tavLst>
                                        <p:tav tm="0">
                                          <p:val>
                                            <p:strVal val="#ppt_x"/>
                                          </p:val>
                                        </p:tav>
                                        <p:tav tm="100000">
                                          <p:val>
                                            <p:strVal val="#ppt_x"/>
                                          </p:val>
                                        </p:tav>
                                      </p:tavLst>
                                    </p:anim>
                                    <p:anim calcmode="lin" valueType="num">
                                      <p:cBhvr>
                                        <p:cTn id="14" dur="1000" fill="hold"/>
                                        <p:tgtEl>
                                          <p:spTgt spid="5122"/>
                                        </p:tgtEl>
                                        <p:attrNameLst>
                                          <p:attrName>ppt_y</p:attrName>
                                        </p:attrNameLst>
                                      </p:cBhvr>
                                      <p:tavLst>
                                        <p:tav tm="0">
                                          <p:val>
                                            <p:strVal val="#ppt_y-.1"/>
                                          </p:val>
                                        </p:tav>
                                        <p:tav tm="100000">
                                          <p:val>
                                            <p:strVal val="#ppt_y"/>
                                          </p:val>
                                        </p:tav>
                                      </p:tavLst>
                                    </p:anim>
                                  </p:childTnLst>
                                </p:cTn>
                              </p:par>
                              <p:par>
                                <p:cTn id="15" presetID="21" presetClass="entr" presetSubtype="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53" presetClass="entr" presetSubtype="16" fill="hold" nodeType="afterEffect">
                                  <p:stCondLst>
                                    <p:cond delay="1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theme/theme1.xml><?xml version="1.0" encoding="utf-8"?>
<a:theme xmlns:a="http://schemas.openxmlformats.org/drawingml/2006/main" name="Tema di Office">
  <a:themeElements>
    <a:clrScheme name="Ross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TM04033917[[fn=Berlino]]</Template>
  <TotalTime>1015</TotalTime>
  <Words>6086</Words>
  <Application>Microsoft Office PowerPoint</Application>
  <PresentationFormat>Widescreen</PresentationFormat>
  <Paragraphs>568</Paragraphs>
  <Slides>36</Slides>
  <Notes>35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36</vt:i4>
      </vt:variant>
    </vt:vector>
  </HeadingPairs>
  <TitlesOfParts>
    <vt:vector size="40"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Pontellini</dc:creator>
  <cp:lastModifiedBy>Luca Pontellini</cp:lastModifiedBy>
  <cp:revision>147</cp:revision>
  <dcterms:created xsi:type="dcterms:W3CDTF">2025-04-22T15:58:40Z</dcterms:created>
  <dcterms:modified xsi:type="dcterms:W3CDTF">2025-04-28T16:12:31Z</dcterms:modified>
</cp:coreProperties>
</file>